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5.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8.jp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20.jpg" ContentType="image/jpeg"/>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4"/>
  </p:notesMasterIdLst>
  <p:sldIdLst>
    <p:sldId id="315" r:id="rId2"/>
    <p:sldId id="316" r:id="rId3"/>
    <p:sldId id="317" r:id="rId4"/>
    <p:sldId id="318" r:id="rId5"/>
    <p:sldId id="319" r:id="rId6"/>
    <p:sldId id="320" r:id="rId7"/>
    <p:sldId id="321" r:id="rId8"/>
    <p:sldId id="322"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298" r:id="rId67"/>
    <p:sldId id="325" r:id="rId68"/>
    <p:sldId id="326" r:id="rId69"/>
    <p:sldId id="327" r:id="rId70"/>
    <p:sldId id="328" r:id="rId71"/>
    <p:sldId id="329" r:id="rId72"/>
    <p:sldId id="330" r:id="rId73"/>
    <p:sldId id="331" r:id="rId74"/>
    <p:sldId id="333" r:id="rId75"/>
    <p:sldId id="334" r:id="rId76"/>
    <p:sldId id="335" r:id="rId77"/>
    <p:sldId id="336" r:id="rId78"/>
    <p:sldId id="337" r:id="rId79"/>
    <p:sldId id="338" r:id="rId80"/>
    <p:sldId id="339" r:id="rId81"/>
    <p:sldId id="314" r:id="rId82"/>
    <p:sldId id="340" r:id="rId83"/>
    <p:sldId id="341" r:id="rId84"/>
    <p:sldId id="342" r:id="rId85"/>
    <p:sldId id="343" r:id="rId86"/>
    <p:sldId id="344" r:id="rId87"/>
    <p:sldId id="345" r:id="rId88"/>
    <p:sldId id="346" r:id="rId89"/>
    <p:sldId id="332"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62"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44" r:id="rId20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5" roundtripDataSignature="AMtx7mgpP8Da8qsV1ch2eCStEf/o9tNR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0" autoAdjust="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customschemas.google.com/relationships/presentationmetadata" Target="meta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1"/>
        <p:cNvGrpSpPr/>
        <p:nvPr/>
      </p:nvGrpSpPr>
      <p:grpSpPr>
        <a:xfrm>
          <a:off x="0" y="0"/>
          <a:ext cx="0" cy="0"/>
          <a:chOff x="0" y="0"/>
          <a:chExt cx="0" cy="0"/>
        </a:xfrm>
      </p:grpSpPr>
      <p:sp>
        <p:nvSpPr>
          <p:cNvPr id="12" name="Google Shape;12;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4" name="Google Shape;14;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5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4" name="Holder 4"/>
          <p:cNvSpPr>
            <a:spLocks noGrp="1"/>
          </p:cNvSpPr>
          <p:nvPr>
            <p:ph type="sldNum" sz="quarter" idx="7"/>
          </p:nvPr>
        </p:nvSpPr>
        <p:spPr/>
        <p:txBody>
          <a:bodyPr lIns="0" tIns="0" rIns="0" bIns="0"/>
          <a:lstStyle>
            <a:lvl1pPr>
              <a:defRPr sz="737" b="1" i="0">
                <a:solidFill>
                  <a:srgbClr val="282828"/>
                </a:solidFill>
                <a:latin typeface="Arial"/>
                <a:cs typeface="Arial"/>
              </a:defRPr>
            </a:lvl1pPr>
          </a:lstStyle>
          <a:p>
            <a:pPr marL="24434">
              <a:lnSpc>
                <a:spcPts val="882"/>
              </a:lnSpc>
            </a:pPr>
            <a:fld id="{81D60167-4931-47E6-BA6A-407CBD079E47}" type="slidenum">
              <a:rPr lang="en-US" spc="-16" smtClean="0"/>
              <a:pPr marL="24434">
                <a:lnSpc>
                  <a:spcPts val="882"/>
                </a:lnSpc>
              </a:pPr>
              <a:t>‹#›</a:t>
            </a:fld>
            <a:endParaRPr lang="en-US" spc="-16" dirty="0"/>
          </a:p>
        </p:txBody>
      </p:sp>
    </p:spTree>
    <p:extLst>
      <p:ext uri="{BB962C8B-B14F-4D97-AF65-F5344CB8AC3E}">
        <p14:creationId xmlns:p14="http://schemas.microsoft.com/office/powerpoint/2010/main" val="395742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8976" y="265175"/>
            <a:ext cx="8763000" cy="6334125"/>
          </a:xfrm>
          <a:custGeom>
            <a:avLst/>
            <a:gdLst/>
            <a:ahLst/>
            <a:cxnLst/>
            <a:rect l="l" t="t" r="r" b="b"/>
            <a:pathLst>
              <a:path w="8763000" h="6334125">
                <a:moveTo>
                  <a:pt x="8763000" y="0"/>
                </a:moveTo>
                <a:lnTo>
                  <a:pt x="0" y="0"/>
                </a:lnTo>
                <a:lnTo>
                  <a:pt x="0" y="6333744"/>
                </a:lnTo>
                <a:lnTo>
                  <a:pt x="8763000" y="6333744"/>
                </a:lnTo>
                <a:lnTo>
                  <a:pt x="8763000" y="0"/>
                </a:lnTo>
                <a:close/>
              </a:path>
            </a:pathLst>
          </a:custGeom>
          <a:solidFill>
            <a:srgbClr val="F5F5F5"/>
          </a:solidFill>
        </p:spPr>
        <p:txBody>
          <a:bodyPr wrap="square" lIns="0" tIns="0" rIns="0" bIns="0" rtlCol="0"/>
          <a:lstStyle/>
          <a:p>
            <a:endParaRPr/>
          </a:p>
        </p:txBody>
      </p:sp>
      <p:sp>
        <p:nvSpPr>
          <p:cNvPr id="17" name="bg object 17"/>
          <p:cNvSpPr/>
          <p:nvPr/>
        </p:nvSpPr>
        <p:spPr>
          <a:xfrm>
            <a:off x="454151" y="1197863"/>
            <a:ext cx="8237855" cy="0"/>
          </a:xfrm>
          <a:custGeom>
            <a:avLst/>
            <a:gdLst/>
            <a:ahLst/>
            <a:cxnLst/>
            <a:rect l="l" t="t" r="r" b="b"/>
            <a:pathLst>
              <a:path w="8237855">
                <a:moveTo>
                  <a:pt x="8237347" y="0"/>
                </a:moveTo>
                <a:lnTo>
                  <a:pt x="0" y="0"/>
                </a:lnTo>
              </a:path>
            </a:pathLst>
          </a:custGeom>
          <a:ln w="25400">
            <a:solidFill>
              <a:srgbClr val="D24625"/>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201168" y="4800600"/>
            <a:ext cx="8741664" cy="1786127"/>
          </a:xfrm>
          <a:prstGeom prst="rect">
            <a:avLst/>
          </a:prstGeom>
        </p:spPr>
      </p:pic>
      <p:pic>
        <p:nvPicPr>
          <p:cNvPr id="19" name="bg object 19"/>
          <p:cNvPicPr/>
          <p:nvPr/>
        </p:nvPicPr>
        <p:blipFill>
          <a:blip r:embed="rId3" cstate="print"/>
          <a:stretch>
            <a:fillRect/>
          </a:stretch>
        </p:blipFill>
        <p:spPr>
          <a:xfrm>
            <a:off x="5681471" y="6025896"/>
            <a:ext cx="2273807" cy="530351"/>
          </a:xfrm>
          <a:prstGeom prst="rect">
            <a:avLst/>
          </a:prstGeom>
        </p:spPr>
      </p:pic>
      <p:pic>
        <p:nvPicPr>
          <p:cNvPr id="20" name="bg object 20"/>
          <p:cNvPicPr/>
          <p:nvPr/>
        </p:nvPicPr>
        <p:blipFill>
          <a:blip r:embed="rId4" cstate="print"/>
          <a:stretch>
            <a:fillRect/>
          </a:stretch>
        </p:blipFill>
        <p:spPr>
          <a:xfrm>
            <a:off x="3212591" y="6031991"/>
            <a:ext cx="1856232" cy="536448"/>
          </a:xfrm>
          <a:prstGeom prst="rect">
            <a:avLst/>
          </a:prstGeom>
        </p:spPr>
      </p:pic>
      <p:pic>
        <p:nvPicPr>
          <p:cNvPr id="21" name="bg object 21"/>
          <p:cNvPicPr/>
          <p:nvPr/>
        </p:nvPicPr>
        <p:blipFill>
          <a:blip r:embed="rId5" cstate="print"/>
          <a:stretch>
            <a:fillRect/>
          </a:stretch>
        </p:blipFill>
        <p:spPr>
          <a:xfrm>
            <a:off x="1213104" y="6025896"/>
            <a:ext cx="1286256" cy="573024"/>
          </a:xfrm>
          <a:prstGeom prst="rect">
            <a:avLst/>
          </a:prstGeom>
        </p:spPr>
      </p:pic>
      <p:sp>
        <p:nvSpPr>
          <p:cNvPr id="2" name="Holder 2"/>
          <p:cNvSpPr>
            <a:spLocks noGrp="1"/>
          </p:cNvSpPr>
          <p:nvPr>
            <p:ph type="title"/>
          </p:nvPr>
        </p:nvSpPr>
        <p:spPr/>
        <p:txBody>
          <a:bodyPr lIns="0" tIns="0" rIns="0" bIns="0"/>
          <a:lstStyle>
            <a:lvl1pPr>
              <a:defRPr sz="4400" b="0" i="0">
                <a:solidFill>
                  <a:srgbClr val="3A3838"/>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548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585" y="4547615"/>
            <a:ext cx="8787382" cy="2023872"/>
          </a:xfrm>
          <a:prstGeom prst="rect">
            <a:avLst/>
          </a:prstGeom>
        </p:spPr>
      </p:pic>
      <p:sp>
        <p:nvSpPr>
          <p:cNvPr id="17" name="bg object 17"/>
          <p:cNvSpPr/>
          <p:nvPr/>
        </p:nvSpPr>
        <p:spPr>
          <a:xfrm>
            <a:off x="192024" y="240791"/>
            <a:ext cx="8760460" cy="6330950"/>
          </a:xfrm>
          <a:custGeom>
            <a:avLst/>
            <a:gdLst/>
            <a:ahLst/>
            <a:cxnLst/>
            <a:rect l="l" t="t" r="r" b="b"/>
            <a:pathLst>
              <a:path w="8760460" h="6330950">
                <a:moveTo>
                  <a:pt x="8759952" y="0"/>
                </a:moveTo>
                <a:lnTo>
                  <a:pt x="0" y="0"/>
                </a:lnTo>
                <a:lnTo>
                  <a:pt x="0" y="6330695"/>
                </a:lnTo>
                <a:lnTo>
                  <a:pt x="8759952" y="6330695"/>
                </a:lnTo>
                <a:lnTo>
                  <a:pt x="8759952" y="0"/>
                </a:lnTo>
                <a:close/>
              </a:path>
            </a:pathLst>
          </a:custGeom>
          <a:solidFill>
            <a:srgbClr val="F5F5F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3A383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49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 name="Google Shape;20;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4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2400"/>
              <a:buNone/>
              <a:defRPr sz="2400">
                <a:solidFill>
                  <a:schemeClr val="dk1"/>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2" name="Google Shape;32;p4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 name="Google Shape;33;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9" name="Google Shape;39;p4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0" name="Google Shape;40;p4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1" name="Google Shape;41;p4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2" name="Google Shape;42;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5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57" name="Google Shape;57;p5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8" name="Google Shape;58;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3"/>
          <p:cNvSpPr>
            <a:spLocks noGrp="1"/>
          </p:cNvSpPr>
          <p:nvPr>
            <p:ph type="pic" idx="2"/>
          </p:nvPr>
        </p:nvSpPr>
        <p:spPr>
          <a:xfrm>
            <a:off x="3887391" y="987426"/>
            <a:ext cx="4629150" cy="4873625"/>
          </a:xfrm>
          <a:prstGeom prst="rect">
            <a:avLst/>
          </a:prstGeom>
          <a:noFill/>
          <a:ln>
            <a:noFill/>
          </a:ln>
        </p:spPr>
      </p:sp>
      <p:sp>
        <p:nvSpPr>
          <p:cNvPr id="64" name="Google Shape;64;p5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5" name="Google Shape;6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0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2.xml"/><Relationship Id="rId4" Type="http://schemas.openxmlformats.org/officeDocument/2006/relationships/image" Target="../media/image61.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12.xml"/><Relationship Id="rId4" Type="http://schemas.openxmlformats.org/officeDocument/2006/relationships/image" Target="../media/image66.jpg"/></Relationships>
</file>

<file path=ppt/slides/_rels/slide11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2.xml"/><Relationship Id="rId4" Type="http://schemas.openxmlformats.org/officeDocument/2006/relationships/image" Target="../media/image69.jpg"/></Relationships>
</file>

<file path=ppt/slides/_rels/slide11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12.xml"/><Relationship Id="rId4" Type="http://schemas.openxmlformats.org/officeDocument/2006/relationships/image" Target="../media/image81.jpg"/></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94.jpeg"/></Relationships>
</file>

<file path=ppt/slides/_rels/slide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1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1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9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12.xml"/><Relationship Id="rId4" Type="http://schemas.openxmlformats.org/officeDocument/2006/relationships/image" Target="../media/image107.jp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slideLayout" Target="../slideLayouts/slideLayout12.xml"/><Relationship Id="rId4" Type="http://schemas.openxmlformats.org/officeDocument/2006/relationships/image" Target="../media/image110.jpg"/></Relationships>
</file>

<file path=ppt/slides/_rels/slide196.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2.xml"/><Relationship Id="rId5" Type="http://schemas.openxmlformats.org/officeDocument/2006/relationships/image" Target="../media/image114.jpg"/><Relationship Id="rId4" Type="http://schemas.openxmlformats.org/officeDocument/2006/relationships/image" Target="../media/image113.jpg"/></Relationships>
</file>

<file path=ppt/slides/_rels/slide197.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0.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120.jpg"/><Relationship Id="rId1" Type="http://schemas.openxmlformats.org/officeDocument/2006/relationships/slideLayout" Target="../slideLayouts/slideLayout12.xml"/><Relationship Id="rId4" Type="http://schemas.openxmlformats.org/officeDocument/2006/relationships/image" Target="../media/image122.jpg"/></Relationships>
</file>

<file path=ppt/slides/_rels/slide2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23.gif"/></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224273"/>
            <a:ext cx="9141460" cy="2633980"/>
            <a:chOff x="0" y="4224273"/>
            <a:chExt cx="9141460" cy="2633980"/>
          </a:xfrm>
        </p:grpSpPr>
        <p:sp>
          <p:nvSpPr>
            <p:cNvPr id="3" name="object 3"/>
            <p:cNvSpPr/>
            <p:nvPr/>
          </p:nvSpPr>
          <p:spPr>
            <a:xfrm>
              <a:off x="0" y="6400799"/>
              <a:ext cx="9141460" cy="457200"/>
            </a:xfrm>
            <a:custGeom>
              <a:avLst/>
              <a:gdLst/>
              <a:ahLst/>
              <a:cxnLst/>
              <a:rect l="l" t="t" r="r" b="b"/>
              <a:pathLst>
                <a:path w="9141460" h="457200">
                  <a:moveTo>
                    <a:pt x="9140952" y="0"/>
                  </a:moveTo>
                  <a:lnTo>
                    <a:pt x="0" y="0"/>
                  </a:lnTo>
                  <a:lnTo>
                    <a:pt x="0" y="457199"/>
                  </a:lnTo>
                  <a:lnTo>
                    <a:pt x="9140952" y="457199"/>
                  </a:lnTo>
                  <a:lnTo>
                    <a:pt x="9140952" y="0"/>
                  </a:lnTo>
                  <a:close/>
                </a:path>
              </a:pathLst>
            </a:custGeom>
            <a:solidFill>
              <a:srgbClr val="252525"/>
            </a:solidFill>
          </p:spPr>
          <p:txBody>
            <a:bodyPr wrap="square" lIns="0" tIns="0" rIns="0" bIns="0" rtlCol="0"/>
            <a:lstStyle/>
            <a:p>
              <a:endParaRPr/>
            </a:p>
          </p:txBody>
        </p:sp>
        <p:sp>
          <p:nvSpPr>
            <p:cNvPr id="4" name="object 4"/>
            <p:cNvSpPr/>
            <p:nvPr/>
          </p:nvSpPr>
          <p:spPr>
            <a:xfrm>
              <a:off x="847344" y="4230623"/>
              <a:ext cx="4227195" cy="0"/>
            </a:xfrm>
            <a:custGeom>
              <a:avLst/>
              <a:gdLst/>
              <a:ahLst/>
              <a:cxnLst/>
              <a:rect l="l" t="t" r="r" b="b"/>
              <a:pathLst>
                <a:path w="4227195">
                  <a:moveTo>
                    <a:pt x="4227068" y="0"/>
                  </a:moveTo>
                  <a:lnTo>
                    <a:pt x="0" y="0"/>
                  </a:lnTo>
                </a:path>
              </a:pathLst>
            </a:custGeom>
            <a:ln w="1270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565505" y="1927047"/>
            <a:ext cx="2790825" cy="1299210"/>
          </a:xfrm>
          <a:prstGeom prst="rect">
            <a:avLst/>
          </a:prstGeom>
        </p:spPr>
        <p:txBody>
          <a:bodyPr vert="horz" wrap="square" lIns="0" tIns="88265" rIns="0" bIns="0" rtlCol="0">
            <a:spAutoFit/>
          </a:bodyPr>
          <a:lstStyle/>
          <a:p>
            <a:pPr marL="12700" marR="5080">
              <a:lnSpc>
                <a:spcPts val="4750"/>
              </a:lnSpc>
              <a:spcBef>
                <a:spcPts val="695"/>
              </a:spcBef>
            </a:pPr>
            <a:r>
              <a:rPr sz="4400" spc="-50" dirty="0">
                <a:solidFill>
                  <a:srgbClr val="252525"/>
                </a:solidFill>
              </a:rPr>
              <a:t>Accountable </a:t>
            </a:r>
            <a:r>
              <a:rPr sz="4400" spc="-10" dirty="0">
                <a:solidFill>
                  <a:srgbClr val="252525"/>
                </a:solidFill>
              </a:rPr>
              <a:t>Discourse</a:t>
            </a:r>
            <a:endParaRPr sz="4400"/>
          </a:p>
        </p:txBody>
      </p:sp>
      <p:sp>
        <p:nvSpPr>
          <p:cNvPr id="6" name="object 6"/>
          <p:cNvSpPr txBox="1"/>
          <p:nvPr/>
        </p:nvSpPr>
        <p:spPr>
          <a:xfrm>
            <a:off x="556056" y="3164789"/>
            <a:ext cx="3519170" cy="2551430"/>
          </a:xfrm>
          <a:prstGeom prst="rect">
            <a:avLst/>
          </a:prstGeom>
        </p:spPr>
        <p:txBody>
          <a:bodyPr vert="horz" wrap="square" lIns="0" tIns="66675" rIns="0" bIns="0" rtlCol="0">
            <a:spAutoFit/>
          </a:bodyPr>
          <a:lstStyle/>
          <a:p>
            <a:pPr marL="21590" marR="5080" algn="just">
              <a:lnSpc>
                <a:spcPts val="3460"/>
              </a:lnSpc>
              <a:spcBef>
                <a:spcPts val="525"/>
              </a:spcBef>
            </a:pPr>
            <a:r>
              <a:rPr sz="3200" spc="-35" dirty="0">
                <a:solidFill>
                  <a:srgbClr val="252525"/>
                </a:solidFill>
                <a:latin typeface="Times New Roman"/>
                <a:cs typeface="Times New Roman"/>
              </a:rPr>
              <a:t>for</a:t>
            </a:r>
            <a:r>
              <a:rPr sz="3200" spc="-165" dirty="0">
                <a:solidFill>
                  <a:srgbClr val="252525"/>
                </a:solidFill>
                <a:latin typeface="Times New Roman"/>
                <a:cs typeface="Times New Roman"/>
              </a:rPr>
              <a:t> </a:t>
            </a:r>
            <a:r>
              <a:rPr sz="3200" spc="-45" dirty="0">
                <a:solidFill>
                  <a:srgbClr val="252525"/>
                </a:solidFill>
                <a:latin typeface="Times New Roman"/>
                <a:cs typeface="Times New Roman"/>
              </a:rPr>
              <a:t>Teachers</a:t>
            </a:r>
            <a:r>
              <a:rPr sz="3200" spc="-105" dirty="0">
                <a:solidFill>
                  <a:srgbClr val="252525"/>
                </a:solidFill>
                <a:latin typeface="Times New Roman"/>
                <a:cs typeface="Times New Roman"/>
              </a:rPr>
              <a:t> </a:t>
            </a:r>
            <a:r>
              <a:rPr sz="3200" spc="-20" dirty="0">
                <a:solidFill>
                  <a:srgbClr val="252525"/>
                </a:solidFill>
                <a:latin typeface="Times New Roman"/>
                <a:cs typeface="Times New Roman"/>
              </a:rPr>
              <a:t>of</a:t>
            </a:r>
            <a:r>
              <a:rPr sz="3200" spc="-180" dirty="0">
                <a:solidFill>
                  <a:srgbClr val="252525"/>
                </a:solidFill>
                <a:latin typeface="Times New Roman"/>
                <a:cs typeface="Times New Roman"/>
              </a:rPr>
              <a:t> </a:t>
            </a:r>
            <a:r>
              <a:rPr sz="3200" spc="-35" dirty="0">
                <a:solidFill>
                  <a:srgbClr val="252525"/>
                </a:solidFill>
                <a:latin typeface="Times New Roman"/>
                <a:cs typeface="Times New Roman"/>
              </a:rPr>
              <a:t>Gifted </a:t>
            </a:r>
            <a:r>
              <a:rPr sz="3200" spc="-10" dirty="0">
                <a:solidFill>
                  <a:srgbClr val="252525"/>
                </a:solidFill>
                <a:latin typeface="Times New Roman"/>
                <a:cs typeface="Times New Roman"/>
              </a:rPr>
              <a:t>Students</a:t>
            </a:r>
            <a:endParaRPr sz="3200">
              <a:latin typeface="Times New Roman"/>
              <a:cs typeface="Times New Roman"/>
            </a:endParaRPr>
          </a:p>
          <a:p>
            <a:pPr marL="12700" marR="856615" algn="just">
              <a:lnSpc>
                <a:spcPct val="100000"/>
              </a:lnSpc>
              <a:spcBef>
                <a:spcPts val="114"/>
              </a:spcBef>
            </a:pPr>
            <a:r>
              <a:rPr sz="3450" dirty="0">
                <a:latin typeface="Times New Roman"/>
                <a:cs typeface="Times New Roman"/>
              </a:rPr>
              <a:t>Dr.</a:t>
            </a:r>
            <a:r>
              <a:rPr sz="3450" spc="-120" dirty="0">
                <a:latin typeface="Times New Roman"/>
                <a:cs typeface="Times New Roman"/>
              </a:rPr>
              <a:t> </a:t>
            </a:r>
            <a:r>
              <a:rPr sz="3450" dirty="0">
                <a:latin typeface="Times New Roman"/>
                <a:cs typeface="Times New Roman"/>
              </a:rPr>
              <a:t>Ofer</a:t>
            </a:r>
            <a:r>
              <a:rPr sz="3450" spc="-105" dirty="0">
                <a:latin typeface="Times New Roman"/>
                <a:cs typeface="Times New Roman"/>
              </a:rPr>
              <a:t> </a:t>
            </a:r>
            <a:r>
              <a:rPr sz="3450" spc="-10" dirty="0">
                <a:latin typeface="Times New Roman"/>
                <a:cs typeface="Times New Roman"/>
              </a:rPr>
              <a:t>Keren </a:t>
            </a:r>
            <a:r>
              <a:rPr sz="3450" dirty="0">
                <a:latin typeface="Times New Roman"/>
                <a:cs typeface="Times New Roman"/>
              </a:rPr>
              <a:t>Tali</a:t>
            </a:r>
            <a:r>
              <a:rPr sz="3450" spc="-125" dirty="0">
                <a:latin typeface="Times New Roman"/>
                <a:cs typeface="Times New Roman"/>
              </a:rPr>
              <a:t> </a:t>
            </a:r>
            <a:r>
              <a:rPr sz="3450" spc="-10" dirty="0">
                <a:latin typeface="Times New Roman"/>
                <a:cs typeface="Times New Roman"/>
              </a:rPr>
              <a:t>Lacks-</a:t>
            </a:r>
            <a:r>
              <a:rPr sz="3450" spc="-25" dirty="0">
                <a:latin typeface="Times New Roman"/>
                <a:cs typeface="Times New Roman"/>
              </a:rPr>
              <a:t>Zur </a:t>
            </a:r>
            <a:r>
              <a:rPr sz="3450" dirty="0">
                <a:latin typeface="Times New Roman"/>
                <a:cs typeface="Times New Roman"/>
              </a:rPr>
              <a:t>Shiri</a:t>
            </a:r>
            <a:r>
              <a:rPr sz="3450" spc="-105" dirty="0">
                <a:latin typeface="Times New Roman"/>
                <a:cs typeface="Times New Roman"/>
              </a:rPr>
              <a:t> </a:t>
            </a:r>
            <a:r>
              <a:rPr sz="3450" spc="-10" dirty="0">
                <a:latin typeface="Times New Roman"/>
                <a:cs typeface="Times New Roman"/>
              </a:rPr>
              <a:t>Lev-</a:t>
            </a:r>
            <a:r>
              <a:rPr sz="3450" spc="-25" dirty="0">
                <a:latin typeface="Times New Roman"/>
                <a:cs typeface="Times New Roman"/>
              </a:rPr>
              <a:t>Ary</a:t>
            </a:r>
            <a:endParaRPr sz="3450">
              <a:latin typeface="Times New Roman"/>
              <a:cs typeface="Times New Roman"/>
            </a:endParaRPr>
          </a:p>
        </p:txBody>
      </p:sp>
      <p:pic>
        <p:nvPicPr>
          <p:cNvPr id="7" name="object 7"/>
          <p:cNvPicPr/>
          <p:nvPr/>
        </p:nvPicPr>
        <p:blipFill>
          <a:blip r:embed="rId2" cstate="print"/>
          <a:stretch>
            <a:fillRect/>
          </a:stretch>
        </p:blipFill>
        <p:spPr>
          <a:xfrm>
            <a:off x="2020836" y="5750171"/>
            <a:ext cx="2099955" cy="498069"/>
          </a:xfrm>
          <a:prstGeom prst="rect">
            <a:avLst/>
          </a:prstGeom>
        </p:spPr>
      </p:pic>
      <p:pic>
        <p:nvPicPr>
          <p:cNvPr id="8" name="object 8"/>
          <p:cNvPicPr/>
          <p:nvPr/>
        </p:nvPicPr>
        <p:blipFill>
          <a:blip r:embed="rId3" cstate="print"/>
          <a:stretch>
            <a:fillRect/>
          </a:stretch>
        </p:blipFill>
        <p:spPr>
          <a:xfrm>
            <a:off x="501262" y="115516"/>
            <a:ext cx="1842649" cy="476025"/>
          </a:xfrm>
          <a:prstGeom prst="rect">
            <a:avLst/>
          </a:prstGeom>
        </p:spPr>
      </p:pic>
      <p:pic>
        <p:nvPicPr>
          <p:cNvPr id="9" name="object 9"/>
          <p:cNvPicPr/>
          <p:nvPr/>
        </p:nvPicPr>
        <p:blipFill>
          <a:blip r:embed="rId4" cstate="print"/>
          <a:stretch>
            <a:fillRect/>
          </a:stretch>
        </p:blipFill>
        <p:spPr>
          <a:xfrm>
            <a:off x="478536" y="5711952"/>
            <a:ext cx="1283208" cy="573024"/>
          </a:xfrm>
          <a:prstGeom prst="rect">
            <a:avLst/>
          </a:prstGeom>
        </p:spPr>
      </p:pic>
      <p:grpSp>
        <p:nvGrpSpPr>
          <p:cNvPr id="10" name="object 10"/>
          <p:cNvGrpSpPr/>
          <p:nvPr/>
        </p:nvGrpSpPr>
        <p:grpSpPr>
          <a:xfrm>
            <a:off x="536448" y="0"/>
            <a:ext cx="8598535" cy="6858000"/>
            <a:chOff x="536448" y="0"/>
            <a:chExt cx="8598535" cy="6858000"/>
          </a:xfrm>
        </p:grpSpPr>
        <p:sp>
          <p:nvSpPr>
            <p:cNvPr id="11" name="object 11"/>
            <p:cNvSpPr/>
            <p:nvPr/>
          </p:nvSpPr>
          <p:spPr>
            <a:xfrm>
              <a:off x="536448" y="4230623"/>
              <a:ext cx="4217670" cy="0"/>
            </a:xfrm>
            <a:custGeom>
              <a:avLst/>
              <a:gdLst/>
              <a:ahLst/>
              <a:cxnLst/>
              <a:rect l="l" t="t" r="r" b="b"/>
              <a:pathLst>
                <a:path w="4217670">
                  <a:moveTo>
                    <a:pt x="0" y="0"/>
                  </a:moveTo>
                  <a:lnTo>
                    <a:pt x="4217543" y="0"/>
                  </a:lnTo>
                </a:path>
              </a:pathLst>
            </a:custGeom>
            <a:ln w="12700">
              <a:solidFill>
                <a:srgbClr val="E69F2D"/>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4623815" y="0"/>
              <a:ext cx="4511040" cy="6857998"/>
            </a:xfrm>
            <a:prstGeom prst="rect">
              <a:avLst/>
            </a:prstGeom>
          </p:spPr>
        </p:pic>
      </p:grpSp>
      <p:sp>
        <p:nvSpPr>
          <p:cNvPr id="13" name="TextBox 12">
            <a:extLst>
              <a:ext uri="{FF2B5EF4-FFF2-40B4-BE49-F238E27FC236}">
                <a16:creationId xmlns:a16="http://schemas.microsoft.com/office/drawing/2014/main" id="{43175E15-8292-448D-A152-5095B098BC7B}"/>
              </a:ext>
            </a:extLst>
          </p:cNvPr>
          <p:cNvSpPr txBox="1"/>
          <p:nvPr/>
        </p:nvSpPr>
        <p:spPr>
          <a:xfrm>
            <a:off x="187004" y="6400799"/>
            <a:ext cx="4383726" cy="415498"/>
          </a:xfrm>
          <a:prstGeom prst="rect">
            <a:avLst/>
          </a:prstGeom>
          <a:noFill/>
        </p:spPr>
        <p:txBody>
          <a:bodyPr wrap="square" rtlCol="0">
            <a:spAutoFit/>
          </a:bodyPr>
          <a:lstStyle/>
          <a:p>
            <a:r>
              <a:rPr lang="en-US" sz="700" b="0" i="0" dirty="0">
                <a:solidFill>
                  <a:schemeClr val="bg1"/>
                </a:solidFill>
                <a:effectLst/>
                <a:latin typeface="Arial" panose="020B060402020202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7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92" name="Google Shape;92;p2"/>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93" name="Google Shape;93;p2"/>
          <p:cNvSpPr txBox="1"/>
          <p:nvPr/>
        </p:nvSpPr>
        <p:spPr>
          <a:xfrm>
            <a:off x="165462" y="1619792"/>
            <a:ext cx="8734335" cy="4395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chemeClr val="dk1"/>
                </a:solidFill>
                <a:latin typeface="Georgia"/>
                <a:ea typeface="Georgia"/>
                <a:cs typeface="Georgia"/>
                <a:sym typeface="Georgia"/>
              </a:rPr>
              <a:t>GATE dissemination workshop</a:t>
            </a:r>
            <a:endParaRPr sz="3200" b="0" i="0" u="none" strike="noStrike" cap="none">
              <a:solidFill>
                <a:schemeClr val="dk1"/>
              </a:solidFill>
              <a:latin typeface="Georgia"/>
              <a:ea typeface="Georgia"/>
              <a:cs typeface="Georgia"/>
              <a:sym typeface="Georgia"/>
            </a:endParaRPr>
          </a:p>
          <a:p>
            <a:pPr marL="0" marR="0" lvl="0" indent="0" algn="ctr" rtl="0">
              <a:spcBef>
                <a:spcPts val="0"/>
              </a:spcBef>
              <a:spcAft>
                <a:spcPts val="0"/>
              </a:spcAft>
              <a:buNone/>
            </a:pPr>
            <a:r>
              <a:rPr lang="en-US" sz="3200" b="0" i="0" u="none" strike="noStrike" cap="none">
                <a:solidFill>
                  <a:schemeClr val="dk1"/>
                </a:solidFill>
                <a:latin typeface="Georgia"/>
                <a:ea typeface="Georgia"/>
                <a:cs typeface="Georgia"/>
                <a:sym typeface="Georgia"/>
              </a:rPr>
              <a:t>Workshop’s program</a:t>
            </a:r>
            <a:endParaRPr/>
          </a:p>
          <a:p>
            <a:pPr marL="0" marR="0" lvl="0" indent="0" algn="l" rtl="0">
              <a:spcBef>
                <a:spcPts val="0"/>
              </a:spcBef>
              <a:spcAft>
                <a:spcPts val="0"/>
              </a:spcAft>
              <a:buNone/>
            </a:pPr>
            <a:endParaRPr sz="3200">
              <a:solidFill>
                <a:schemeClr val="dk1"/>
              </a:solidFill>
              <a:latin typeface="Georgia"/>
              <a:ea typeface="Georgia"/>
              <a:cs typeface="Georgia"/>
              <a:sym typeface="Georgia"/>
            </a:endParaRPr>
          </a:p>
          <a:p>
            <a:pPr marL="0" marR="0" lvl="0" indent="0" algn="l" rtl="0">
              <a:lnSpc>
                <a:spcPct val="150000"/>
              </a:lnSpc>
              <a:spcBef>
                <a:spcPts val="0"/>
              </a:spcBef>
              <a:spcAft>
                <a:spcPts val="0"/>
              </a:spcAft>
              <a:buNone/>
            </a:pPr>
            <a:r>
              <a:rPr lang="en-US" sz="2400">
                <a:solidFill>
                  <a:schemeClr val="dk1"/>
                </a:solidFill>
                <a:latin typeface="Georgia"/>
                <a:ea typeface="Georgia"/>
                <a:cs typeface="Georgia"/>
                <a:sym typeface="Georgia"/>
              </a:rPr>
              <a:t>Day 1 – The gifted arena.</a:t>
            </a:r>
            <a:endParaRPr/>
          </a:p>
          <a:p>
            <a:pPr marL="0" marR="0" lvl="0" indent="0" algn="l" rtl="0">
              <a:lnSpc>
                <a:spcPct val="150000"/>
              </a:lnSpc>
              <a:spcBef>
                <a:spcPts val="0"/>
              </a:spcBef>
              <a:spcAft>
                <a:spcPts val="0"/>
              </a:spcAft>
              <a:buNone/>
            </a:pPr>
            <a:r>
              <a:rPr lang="en-US" sz="2400">
                <a:solidFill>
                  <a:schemeClr val="dk1"/>
                </a:solidFill>
                <a:latin typeface="Georgia"/>
                <a:ea typeface="Georgia"/>
                <a:cs typeface="Georgia"/>
                <a:sym typeface="Georgia"/>
              </a:rPr>
              <a:t>Day 2 - The image of the gifted children's teacher.</a:t>
            </a:r>
            <a:endParaRPr/>
          </a:p>
          <a:p>
            <a:pPr marL="0" marR="0" lvl="0" indent="0" algn="l" rtl="0">
              <a:lnSpc>
                <a:spcPct val="150000"/>
              </a:lnSpc>
              <a:spcBef>
                <a:spcPts val="0"/>
              </a:spcBef>
              <a:spcAft>
                <a:spcPts val="0"/>
              </a:spcAft>
              <a:buNone/>
            </a:pPr>
            <a:r>
              <a:rPr lang="en-US" sz="2400">
                <a:solidFill>
                  <a:schemeClr val="dk1"/>
                </a:solidFill>
                <a:latin typeface="Georgia"/>
                <a:ea typeface="Georgia"/>
                <a:cs typeface="Georgia"/>
                <a:sym typeface="Georgia"/>
              </a:rPr>
              <a:t>Day 3 –Learning strategies and assembling a Leeson.</a:t>
            </a:r>
            <a:endParaRPr/>
          </a:p>
          <a:p>
            <a:pPr marL="0" marR="0" lvl="0" indent="0" algn="l" rtl="0">
              <a:lnSpc>
                <a:spcPct val="150000"/>
              </a:lnSpc>
              <a:spcBef>
                <a:spcPts val="0"/>
              </a:spcBef>
              <a:spcAft>
                <a:spcPts val="0"/>
              </a:spcAft>
              <a:buNone/>
            </a:pPr>
            <a:r>
              <a:rPr lang="en-US" sz="2400">
                <a:solidFill>
                  <a:schemeClr val="dk1"/>
                </a:solidFill>
                <a:latin typeface="Georgia"/>
                <a:ea typeface="Georgia"/>
                <a:cs typeface="Georgia"/>
                <a:sym typeface="Georgia"/>
              </a:rPr>
              <a:t>Day 4 - Participants give monitored and feedbacked lessons.</a:t>
            </a:r>
            <a:endParaRPr/>
          </a:p>
          <a:p>
            <a:pPr marL="0" marR="0" lvl="0" indent="0" algn="l" rtl="0">
              <a:lnSpc>
                <a:spcPct val="150000"/>
              </a:lnSpc>
              <a:spcBef>
                <a:spcPts val="0"/>
              </a:spcBef>
              <a:spcAft>
                <a:spcPts val="0"/>
              </a:spcAft>
              <a:buNone/>
            </a:pPr>
            <a:r>
              <a:rPr lang="en-US" sz="2400">
                <a:solidFill>
                  <a:schemeClr val="dk1"/>
                </a:solidFill>
                <a:latin typeface="Georgia"/>
                <a:ea typeface="Georgia"/>
                <a:cs typeface="Georgia"/>
                <a:sym typeface="Georgia"/>
              </a:rPr>
              <a:t>Day 5 - Teaching techniques and learning strategies.</a:t>
            </a:r>
            <a:endParaRPr sz="2000">
              <a:solidFill>
                <a:schemeClr val="dk1"/>
              </a:solidFill>
              <a:latin typeface="Georgia"/>
              <a:ea typeface="Georgia"/>
              <a:cs typeface="Georgia"/>
              <a:sym typeface="Georgi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8"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The gifted classroom and a natural development arena</a:t>
            </a:r>
          </a:p>
        </p:txBody>
      </p:sp>
      <p:pic>
        <p:nvPicPr>
          <p:cNvPr id="8194" name="Picture 2" descr="Arena Amphitheatre, poi">
            <a:extLst>
              <a:ext uri="{FF2B5EF4-FFF2-40B4-BE49-F238E27FC236}">
                <a16:creationId xmlns:a16="http://schemas.microsoft.com/office/drawing/2014/main" id="{3F705E97-E984-496D-B7B6-948589F1A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93" b="37893"/>
          <a:stretch/>
        </p:blipFill>
        <p:spPr bwMode="auto">
          <a:xfrm>
            <a:off x="1593668" y="4268453"/>
            <a:ext cx="5956663" cy="211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73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73680"/>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and a natural development arena</a:t>
            </a:r>
          </a:p>
        </p:txBody>
      </p:sp>
      <p:sp>
        <p:nvSpPr>
          <p:cNvPr id="3" name="מלבן 2">
            <a:extLst>
              <a:ext uri="{FF2B5EF4-FFF2-40B4-BE49-F238E27FC236}">
                <a16:creationId xmlns:a16="http://schemas.microsoft.com/office/drawing/2014/main" id="{6087EBC8-9496-470E-B4DF-E28C325BEE25}"/>
              </a:ext>
            </a:extLst>
          </p:cNvPr>
          <p:cNvSpPr/>
          <p:nvPr/>
        </p:nvSpPr>
        <p:spPr>
          <a:xfrm>
            <a:off x="461555" y="2842443"/>
            <a:ext cx="8421188" cy="3735510"/>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classroom is a space for common development for all sides, both the students and the teacher. </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It is a place where growth is shared and relies on interdependence. </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 space where everyone - pupils and teachers – learns and not just study material. They learn about themselves and about life as individuals, a team, a class, and a society.</a:t>
            </a:r>
          </a:p>
        </p:txBody>
      </p:sp>
    </p:spTree>
    <p:extLst>
      <p:ext uri="{BB962C8B-B14F-4D97-AF65-F5344CB8AC3E}">
        <p14:creationId xmlns:p14="http://schemas.microsoft.com/office/powerpoint/2010/main" val="18501499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73680"/>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and a natural development arena</a:t>
            </a:r>
          </a:p>
        </p:txBody>
      </p:sp>
      <p:sp>
        <p:nvSpPr>
          <p:cNvPr id="3" name="מלבן 2">
            <a:extLst>
              <a:ext uri="{FF2B5EF4-FFF2-40B4-BE49-F238E27FC236}">
                <a16:creationId xmlns:a16="http://schemas.microsoft.com/office/drawing/2014/main" id="{6087EBC8-9496-470E-B4DF-E28C325BEE25}"/>
              </a:ext>
            </a:extLst>
          </p:cNvPr>
          <p:cNvSpPr/>
          <p:nvPr/>
        </p:nvSpPr>
        <p:spPr>
          <a:xfrm>
            <a:off x="557349" y="2874009"/>
            <a:ext cx="8421188" cy="3735510"/>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 gifted class should be a space of openness and trust - this is a challenge when it comes to gifted that are always critical, doubtful, and sometimes suspicious.</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class should be an opportunity to experience trust in a protected environment. </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For the teacher it is an "open classroom door" giving the opportunity to be observed, assessed, mentored and given feedback.</a:t>
            </a:r>
          </a:p>
        </p:txBody>
      </p:sp>
    </p:spTree>
    <p:extLst>
      <p:ext uri="{BB962C8B-B14F-4D97-AF65-F5344CB8AC3E}">
        <p14:creationId xmlns:p14="http://schemas.microsoft.com/office/powerpoint/2010/main" val="3559304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765119"/>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and a natural development arena</a:t>
            </a:r>
          </a:p>
        </p:txBody>
      </p:sp>
      <p:sp>
        <p:nvSpPr>
          <p:cNvPr id="3" name="מלבן 2">
            <a:extLst>
              <a:ext uri="{FF2B5EF4-FFF2-40B4-BE49-F238E27FC236}">
                <a16:creationId xmlns:a16="http://schemas.microsoft.com/office/drawing/2014/main" id="{6087EBC8-9496-470E-B4DF-E28C325BEE25}"/>
              </a:ext>
            </a:extLst>
          </p:cNvPr>
          <p:cNvSpPr/>
          <p:nvPr/>
        </p:nvSpPr>
        <p:spPr>
          <a:xfrm>
            <a:off x="361406" y="2965448"/>
            <a:ext cx="8421188" cy="3735510"/>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and the teachers are observing, watching, assessing and judging each one constantly, the classroom should become a secured place to understand it and to learn from it.</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classroom is a place where everyone might be wrong, the gifted and the teacher. Learning there is about what do we do with the mistake or the failure and how do we extract learning.</a:t>
            </a:r>
          </a:p>
        </p:txBody>
      </p:sp>
    </p:spTree>
    <p:extLst>
      <p:ext uri="{BB962C8B-B14F-4D97-AF65-F5344CB8AC3E}">
        <p14:creationId xmlns:p14="http://schemas.microsoft.com/office/powerpoint/2010/main" val="41083395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pic>
        <p:nvPicPr>
          <p:cNvPr id="14340" name="Picture 4" descr="Let's Summarize Branding by JULIANN BROWN at Coroflot.com">
            <a:extLst>
              <a:ext uri="{FF2B5EF4-FFF2-40B4-BE49-F238E27FC236}">
                <a16:creationId xmlns:a16="http://schemas.microsoft.com/office/drawing/2014/main" id="{692989DC-AE02-428E-AA04-498A8DED11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32" b="37016"/>
          <a:stretch/>
        </p:blipFill>
        <p:spPr bwMode="auto">
          <a:xfrm>
            <a:off x="437337" y="2124891"/>
            <a:ext cx="8436684" cy="316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50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19607" y="2834066"/>
            <a:ext cx="540822" cy="205602"/>
          </a:xfrm>
          <a:prstGeom prst="rect">
            <a:avLst/>
          </a:prstGeom>
        </p:spPr>
      </p:pic>
      <p:pic>
        <p:nvPicPr>
          <p:cNvPr id="3" name="object 3"/>
          <p:cNvPicPr/>
          <p:nvPr/>
        </p:nvPicPr>
        <p:blipFill>
          <a:blip r:embed="rId3" cstate="print"/>
          <a:stretch>
            <a:fillRect/>
          </a:stretch>
        </p:blipFill>
        <p:spPr>
          <a:xfrm>
            <a:off x="5254551" y="5263113"/>
            <a:ext cx="637818" cy="258471"/>
          </a:xfrm>
          <a:prstGeom prst="rect">
            <a:avLst/>
          </a:prstGeom>
        </p:spPr>
      </p:pic>
      <p:sp>
        <p:nvSpPr>
          <p:cNvPr id="4" name="object 4"/>
          <p:cNvSpPr/>
          <p:nvPr/>
        </p:nvSpPr>
        <p:spPr>
          <a:xfrm>
            <a:off x="4657882" y="274888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57882" y="874969"/>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4611059"/>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68461" y="87496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8461" y="2740077"/>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460224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49064" y="8779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56252" y="106588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2" name="object 12"/>
          <p:cNvSpPr/>
          <p:nvPr/>
        </p:nvSpPr>
        <p:spPr>
          <a:xfrm>
            <a:off x="2656252" y="1277362"/>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56252" y="147415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2" y="166506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2" y="185892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2" y="204984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52004" y="223781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2" y="22407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2004" y="27488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6252" y="293393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6252" y="312484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32163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51549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70934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2" y="390026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57882" y="40853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2" y="4091179"/>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8" name="object 28"/>
          <p:cNvSpPr/>
          <p:nvPr/>
        </p:nvSpPr>
        <p:spPr>
          <a:xfrm>
            <a:off x="4657882" y="461105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56252" y="480197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0" name="object 30"/>
          <p:cNvSpPr/>
          <p:nvPr/>
        </p:nvSpPr>
        <p:spPr>
          <a:xfrm>
            <a:off x="2656252" y="498701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56252" y="519262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6252" y="537472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30" y="557151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76537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5" name="object 35"/>
          <p:cNvSpPr/>
          <p:nvPr/>
        </p:nvSpPr>
        <p:spPr>
          <a:xfrm>
            <a:off x="5275125" y="5891669"/>
            <a:ext cx="452856" cy="0"/>
          </a:xfrm>
          <a:custGeom>
            <a:avLst/>
            <a:gdLst/>
            <a:ahLst/>
            <a:cxnLst/>
            <a:rect l="l" t="t" r="r" b="b"/>
            <a:pathLst>
              <a:path w="706120">
                <a:moveTo>
                  <a:pt x="0" y="0"/>
                </a:moveTo>
                <a:lnTo>
                  <a:pt x="705790"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4657882"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65069" y="595628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866237" y="982842"/>
            <a:ext cx="410095" cy="178207"/>
          </a:xfrm>
          <a:prstGeom prst="rect">
            <a:avLst/>
          </a:prstGeom>
        </p:spPr>
        <p:txBody>
          <a:bodyPr vert="horz" wrap="square" lIns="0" tIns="8145" rIns="0" bIns="0" rtlCol="0">
            <a:spAutoFit/>
          </a:bodyPr>
          <a:lstStyle/>
          <a:p>
            <a:pPr marL="24434">
              <a:lnSpc>
                <a:spcPts val="805"/>
              </a:lnSpc>
              <a:spcBef>
                <a:spcPts val="64"/>
              </a:spcBef>
            </a:pPr>
            <a:r>
              <a:rPr sz="1299" b="1" spc="-981" baseline="18518" dirty="0">
                <a:solidFill>
                  <a:srgbClr val="42697E"/>
                </a:solidFill>
              </a:rPr>
              <a:t>G</a:t>
            </a:r>
            <a:r>
              <a:rPr sz="641" spc="-3" dirty="0">
                <a:solidFill>
                  <a:srgbClr val="6E90A1"/>
                </a:solidFill>
                <a:latin typeface="Times New Roman"/>
                <a:cs typeface="Times New Roman"/>
              </a:rPr>
              <a:t>..</a:t>
            </a:r>
            <a:r>
              <a:rPr sz="641" spc="-83" dirty="0">
                <a:solidFill>
                  <a:srgbClr val="6E90A1"/>
                </a:solidFill>
                <a:latin typeface="Times New Roman"/>
                <a:cs typeface="Times New Roman"/>
              </a:rPr>
              <a:t>.</a:t>
            </a:r>
            <a:r>
              <a:rPr sz="1299" b="1" spc="-764" baseline="18518" dirty="0">
                <a:solidFill>
                  <a:srgbClr val="42697E"/>
                </a:solidFill>
              </a:rPr>
              <a:t>A</a:t>
            </a:r>
            <a:r>
              <a:rPr sz="641" spc="-3" dirty="0">
                <a:solidFill>
                  <a:srgbClr val="6E90A1"/>
                </a:solidFill>
                <a:latin typeface="Times New Roman"/>
                <a:cs typeface="Times New Roman"/>
              </a:rPr>
              <a:t>.</a:t>
            </a:r>
            <a:r>
              <a:rPr sz="641" spc="-13" dirty="0">
                <a:solidFill>
                  <a:srgbClr val="6E90A1"/>
                </a:solidFill>
                <a:latin typeface="Times New Roman"/>
                <a:cs typeface="Times New Roman"/>
              </a:rPr>
              <a:t>,</a:t>
            </a:r>
            <a:r>
              <a:rPr sz="1299" b="1" spc="-789" baseline="18518" dirty="0">
                <a:solidFill>
                  <a:srgbClr val="42697E"/>
                </a:solidFill>
              </a:rPr>
              <a:t>T</a:t>
            </a:r>
            <a:r>
              <a:rPr sz="641" spc="-3" dirty="0">
                <a:solidFill>
                  <a:srgbClr val="6E90A1"/>
                </a:solidFill>
                <a:latin typeface="Times New Roman"/>
                <a:cs typeface="Times New Roman"/>
              </a:rPr>
              <a:t>.,</a:t>
            </a:r>
            <a:r>
              <a:rPr sz="641" spc="-324" dirty="0">
                <a:solidFill>
                  <a:srgbClr val="6E90A1"/>
                </a:solidFill>
                <a:latin typeface="Times New Roman"/>
                <a:cs typeface="Times New Roman"/>
              </a:rPr>
              <a:t>_</a:t>
            </a:r>
            <a:r>
              <a:rPr sz="1299" b="1" spc="-14" baseline="18518" dirty="0">
                <a:solidFill>
                  <a:srgbClr val="42697E"/>
                </a:solidFill>
              </a:rPr>
              <a:t>E</a:t>
            </a:r>
            <a:endParaRPr sz="1299" baseline="18518"/>
          </a:p>
          <a:p>
            <a:pPr marL="32985">
              <a:lnSpc>
                <a:spcPts val="535"/>
              </a:lnSpc>
            </a:pPr>
            <a:r>
              <a:rPr sz="962" spc="-72" baseline="-13888" dirty="0">
                <a:solidFill>
                  <a:srgbClr val="6E90A1"/>
                </a:solidFill>
                <a:latin typeface="Times New Roman"/>
                <a:cs typeface="Times New Roman"/>
              </a:rPr>
              <a:t>_</a:t>
            </a:r>
            <a:r>
              <a:rPr sz="224" b="1" spc="-48" dirty="0">
                <a:solidFill>
                  <a:srgbClr val="6E90A1"/>
                </a:solidFill>
                <a:latin typeface="Times New Roman"/>
                <a:cs typeface="Times New Roman"/>
              </a:rPr>
              <a:t>lO</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M</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fQ</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l'</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f</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&lt;</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i</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lf</a:t>
            </a:r>
            <a:r>
              <a:rPr sz="962" spc="-72" baseline="-13888" dirty="0">
                <a:solidFill>
                  <a:srgbClr val="6E90A1"/>
                </a:solidFill>
                <a:latin typeface="Times New Roman"/>
                <a:cs typeface="Times New Roman"/>
              </a:rPr>
              <a:t>.</a:t>
            </a:r>
            <a:r>
              <a:rPr sz="224" b="1" spc="-48" dirty="0">
                <a:solidFill>
                  <a:srgbClr val="6E90A1"/>
                </a:solidFill>
                <a:latin typeface="Times New Roman"/>
                <a:cs typeface="Times New Roman"/>
              </a:rPr>
              <a:t>lUJ</a:t>
            </a:r>
            <a:endParaRPr sz="224">
              <a:latin typeface="Times New Roman"/>
              <a:cs typeface="Times New Roman"/>
            </a:endParaRPr>
          </a:p>
        </p:txBody>
      </p:sp>
      <p:sp>
        <p:nvSpPr>
          <p:cNvPr id="40" name="object 40"/>
          <p:cNvSpPr txBox="1"/>
          <p:nvPr/>
        </p:nvSpPr>
        <p:spPr>
          <a:xfrm>
            <a:off x="5740058" y="1051214"/>
            <a:ext cx="638967" cy="172098"/>
          </a:xfrm>
          <a:prstGeom prst="rect">
            <a:avLst/>
          </a:prstGeom>
        </p:spPr>
        <p:txBody>
          <a:bodyPr vert="horz" wrap="square" lIns="0" tIns="0" rIns="0" bIns="0" rtlCol="0">
            <a:spAutoFit/>
          </a:bodyPr>
          <a:lstStyle/>
          <a:p>
            <a:pPr marL="24434">
              <a:lnSpc>
                <a:spcPts val="744"/>
              </a:lnSpc>
              <a:tabLst>
                <a:tab pos="391751" algn="l"/>
              </a:tabLst>
            </a:pPr>
            <a:r>
              <a:rPr sz="4617" spc="-240" baseline="8101" dirty="0">
                <a:solidFill>
                  <a:srgbClr val="136EBA"/>
                </a:solidFill>
              </a:rPr>
              <a:t>■</a:t>
            </a:r>
            <a:r>
              <a:rPr sz="770" spc="-110" baseline="48611" dirty="0">
                <a:solidFill>
                  <a:srgbClr val="42697E"/>
                </a:solidFill>
              </a:rPr>
              <a:t>Funde</a:t>
            </a:r>
            <a:r>
              <a:rPr sz="770" spc="-1457" baseline="48611" dirty="0">
                <a:solidFill>
                  <a:srgbClr val="42697E"/>
                </a:solidFill>
              </a:rPr>
              <a:t>d</a:t>
            </a:r>
            <a:r>
              <a:rPr sz="513" spc="-73" dirty="0">
                <a:solidFill>
                  <a:srgbClr val="42697E"/>
                </a:solidFill>
              </a:rPr>
              <a:t>Europea</a:t>
            </a:r>
            <a:r>
              <a:rPr sz="513" spc="-3190" dirty="0">
                <a:solidFill>
                  <a:srgbClr val="42697E"/>
                </a:solidFill>
              </a:rPr>
              <a:t>n</a:t>
            </a:r>
            <a:r>
              <a:rPr sz="513" spc="-73" dirty="0">
                <a:solidFill>
                  <a:srgbClr val="42697E"/>
                </a:solidFill>
              </a:rPr>
              <a:t>th</a:t>
            </a:r>
            <a:r>
              <a:rPr sz="513" spc="-67" dirty="0">
                <a:solidFill>
                  <a:srgbClr val="42697E"/>
                </a:solidFill>
              </a:rPr>
              <a:t>e</a:t>
            </a:r>
            <a:r>
              <a:rPr sz="513" dirty="0">
                <a:solidFill>
                  <a:srgbClr val="42697E"/>
                </a:solidFill>
              </a:rPr>
              <a:t>	</a:t>
            </a:r>
            <a:r>
              <a:rPr sz="770" baseline="48611" dirty="0">
                <a:solidFill>
                  <a:srgbClr val="42697E"/>
                </a:solidFill>
              </a:rPr>
              <a:t>by</a:t>
            </a:r>
            <a:r>
              <a:rPr sz="770" spc="235" baseline="48611" dirty="0">
                <a:solidFill>
                  <a:srgbClr val="42697E"/>
                </a:solidFill>
              </a:rPr>
              <a:t> </a:t>
            </a:r>
            <a:r>
              <a:rPr sz="513" spc="-61" dirty="0">
                <a:solidFill>
                  <a:srgbClr val="42697E"/>
                </a:solidFill>
              </a:rPr>
              <a:t>Union</a:t>
            </a:r>
            <a:endParaRPr sz="513"/>
          </a:p>
        </p:txBody>
      </p:sp>
      <p:sp>
        <p:nvSpPr>
          <p:cNvPr id="41" name="object 41"/>
          <p:cNvSpPr txBox="1"/>
          <p:nvPr/>
        </p:nvSpPr>
        <p:spPr>
          <a:xfrm>
            <a:off x="4672439" y="1204428"/>
            <a:ext cx="1828936" cy="3143883"/>
          </a:xfrm>
          <a:prstGeom prst="rect">
            <a:avLst/>
          </a:prstGeom>
        </p:spPr>
        <p:txBody>
          <a:bodyPr vert="horz" wrap="square" lIns="0" tIns="53349" rIns="0" bIns="0" rtlCol="0">
            <a:spAutoFit/>
          </a:bodyPr>
          <a:lstStyle/>
          <a:p>
            <a:pPr marR="45202" algn="ctr">
              <a:spcBef>
                <a:spcPts val="420"/>
              </a:spcBef>
            </a:pPr>
            <a:r>
              <a:rPr sz="802" b="1" spc="-29" dirty="0">
                <a:solidFill>
                  <a:srgbClr val="2A2A2A"/>
                </a:solidFill>
                <a:latin typeface="Times New Roman"/>
                <a:cs typeface="Times New Roman"/>
              </a:rPr>
              <a:t>GATE</a:t>
            </a:r>
            <a:r>
              <a:rPr sz="802" b="1" spc="6" dirty="0">
                <a:solidFill>
                  <a:srgbClr val="2A2A2A"/>
                </a:solidFill>
                <a:latin typeface="Times New Roman"/>
                <a:cs typeface="Times New Roman"/>
              </a:rPr>
              <a:t> </a:t>
            </a:r>
            <a:r>
              <a:rPr sz="802" b="1" dirty="0">
                <a:solidFill>
                  <a:srgbClr val="2A2A2A"/>
                </a:solidFill>
                <a:latin typeface="Times New Roman"/>
                <a:cs typeface="Times New Roman"/>
              </a:rPr>
              <a:t>project</a:t>
            </a:r>
            <a:r>
              <a:rPr sz="802" b="1" spc="48" dirty="0">
                <a:solidFill>
                  <a:srgbClr val="2A2A2A"/>
                </a:solidFill>
                <a:latin typeface="Times New Roman"/>
                <a:cs typeface="Times New Roman"/>
              </a:rPr>
              <a:t> </a:t>
            </a:r>
            <a:r>
              <a:rPr sz="609" b="1" dirty="0">
                <a:solidFill>
                  <a:srgbClr val="2A2A2A"/>
                </a:solidFill>
                <a:latin typeface="Times New Roman"/>
                <a:cs typeface="Times New Roman"/>
              </a:rPr>
              <a:t>1</a:t>
            </a:r>
            <a:r>
              <a:rPr sz="914" b="1" baseline="11695" dirty="0">
                <a:solidFill>
                  <a:srgbClr val="2A2A2A"/>
                </a:solidFill>
                <a:latin typeface="Times New Roman"/>
                <a:cs typeface="Times New Roman"/>
              </a:rPr>
              <a:t>st</a:t>
            </a:r>
            <a:r>
              <a:rPr sz="914" b="1" spc="221" baseline="11695" dirty="0">
                <a:solidFill>
                  <a:srgbClr val="2A2A2A"/>
                </a:solidFill>
                <a:latin typeface="Times New Roman"/>
                <a:cs typeface="Times New Roman"/>
              </a:rPr>
              <a:t> </a:t>
            </a:r>
            <a:r>
              <a:rPr sz="802" b="1" dirty="0">
                <a:solidFill>
                  <a:srgbClr val="2A2A2A"/>
                </a:solidFill>
                <a:latin typeface="Times New Roman"/>
                <a:cs typeface="Times New Roman"/>
              </a:rPr>
              <a:t>Learning,</a:t>
            </a:r>
            <a:r>
              <a:rPr sz="802" b="1" spc="128" dirty="0">
                <a:solidFill>
                  <a:srgbClr val="2A2A2A"/>
                </a:solidFill>
                <a:latin typeface="Times New Roman"/>
                <a:cs typeface="Times New Roman"/>
              </a:rPr>
              <a:t> </a:t>
            </a:r>
            <a:r>
              <a:rPr sz="802" b="1" spc="-6" dirty="0">
                <a:solidFill>
                  <a:srgbClr val="2A2A2A"/>
                </a:solidFill>
                <a:latin typeface="Times New Roman"/>
                <a:cs typeface="Times New Roman"/>
              </a:rPr>
              <a:t>Teaching</a:t>
            </a:r>
            <a:endParaRPr sz="802">
              <a:latin typeface="Times New Roman"/>
              <a:cs typeface="Times New Roman"/>
            </a:endParaRPr>
          </a:p>
          <a:p>
            <a:pPr marR="41944" algn="ctr">
              <a:spcBef>
                <a:spcPts val="340"/>
              </a:spcBef>
            </a:pPr>
            <a:r>
              <a:rPr sz="770" b="1" dirty="0">
                <a:solidFill>
                  <a:srgbClr val="2A2A2A"/>
                </a:solidFill>
                <a:latin typeface="Times New Roman"/>
                <a:cs typeface="Times New Roman"/>
              </a:rPr>
              <a:t>and</a:t>
            </a:r>
            <a:r>
              <a:rPr sz="770" b="1" spc="106" dirty="0">
                <a:solidFill>
                  <a:srgbClr val="2A2A2A"/>
                </a:solidFill>
                <a:latin typeface="Times New Roman"/>
                <a:cs typeface="Times New Roman"/>
              </a:rPr>
              <a:t> </a:t>
            </a:r>
            <a:r>
              <a:rPr sz="770" b="1" spc="38" dirty="0">
                <a:solidFill>
                  <a:srgbClr val="2A2A2A"/>
                </a:solidFill>
                <a:latin typeface="Times New Roman"/>
                <a:cs typeface="Times New Roman"/>
              </a:rPr>
              <a:t>Training</a:t>
            </a:r>
            <a:r>
              <a:rPr sz="770" b="1" spc="-55" dirty="0">
                <a:solidFill>
                  <a:srgbClr val="2A2A2A"/>
                </a:solidFill>
                <a:latin typeface="Times New Roman"/>
                <a:cs typeface="Times New Roman"/>
              </a:rPr>
              <a:t> </a:t>
            </a:r>
            <a:r>
              <a:rPr sz="770" b="1" spc="35" dirty="0">
                <a:solidFill>
                  <a:srgbClr val="2A2A2A"/>
                </a:solidFill>
                <a:latin typeface="Times New Roman"/>
                <a:cs typeface="Times New Roman"/>
              </a:rPr>
              <a:t>Activity</a:t>
            </a:r>
            <a:r>
              <a:rPr sz="770" b="1" spc="-64" dirty="0">
                <a:solidFill>
                  <a:srgbClr val="2A2A2A"/>
                </a:solidFill>
                <a:latin typeface="Times New Roman"/>
                <a:cs typeface="Times New Roman"/>
              </a:rPr>
              <a:t> </a:t>
            </a:r>
            <a:r>
              <a:rPr sz="770" b="1" spc="45" dirty="0">
                <a:solidFill>
                  <a:srgbClr val="2A2A2A"/>
                </a:solidFill>
                <a:latin typeface="Times New Roman"/>
                <a:cs typeface="Times New Roman"/>
              </a:rPr>
              <a:t>(LTIA)</a:t>
            </a:r>
            <a:endParaRPr sz="770">
              <a:latin typeface="Times New Roman"/>
              <a:cs typeface="Times New Roman"/>
            </a:endParaRPr>
          </a:p>
          <a:p>
            <a:pPr marR="39908" algn="ctr">
              <a:spcBef>
                <a:spcPts val="310"/>
              </a:spcBef>
            </a:pPr>
            <a:r>
              <a:rPr sz="577" spc="13" dirty="0">
                <a:solidFill>
                  <a:srgbClr val="2A2A2A"/>
                </a:solidFill>
                <a:latin typeface="Times New Roman"/>
                <a:cs typeface="Times New Roman"/>
              </a:rPr>
              <a:t>October</a:t>
            </a:r>
            <a:r>
              <a:rPr sz="577" spc="-42" dirty="0">
                <a:solidFill>
                  <a:srgbClr val="2A2A2A"/>
                </a:solidFill>
                <a:latin typeface="Times New Roman"/>
                <a:cs typeface="Times New Roman"/>
              </a:rPr>
              <a:t> </a:t>
            </a:r>
            <a:r>
              <a:rPr sz="449" spc="51" dirty="0">
                <a:solidFill>
                  <a:srgbClr val="2A2A2A"/>
                </a:solidFill>
                <a:latin typeface="Times New Roman"/>
                <a:cs typeface="Times New Roman"/>
              </a:rPr>
              <a:t>17-</a:t>
            </a:r>
            <a:r>
              <a:rPr sz="449" spc="48" dirty="0">
                <a:solidFill>
                  <a:srgbClr val="2A2A2A"/>
                </a:solidFill>
                <a:latin typeface="Times New Roman"/>
                <a:cs typeface="Times New Roman"/>
              </a:rPr>
              <a:t>21,</a:t>
            </a:r>
            <a:r>
              <a:rPr sz="449" spc="22" dirty="0">
                <a:solidFill>
                  <a:srgbClr val="2A2A2A"/>
                </a:solidFill>
                <a:latin typeface="Times New Roman"/>
                <a:cs typeface="Times New Roman"/>
              </a:rPr>
              <a:t> </a:t>
            </a:r>
            <a:r>
              <a:rPr sz="449" spc="83" dirty="0">
                <a:solidFill>
                  <a:srgbClr val="2A2A2A"/>
                </a:solidFill>
                <a:latin typeface="Times New Roman"/>
                <a:cs typeface="Times New Roman"/>
              </a:rPr>
              <a:t>2022</a:t>
            </a:r>
            <a:endParaRPr sz="449">
              <a:latin typeface="Times New Roman"/>
              <a:cs typeface="Times New Roman"/>
            </a:endParaRPr>
          </a:p>
          <a:p>
            <a:pPr marR="43573" algn="ctr">
              <a:spcBef>
                <a:spcPts val="19"/>
              </a:spcBef>
            </a:pPr>
            <a:r>
              <a:rPr sz="673" spc="-38" dirty="0">
                <a:solidFill>
                  <a:srgbClr val="2A2A2A"/>
                </a:solidFill>
                <a:latin typeface="Times New Roman"/>
                <a:cs typeface="Times New Roman"/>
              </a:rPr>
              <a:t>Kaunas</a:t>
            </a:r>
            <a:r>
              <a:rPr sz="673" spc="-13" dirty="0">
                <a:solidFill>
                  <a:srgbClr val="2A2A2A"/>
                </a:solidFill>
                <a:latin typeface="Times New Roman"/>
                <a:cs typeface="Times New Roman"/>
              </a:rPr>
              <a:t> </a:t>
            </a:r>
            <a:r>
              <a:rPr sz="673" spc="-6" dirty="0">
                <a:solidFill>
                  <a:srgbClr val="2A2A2A"/>
                </a:solidFill>
                <a:latin typeface="Times New Roman"/>
                <a:cs typeface="Times New Roman"/>
              </a:rPr>
              <a:t>Lithuania</a:t>
            </a:r>
            <a:endParaRPr sz="673">
              <a:latin typeface="Times New Roman"/>
              <a:cs typeface="Times New Roman"/>
            </a:endParaRPr>
          </a:p>
          <a:p>
            <a:pPr>
              <a:spcBef>
                <a:spcPts val="545"/>
              </a:spcBef>
            </a:pPr>
            <a:endParaRPr sz="673">
              <a:latin typeface="Times New Roman"/>
              <a:cs typeface="Times New Roman"/>
            </a:endParaRPr>
          </a:p>
          <a:p>
            <a:pPr marR="42351" algn="ctr">
              <a:lnSpc>
                <a:spcPts val="798"/>
              </a:lnSpc>
            </a:pPr>
            <a:r>
              <a:rPr sz="673" dirty="0">
                <a:solidFill>
                  <a:srgbClr val="2A2A2A"/>
                </a:solidFill>
                <a:latin typeface="Times New Roman"/>
                <a:cs typeface="Times New Roman"/>
              </a:rPr>
              <a:t>Seminar</a:t>
            </a:r>
            <a:r>
              <a:rPr sz="673" spc="96" dirty="0">
                <a:solidFill>
                  <a:srgbClr val="2A2A2A"/>
                </a:solidFill>
                <a:latin typeface="Times New Roman"/>
                <a:cs typeface="Times New Roman"/>
              </a:rPr>
              <a:t> </a:t>
            </a:r>
            <a:r>
              <a:rPr sz="673" spc="-16" dirty="0">
                <a:solidFill>
                  <a:srgbClr val="2A2A2A"/>
                </a:solidFill>
                <a:latin typeface="Times New Roman"/>
                <a:cs typeface="Times New Roman"/>
              </a:rPr>
              <a:t>by</a:t>
            </a:r>
            <a:endParaRPr sz="673">
              <a:latin typeface="Times New Roman"/>
              <a:cs typeface="Times New Roman"/>
            </a:endParaRPr>
          </a:p>
          <a:p>
            <a:pPr marR="41944" algn="ctr">
              <a:lnSpc>
                <a:spcPts val="798"/>
              </a:lnSpc>
            </a:pPr>
            <a:r>
              <a:rPr sz="673" dirty="0">
                <a:solidFill>
                  <a:srgbClr val="2A2A2A"/>
                </a:solidFill>
                <a:latin typeface="Times New Roman"/>
                <a:cs typeface="Times New Roman"/>
              </a:rPr>
              <a:t>Dr.</a:t>
            </a:r>
            <a:r>
              <a:rPr sz="673" spc="-61" dirty="0">
                <a:solidFill>
                  <a:srgbClr val="2A2A2A"/>
                </a:solidFill>
                <a:latin typeface="Times New Roman"/>
                <a:cs typeface="Times New Roman"/>
              </a:rPr>
              <a:t> </a:t>
            </a:r>
            <a:r>
              <a:rPr sz="673" dirty="0">
                <a:solidFill>
                  <a:srgbClr val="2A2A2A"/>
                </a:solidFill>
                <a:latin typeface="Times New Roman"/>
                <a:cs typeface="Times New Roman"/>
              </a:rPr>
              <a:t>Yehuda</a:t>
            </a:r>
            <a:r>
              <a:rPr sz="673" spc="48" dirty="0">
                <a:solidFill>
                  <a:srgbClr val="2A2A2A"/>
                </a:solidFill>
                <a:latin typeface="Times New Roman"/>
                <a:cs typeface="Times New Roman"/>
              </a:rPr>
              <a:t> </a:t>
            </a:r>
            <a:r>
              <a:rPr sz="673" spc="-6" dirty="0">
                <a:solidFill>
                  <a:srgbClr val="2A2A2A"/>
                </a:solidFill>
                <a:latin typeface="Times New Roman"/>
                <a:cs typeface="Times New Roman"/>
              </a:rPr>
              <a:t>Hamovitz</a:t>
            </a:r>
            <a:endParaRPr sz="673">
              <a:latin typeface="Times New Roman"/>
              <a:cs typeface="Times New Roman"/>
            </a:endParaRPr>
          </a:p>
          <a:p>
            <a:pPr>
              <a:lnSpc>
                <a:spcPct val="100000"/>
              </a:lnSpc>
            </a:pPr>
            <a:endParaRPr sz="673">
              <a:latin typeface="Times New Roman"/>
              <a:cs typeface="Times New Roman"/>
            </a:endParaRPr>
          </a:p>
          <a:p>
            <a:pPr>
              <a:lnSpc>
                <a:spcPct val="100000"/>
              </a:lnSpc>
            </a:pPr>
            <a:endParaRPr sz="673">
              <a:latin typeface="Times New Roman"/>
              <a:cs typeface="Times New Roman"/>
            </a:endParaRPr>
          </a:p>
          <a:p>
            <a:pPr>
              <a:lnSpc>
                <a:spcPct val="100000"/>
              </a:lnSpc>
            </a:pPr>
            <a:endParaRPr sz="673">
              <a:latin typeface="Times New Roman"/>
              <a:cs typeface="Times New Roman"/>
            </a:endParaRPr>
          </a:p>
          <a:p>
            <a:pPr>
              <a:spcBef>
                <a:spcPts val="725"/>
              </a:spcBef>
            </a:pPr>
            <a:endParaRPr sz="673">
              <a:latin typeface="Times New Roman"/>
              <a:cs typeface="Times New Roman"/>
            </a:endParaRPr>
          </a:p>
          <a:p>
            <a:pPr marL="1097065">
              <a:tabLst>
                <a:tab pos="1567004" algn="l"/>
              </a:tabLst>
            </a:pPr>
            <a:r>
              <a:rPr sz="4233" spc="-221" baseline="8838" dirty="0">
                <a:solidFill>
                  <a:srgbClr val="136EBA"/>
                </a:solidFill>
              </a:rPr>
              <a:t>■</a:t>
            </a:r>
            <a:r>
              <a:rPr sz="770" spc="-87" baseline="48611" dirty="0">
                <a:solidFill>
                  <a:srgbClr val="42697E"/>
                </a:solidFill>
              </a:rPr>
              <a:t>Funde</a:t>
            </a:r>
            <a:r>
              <a:rPr sz="770" spc="-1457" baseline="48611" dirty="0">
                <a:solidFill>
                  <a:srgbClr val="42697E"/>
                </a:solidFill>
              </a:rPr>
              <a:t>d</a:t>
            </a:r>
            <a:r>
              <a:rPr sz="513" spc="-58" dirty="0">
                <a:solidFill>
                  <a:srgbClr val="42697E"/>
                </a:solidFill>
              </a:rPr>
              <a:t>Europea</a:t>
            </a:r>
            <a:r>
              <a:rPr sz="513" spc="-1331" dirty="0">
                <a:solidFill>
                  <a:srgbClr val="42697E"/>
                </a:solidFill>
              </a:rPr>
              <a:t>n</a:t>
            </a:r>
            <a:r>
              <a:rPr sz="770" spc="-77" baseline="48611" dirty="0">
                <a:solidFill>
                  <a:srgbClr val="42697E"/>
                </a:solidFill>
              </a:rPr>
              <a:t>b</a:t>
            </a:r>
            <a:r>
              <a:rPr sz="770" spc="-3212" baseline="48611" dirty="0">
                <a:solidFill>
                  <a:srgbClr val="42697E"/>
                </a:solidFill>
              </a:rPr>
              <a:t>y</a:t>
            </a:r>
            <a:r>
              <a:rPr sz="513" spc="-58" dirty="0">
                <a:solidFill>
                  <a:srgbClr val="42697E"/>
                </a:solidFill>
              </a:rPr>
              <a:t>th</a:t>
            </a:r>
            <a:r>
              <a:rPr sz="513" spc="-51" dirty="0">
                <a:solidFill>
                  <a:srgbClr val="42697E"/>
                </a:solidFill>
              </a:rPr>
              <a:t>e</a:t>
            </a:r>
            <a:r>
              <a:rPr sz="513" dirty="0">
                <a:solidFill>
                  <a:srgbClr val="42697E"/>
                </a:solidFill>
              </a:rPr>
              <a:t>	</a:t>
            </a:r>
            <a:r>
              <a:rPr sz="513" spc="-6" dirty="0">
                <a:solidFill>
                  <a:srgbClr val="42697E"/>
                </a:solidFill>
              </a:rPr>
              <a:t>Union</a:t>
            </a:r>
            <a:endParaRPr sz="513"/>
          </a:p>
          <a:p>
            <a:pPr marR="59455" algn="ctr">
              <a:lnSpc>
                <a:spcPts val="984"/>
              </a:lnSpc>
              <a:spcBef>
                <a:spcPts val="13"/>
              </a:spcBef>
            </a:pPr>
            <a:r>
              <a:rPr sz="834" spc="-35" dirty="0">
                <a:solidFill>
                  <a:srgbClr val="2A2A2A"/>
                </a:solidFill>
                <a:latin typeface="Times New Roman"/>
                <a:cs typeface="Times New Roman"/>
              </a:rPr>
              <a:t>GATE</a:t>
            </a:r>
            <a:r>
              <a:rPr sz="834" spc="131" dirty="0">
                <a:solidFill>
                  <a:srgbClr val="2A2A2A"/>
                </a:solidFill>
                <a:latin typeface="Times New Roman"/>
                <a:cs typeface="Times New Roman"/>
              </a:rPr>
              <a:t> </a:t>
            </a:r>
            <a:r>
              <a:rPr sz="834" dirty="0">
                <a:solidFill>
                  <a:srgbClr val="2A2A2A"/>
                </a:solidFill>
                <a:latin typeface="Times New Roman"/>
                <a:cs typeface="Times New Roman"/>
              </a:rPr>
              <a:t>dissemination</a:t>
            </a:r>
            <a:r>
              <a:rPr sz="834" spc="163" dirty="0">
                <a:solidFill>
                  <a:srgbClr val="2A2A2A"/>
                </a:solidFill>
                <a:latin typeface="Times New Roman"/>
                <a:cs typeface="Times New Roman"/>
              </a:rPr>
              <a:t> </a:t>
            </a:r>
            <a:r>
              <a:rPr sz="834" spc="-6" dirty="0">
                <a:solidFill>
                  <a:srgbClr val="2A2A2A"/>
                </a:solidFill>
                <a:latin typeface="Times New Roman"/>
                <a:cs typeface="Times New Roman"/>
              </a:rPr>
              <a:t>workshop</a:t>
            </a:r>
            <a:endParaRPr sz="834">
              <a:latin typeface="Times New Roman"/>
              <a:cs typeface="Times New Roman"/>
            </a:endParaRPr>
          </a:p>
          <a:p>
            <a:pPr marR="61898" algn="ctr">
              <a:lnSpc>
                <a:spcPts val="792"/>
              </a:lnSpc>
            </a:pPr>
            <a:r>
              <a:rPr sz="673" dirty="0">
                <a:solidFill>
                  <a:srgbClr val="2A2A2A"/>
                </a:solidFill>
                <a:latin typeface="Times New Roman"/>
                <a:cs typeface="Times New Roman"/>
              </a:rPr>
              <a:t>Workshop's</a:t>
            </a:r>
            <a:r>
              <a:rPr sz="673" spc="109" dirty="0">
                <a:solidFill>
                  <a:srgbClr val="2A2A2A"/>
                </a:solidFill>
                <a:latin typeface="Times New Roman"/>
                <a:cs typeface="Times New Roman"/>
              </a:rPr>
              <a:t> </a:t>
            </a:r>
            <a:r>
              <a:rPr sz="673" spc="-6" dirty="0">
                <a:solidFill>
                  <a:srgbClr val="2A2A2A"/>
                </a:solidFill>
                <a:latin typeface="Times New Roman"/>
                <a:cs typeface="Times New Roman"/>
              </a:rPr>
              <a:t>program</a:t>
            </a:r>
            <a:endParaRPr sz="673">
              <a:latin typeface="Times New Roman"/>
              <a:cs typeface="Times New Roman"/>
            </a:endParaRPr>
          </a:p>
          <a:p>
            <a:pPr>
              <a:spcBef>
                <a:spcPts val="147"/>
              </a:spcBef>
            </a:pPr>
            <a:endParaRPr sz="673">
              <a:latin typeface="Times New Roman"/>
              <a:cs typeface="Times New Roman"/>
            </a:endParaRPr>
          </a:p>
          <a:p>
            <a:pPr marL="37058">
              <a:spcBef>
                <a:spcPts val="3"/>
              </a:spcBef>
            </a:pPr>
            <a:r>
              <a:rPr sz="513" spc="-6" dirty="0">
                <a:solidFill>
                  <a:srgbClr val="444444"/>
                </a:solidFill>
                <a:latin typeface="Times New Roman"/>
                <a:cs typeface="Times New Roman"/>
              </a:rPr>
              <a:t>Day</a:t>
            </a:r>
            <a:r>
              <a:rPr sz="513" spc="-22" dirty="0">
                <a:solidFill>
                  <a:srgbClr val="444444"/>
                </a:solidFill>
                <a:latin typeface="Times New Roman"/>
                <a:cs typeface="Times New Roman"/>
              </a:rPr>
              <a:t> </a:t>
            </a:r>
            <a:r>
              <a:rPr sz="353" dirty="0">
                <a:solidFill>
                  <a:srgbClr val="444444"/>
                </a:solidFill>
              </a:rPr>
              <a:t>1</a:t>
            </a:r>
            <a:r>
              <a:rPr sz="353" spc="26" dirty="0">
                <a:solidFill>
                  <a:srgbClr val="444444"/>
                </a:solidFill>
              </a:rPr>
              <a:t> </a:t>
            </a:r>
            <a:r>
              <a:rPr sz="353" dirty="0">
                <a:solidFill>
                  <a:srgbClr val="545454"/>
                </a:solidFill>
              </a:rPr>
              <a:t>-</a:t>
            </a:r>
            <a:r>
              <a:rPr sz="353" spc="212" dirty="0">
                <a:solidFill>
                  <a:srgbClr val="545454"/>
                </a:solidFill>
              </a:rPr>
              <a:t> </a:t>
            </a:r>
            <a:r>
              <a:rPr sz="513" dirty="0">
                <a:solidFill>
                  <a:srgbClr val="2A2A2A"/>
                </a:solidFill>
                <a:latin typeface="Times New Roman"/>
                <a:cs typeface="Times New Roman"/>
              </a:rPr>
              <a:t>Th</a:t>
            </a:r>
            <a:r>
              <a:rPr sz="513" dirty="0">
                <a:solidFill>
                  <a:srgbClr val="545454"/>
                </a:solidFill>
                <a:latin typeface="Times New Roman"/>
                <a:cs typeface="Times New Roman"/>
              </a:rPr>
              <a:t>e</a:t>
            </a:r>
            <a:r>
              <a:rPr sz="513" spc="-32" dirty="0">
                <a:solidFill>
                  <a:srgbClr val="545454"/>
                </a:solidFill>
                <a:latin typeface="Times New Roman"/>
                <a:cs typeface="Times New Roman"/>
              </a:rPr>
              <a:t> </a:t>
            </a:r>
            <a:r>
              <a:rPr sz="513" dirty="0">
                <a:solidFill>
                  <a:srgbClr val="444444"/>
                </a:solidFill>
                <a:latin typeface="Times New Roman"/>
                <a:cs typeface="Times New Roman"/>
              </a:rPr>
              <a:t>gifted</a:t>
            </a:r>
            <a:r>
              <a:rPr sz="513" spc="-26" dirty="0">
                <a:solidFill>
                  <a:srgbClr val="444444"/>
                </a:solidFill>
                <a:latin typeface="Times New Roman"/>
                <a:cs typeface="Times New Roman"/>
              </a:rPr>
              <a:t> </a:t>
            </a:r>
            <a:r>
              <a:rPr sz="513" spc="-6" dirty="0">
                <a:solidFill>
                  <a:srgbClr val="444444"/>
                </a:solidFill>
                <a:latin typeface="Times New Roman"/>
                <a:cs typeface="Times New Roman"/>
              </a:rPr>
              <a:t>arena.</a:t>
            </a:r>
            <a:endParaRPr sz="513">
              <a:latin typeface="Times New Roman"/>
              <a:cs typeface="Times New Roman"/>
            </a:endParaRPr>
          </a:p>
          <a:p>
            <a:pPr marL="37058" marR="368539" indent="-3258">
              <a:lnSpc>
                <a:spcPts val="879"/>
              </a:lnSpc>
              <a:spcBef>
                <a:spcPts val="26"/>
              </a:spcBef>
            </a:pPr>
            <a:r>
              <a:rPr sz="513" dirty="0">
                <a:solidFill>
                  <a:srgbClr val="444444"/>
                </a:solidFill>
                <a:latin typeface="Times New Roman"/>
                <a:cs typeface="Times New Roman"/>
              </a:rPr>
              <a:t>Day</a:t>
            </a:r>
            <a:r>
              <a:rPr sz="513" spc="-19" dirty="0">
                <a:solidFill>
                  <a:srgbClr val="444444"/>
                </a:solidFill>
                <a:latin typeface="Times New Roman"/>
                <a:cs typeface="Times New Roman"/>
              </a:rPr>
              <a:t> </a:t>
            </a:r>
            <a:r>
              <a:rPr sz="385" spc="6" dirty="0">
                <a:solidFill>
                  <a:srgbClr val="444444"/>
                </a:solidFill>
                <a:latin typeface="Times New Roman"/>
                <a:cs typeface="Times New Roman"/>
              </a:rPr>
              <a:t>2</a:t>
            </a:r>
            <a:r>
              <a:rPr sz="385" spc="87" dirty="0">
                <a:solidFill>
                  <a:srgbClr val="444444"/>
                </a:solidFill>
                <a:latin typeface="Times New Roman"/>
                <a:cs typeface="Times New Roman"/>
              </a:rPr>
              <a:t> </a:t>
            </a:r>
            <a:r>
              <a:rPr sz="385" spc="6" dirty="0">
                <a:solidFill>
                  <a:srgbClr val="2A2A2A"/>
                </a:solidFill>
                <a:latin typeface="Times New Roman"/>
                <a:cs typeface="Times New Roman"/>
              </a:rPr>
              <a:t>-</a:t>
            </a:r>
            <a:r>
              <a:rPr sz="385" spc="71" dirty="0">
                <a:solidFill>
                  <a:srgbClr val="2A2A2A"/>
                </a:solidFill>
                <a:latin typeface="Times New Roman"/>
                <a:cs typeface="Times New Roman"/>
              </a:rPr>
              <a:t> </a:t>
            </a:r>
            <a:r>
              <a:rPr sz="513" spc="6" dirty="0">
                <a:solidFill>
                  <a:srgbClr val="2A2A2A"/>
                </a:solidFill>
                <a:latin typeface="Times New Roman"/>
                <a:cs typeface="Times New Roman"/>
              </a:rPr>
              <a:t>The</a:t>
            </a:r>
            <a:r>
              <a:rPr sz="513" spc="-16" dirty="0">
                <a:solidFill>
                  <a:srgbClr val="2A2A2A"/>
                </a:solidFill>
                <a:latin typeface="Times New Roman"/>
                <a:cs typeface="Times New Roman"/>
              </a:rPr>
              <a:t> </a:t>
            </a:r>
            <a:r>
              <a:rPr sz="513" spc="6" dirty="0">
                <a:solidFill>
                  <a:srgbClr val="2A2A2A"/>
                </a:solidFill>
                <a:latin typeface="Times New Roman"/>
                <a:cs typeface="Times New Roman"/>
              </a:rPr>
              <a:t>image</a:t>
            </a:r>
            <a:r>
              <a:rPr sz="513" spc="-64" dirty="0">
                <a:solidFill>
                  <a:srgbClr val="2A2A2A"/>
                </a:solidFill>
                <a:latin typeface="Times New Roman"/>
                <a:cs typeface="Times New Roman"/>
              </a:rPr>
              <a:t> </a:t>
            </a:r>
            <a:r>
              <a:rPr sz="513" spc="6" dirty="0">
                <a:solidFill>
                  <a:srgbClr val="444444"/>
                </a:solidFill>
                <a:latin typeface="Times New Roman"/>
                <a:cs typeface="Times New Roman"/>
              </a:rPr>
              <a:t>of</a:t>
            </a:r>
            <a:r>
              <a:rPr sz="513" spc="-10" dirty="0">
                <a:solidFill>
                  <a:srgbClr val="444444"/>
                </a:solidFill>
                <a:latin typeface="Times New Roman"/>
                <a:cs typeface="Times New Roman"/>
              </a:rPr>
              <a:t> </a:t>
            </a:r>
            <a:r>
              <a:rPr sz="513" spc="6" dirty="0">
                <a:solidFill>
                  <a:srgbClr val="2A2A2A"/>
                </a:solidFill>
                <a:latin typeface="Times New Roman"/>
                <a:cs typeface="Times New Roman"/>
              </a:rPr>
              <a:t>the</a:t>
            </a:r>
            <a:r>
              <a:rPr sz="513" spc="-45" dirty="0">
                <a:solidFill>
                  <a:srgbClr val="2A2A2A"/>
                </a:solidFill>
                <a:latin typeface="Times New Roman"/>
                <a:cs typeface="Times New Roman"/>
              </a:rPr>
              <a:t> </a:t>
            </a:r>
            <a:r>
              <a:rPr sz="513" dirty="0">
                <a:solidFill>
                  <a:srgbClr val="444444"/>
                </a:solidFill>
                <a:latin typeface="Times New Roman"/>
                <a:cs typeface="Times New Roman"/>
              </a:rPr>
              <a:t>gifted</a:t>
            </a:r>
            <a:r>
              <a:rPr sz="513" spc="3" dirty="0">
                <a:solidFill>
                  <a:srgbClr val="444444"/>
                </a:solidFill>
                <a:latin typeface="Times New Roman"/>
                <a:cs typeface="Times New Roman"/>
              </a:rPr>
              <a:t> </a:t>
            </a:r>
            <a:r>
              <a:rPr sz="513" spc="6" dirty="0">
                <a:solidFill>
                  <a:srgbClr val="444444"/>
                </a:solidFill>
                <a:latin typeface="Times New Roman"/>
                <a:cs typeface="Times New Roman"/>
              </a:rPr>
              <a:t>children's</a:t>
            </a:r>
            <a:r>
              <a:rPr sz="513" spc="-22" dirty="0">
                <a:solidFill>
                  <a:srgbClr val="444444"/>
                </a:solidFill>
                <a:latin typeface="Times New Roman"/>
                <a:cs typeface="Times New Roman"/>
              </a:rPr>
              <a:t> </a:t>
            </a:r>
            <a:r>
              <a:rPr sz="513" spc="-6" dirty="0">
                <a:solidFill>
                  <a:srgbClr val="2A2A2A"/>
                </a:solidFill>
                <a:latin typeface="Times New Roman"/>
                <a:cs typeface="Times New Roman"/>
              </a:rPr>
              <a:t>t</a:t>
            </a:r>
            <a:r>
              <a:rPr sz="513" spc="-6" dirty="0">
                <a:solidFill>
                  <a:srgbClr val="444444"/>
                </a:solidFill>
                <a:latin typeface="Times New Roman"/>
                <a:cs typeface="Times New Roman"/>
              </a:rPr>
              <a:t>eac</a:t>
            </a:r>
            <a:r>
              <a:rPr sz="513" spc="-6" dirty="0">
                <a:solidFill>
                  <a:srgbClr val="2A2A2A"/>
                </a:solidFill>
                <a:latin typeface="Times New Roman"/>
                <a:cs typeface="Times New Roman"/>
              </a:rPr>
              <a:t>h</a:t>
            </a:r>
            <a:r>
              <a:rPr sz="513" spc="-6" dirty="0">
                <a:solidFill>
                  <a:srgbClr val="545454"/>
                </a:solidFill>
                <a:latin typeface="Times New Roman"/>
                <a:cs typeface="Times New Roman"/>
              </a:rPr>
              <a:t>e</a:t>
            </a:r>
            <a:r>
              <a:rPr sz="513" spc="-6" dirty="0">
                <a:solidFill>
                  <a:srgbClr val="2A2A2A"/>
                </a:solidFill>
                <a:latin typeface="Times New Roman"/>
                <a:cs typeface="Times New Roman"/>
              </a:rPr>
              <a:t>r</a:t>
            </a:r>
            <a:r>
              <a:rPr sz="513" spc="-6" dirty="0">
                <a:solidFill>
                  <a:srgbClr val="545454"/>
                </a:solidFill>
                <a:latin typeface="Times New Roman"/>
                <a:cs typeface="Times New Roman"/>
              </a:rPr>
              <a:t>.</a:t>
            </a:r>
            <a:r>
              <a:rPr sz="513" spc="321" dirty="0">
                <a:solidFill>
                  <a:srgbClr val="545454"/>
                </a:solidFill>
                <a:latin typeface="Times New Roman"/>
                <a:cs typeface="Times New Roman"/>
              </a:rPr>
              <a:t> </a:t>
            </a:r>
            <a:r>
              <a:rPr sz="513" spc="-6" dirty="0">
                <a:solidFill>
                  <a:srgbClr val="444444"/>
                </a:solidFill>
                <a:latin typeface="Times New Roman"/>
                <a:cs typeface="Times New Roman"/>
              </a:rPr>
              <a:t>Day</a:t>
            </a:r>
            <a:r>
              <a:rPr sz="513" spc="-22" dirty="0">
                <a:solidFill>
                  <a:srgbClr val="444444"/>
                </a:solidFill>
                <a:latin typeface="Times New Roman"/>
                <a:cs typeface="Times New Roman"/>
              </a:rPr>
              <a:t> </a:t>
            </a:r>
            <a:r>
              <a:rPr sz="513" dirty="0">
                <a:solidFill>
                  <a:srgbClr val="444444"/>
                </a:solidFill>
                <a:latin typeface="Times New Roman"/>
                <a:cs typeface="Times New Roman"/>
              </a:rPr>
              <a:t>3</a:t>
            </a:r>
            <a:r>
              <a:rPr sz="513" spc="106" dirty="0">
                <a:solidFill>
                  <a:srgbClr val="444444"/>
                </a:solidFill>
                <a:latin typeface="Times New Roman"/>
                <a:cs typeface="Times New Roman"/>
              </a:rPr>
              <a:t> </a:t>
            </a:r>
            <a:r>
              <a:rPr sz="513" dirty="0">
                <a:solidFill>
                  <a:srgbClr val="444444"/>
                </a:solidFill>
                <a:latin typeface="Times New Roman"/>
                <a:cs typeface="Times New Roman"/>
              </a:rPr>
              <a:t>-Learning</a:t>
            </a:r>
            <a:r>
              <a:rPr sz="513" spc="-32" dirty="0">
                <a:solidFill>
                  <a:srgbClr val="444444"/>
                </a:solidFill>
                <a:latin typeface="Times New Roman"/>
                <a:cs typeface="Times New Roman"/>
              </a:rPr>
              <a:t> </a:t>
            </a:r>
            <a:r>
              <a:rPr sz="513" dirty="0">
                <a:solidFill>
                  <a:srgbClr val="444444"/>
                </a:solidFill>
                <a:latin typeface="Times New Roman"/>
                <a:cs typeface="Times New Roman"/>
              </a:rPr>
              <a:t>strategies</a:t>
            </a:r>
            <a:r>
              <a:rPr sz="513" spc="-29" dirty="0">
                <a:solidFill>
                  <a:srgbClr val="444444"/>
                </a:solidFill>
                <a:latin typeface="Times New Roman"/>
                <a:cs typeface="Times New Roman"/>
              </a:rPr>
              <a:t> </a:t>
            </a:r>
            <a:r>
              <a:rPr sz="513" dirty="0">
                <a:solidFill>
                  <a:srgbClr val="444444"/>
                </a:solidFill>
                <a:latin typeface="Times New Roman"/>
                <a:cs typeface="Times New Roman"/>
              </a:rPr>
              <a:t>and</a:t>
            </a:r>
            <a:r>
              <a:rPr sz="513" spc="87" dirty="0">
                <a:solidFill>
                  <a:srgbClr val="444444"/>
                </a:solidFill>
                <a:latin typeface="Times New Roman"/>
                <a:cs typeface="Times New Roman"/>
              </a:rPr>
              <a:t> </a:t>
            </a:r>
            <a:r>
              <a:rPr sz="513" dirty="0">
                <a:solidFill>
                  <a:srgbClr val="444444"/>
                </a:solidFill>
                <a:latin typeface="Times New Roman"/>
                <a:cs typeface="Times New Roman"/>
              </a:rPr>
              <a:t>assembling</a:t>
            </a:r>
            <a:r>
              <a:rPr sz="513" spc="22" dirty="0">
                <a:solidFill>
                  <a:srgbClr val="444444"/>
                </a:solidFill>
                <a:latin typeface="Times New Roman"/>
                <a:cs typeface="Times New Roman"/>
              </a:rPr>
              <a:t> </a:t>
            </a:r>
            <a:r>
              <a:rPr sz="513" dirty="0">
                <a:solidFill>
                  <a:srgbClr val="444444"/>
                </a:solidFill>
                <a:latin typeface="Times New Roman"/>
                <a:cs typeface="Times New Roman"/>
              </a:rPr>
              <a:t>a</a:t>
            </a:r>
            <a:r>
              <a:rPr sz="513" spc="112" dirty="0">
                <a:solidFill>
                  <a:srgbClr val="444444"/>
                </a:solidFill>
                <a:latin typeface="Times New Roman"/>
                <a:cs typeface="Times New Roman"/>
              </a:rPr>
              <a:t> </a:t>
            </a:r>
            <a:r>
              <a:rPr sz="513" spc="-6" dirty="0">
                <a:solidFill>
                  <a:srgbClr val="444444"/>
                </a:solidFill>
                <a:latin typeface="Times New Roman"/>
                <a:cs typeface="Times New Roman"/>
              </a:rPr>
              <a:t>Leeson.</a:t>
            </a:r>
            <a:endParaRPr sz="513">
              <a:latin typeface="Times New Roman"/>
              <a:cs typeface="Times New Roman"/>
            </a:endParaRPr>
          </a:p>
          <a:p>
            <a:pPr marL="37058">
              <a:spcBef>
                <a:spcPts val="122"/>
              </a:spcBef>
            </a:pPr>
            <a:r>
              <a:rPr sz="513" spc="-6" dirty="0">
                <a:solidFill>
                  <a:srgbClr val="444444"/>
                </a:solidFill>
                <a:latin typeface="Times New Roman"/>
                <a:cs typeface="Times New Roman"/>
              </a:rPr>
              <a:t>Day</a:t>
            </a:r>
            <a:r>
              <a:rPr sz="513" spc="-26" dirty="0">
                <a:solidFill>
                  <a:srgbClr val="444444"/>
                </a:solidFill>
                <a:latin typeface="Times New Roman"/>
                <a:cs typeface="Times New Roman"/>
              </a:rPr>
              <a:t> </a:t>
            </a:r>
            <a:r>
              <a:rPr sz="513" dirty="0">
                <a:solidFill>
                  <a:srgbClr val="444444"/>
                </a:solidFill>
                <a:latin typeface="Times New Roman"/>
                <a:cs typeface="Times New Roman"/>
              </a:rPr>
              <a:t>4</a:t>
            </a:r>
            <a:r>
              <a:rPr sz="513" spc="73" dirty="0">
                <a:solidFill>
                  <a:srgbClr val="444444"/>
                </a:solidFill>
                <a:latin typeface="Times New Roman"/>
                <a:cs typeface="Times New Roman"/>
              </a:rPr>
              <a:t> </a:t>
            </a:r>
            <a:r>
              <a:rPr sz="513" dirty="0">
                <a:solidFill>
                  <a:srgbClr val="545454"/>
                </a:solidFill>
                <a:latin typeface="Times New Roman"/>
                <a:cs typeface="Times New Roman"/>
              </a:rPr>
              <a:t>-</a:t>
            </a:r>
            <a:r>
              <a:rPr sz="513" spc="61" dirty="0">
                <a:solidFill>
                  <a:srgbClr val="545454"/>
                </a:solidFill>
                <a:latin typeface="Times New Roman"/>
                <a:cs typeface="Times New Roman"/>
              </a:rPr>
              <a:t> </a:t>
            </a:r>
            <a:r>
              <a:rPr sz="513" dirty="0">
                <a:solidFill>
                  <a:srgbClr val="2A2A2A"/>
                </a:solidFill>
                <a:latin typeface="Times New Roman"/>
                <a:cs typeface="Times New Roman"/>
              </a:rPr>
              <a:t>Participants</a:t>
            </a:r>
            <a:r>
              <a:rPr sz="513" spc="-13" dirty="0">
                <a:solidFill>
                  <a:srgbClr val="2A2A2A"/>
                </a:solidFill>
                <a:latin typeface="Times New Roman"/>
                <a:cs typeface="Times New Roman"/>
              </a:rPr>
              <a:t> </a:t>
            </a:r>
            <a:r>
              <a:rPr sz="513" dirty="0">
                <a:solidFill>
                  <a:srgbClr val="444444"/>
                </a:solidFill>
                <a:latin typeface="Times New Roman"/>
                <a:cs typeface="Times New Roman"/>
              </a:rPr>
              <a:t>give</a:t>
            </a:r>
            <a:r>
              <a:rPr sz="513" spc="-38" dirty="0">
                <a:solidFill>
                  <a:srgbClr val="444444"/>
                </a:solidFill>
                <a:latin typeface="Times New Roman"/>
                <a:cs typeface="Times New Roman"/>
              </a:rPr>
              <a:t> </a:t>
            </a:r>
            <a:r>
              <a:rPr sz="513" dirty="0">
                <a:solidFill>
                  <a:srgbClr val="2A2A2A"/>
                </a:solidFill>
                <a:latin typeface="Times New Roman"/>
                <a:cs typeface="Times New Roman"/>
              </a:rPr>
              <a:t>mon</a:t>
            </a:r>
            <a:r>
              <a:rPr sz="513" dirty="0">
                <a:solidFill>
                  <a:srgbClr val="444444"/>
                </a:solidFill>
                <a:latin typeface="Times New Roman"/>
                <a:cs typeface="Times New Roman"/>
              </a:rPr>
              <a:t>i</a:t>
            </a:r>
            <a:r>
              <a:rPr sz="513" dirty="0">
                <a:solidFill>
                  <a:srgbClr val="2A2A2A"/>
                </a:solidFill>
                <a:latin typeface="Times New Roman"/>
                <a:cs typeface="Times New Roman"/>
              </a:rPr>
              <a:t>tor</a:t>
            </a:r>
            <a:r>
              <a:rPr sz="513" dirty="0">
                <a:solidFill>
                  <a:srgbClr val="545454"/>
                </a:solidFill>
                <a:latin typeface="Times New Roman"/>
                <a:cs typeface="Times New Roman"/>
              </a:rPr>
              <a:t>e</a:t>
            </a:r>
            <a:r>
              <a:rPr sz="513" dirty="0">
                <a:solidFill>
                  <a:srgbClr val="2A2A2A"/>
                </a:solidFill>
                <a:latin typeface="Times New Roman"/>
                <a:cs typeface="Times New Roman"/>
              </a:rPr>
              <a:t>d</a:t>
            </a:r>
            <a:r>
              <a:rPr sz="513" spc="6" dirty="0">
                <a:solidFill>
                  <a:srgbClr val="2A2A2A"/>
                </a:solidFill>
                <a:latin typeface="Times New Roman"/>
                <a:cs typeface="Times New Roman"/>
              </a:rPr>
              <a:t> </a:t>
            </a:r>
            <a:r>
              <a:rPr sz="513" dirty="0">
                <a:solidFill>
                  <a:srgbClr val="444444"/>
                </a:solidFill>
                <a:latin typeface="Times New Roman"/>
                <a:cs typeface="Times New Roman"/>
              </a:rPr>
              <a:t>and</a:t>
            </a:r>
            <a:r>
              <a:rPr sz="513" spc="16" dirty="0">
                <a:solidFill>
                  <a:srgbClr val="444444"/>
                </a:solidFill>
                <a:latin typeface="Times New Roman"/>
                <a:cs typeface="Times New Roman"/>
              </a:rPr>
              <a:t> </a:t>
            </a:r>
            <a:r>
              <a:rPr sz="513" dirty="0">
                <a:solidFill>
                  <a:srgbClr val="2A2A2A"/>
                </a:solidFill>
                <a:latin typeface="Times New Roman"/>
                <a:cs typeface="Times New Roman"/>
              </a:rPr>
              <a:t>f</a:t>
            </a:r>
            <a:r>
              <a:rPr sz="513" dirty="0">
                <a:solidFill>
                  <a:srgbClr val="545454"/>
                </a:solidFill>
                <a:latin typeface="Times New Roman"/>
                <a:cs typeface="Times New Roman"/>
              </a:rPr>
              <a:t>ee</a:t>
            </a:r>
            <a:r>
              <a:rPr sz="513" dirty="0">
                <a:solidFill>
                  <a:srgbClr val="2A2A2A"/>
                </a:solidFill>
                <a:latin typeface="Times New Roman"/>
                <a:cs typeface="Times New Roman"/>
              </a:rPr>
              <a:t>d</a:t>
            </a:r>
            <a:r>
              <a:rPr sz="513" dirty="0">
                <a:solidFill>
                  <a:srgbClr val="444444"/>
                </a:solidFill>
                <a:latin typeface="Times New Roman"/>
                <a:cs typeface="Times New Roman"/>
              </a:rPr>
              <a:t>bac</a:t>
            </a:r>
            <a:r>
              <a:rPr sz="513" dirty="0">
                <a:solidFill>
                  <a:srgbClr val="2A2A2A"/>
                </a:solidFill>
                <a:latin typeface="Times New Roman"/>
                <a:cs typeface="Times New Roman"/>
              </a:rPr>
              <a:t>k</a:t>
            </a:r>
            <a:r>
              <a:rPr sz="513" dirty="0">
                <a:solidFill>
                  <a:srgbClr val="444444"/>
                </a:solidFill>
                <a:latin typeface="Times New Roman"/>
                <a:cs typeface="Times New Roman"/>
              </a:rPr>
              <a:t>ed</a:t>
            </a:r>
            <a:r>
              <a:rPr sz="513" spc="10" dirty="0">
                <a:solidFill>
                  <a:srgbClr val="444444"/>
                </a:solidFill>
                <a:latin typeface="Times New Roman"/>
                <a:cs typeface="Times New Roman"/>
              </a:rPr>
              <a:t> </a:t>
            </a:r>
            <a:r>
              <a:rPr sz="513" spc="-6" dirty="0">
                <a:solidFill>
                  <a:srgbClr val="2A2A2A"/>
                </a:solidFill>
                <a:latin typeface="Times New Roman"/>
                <a:cs typeface="Times New Roman"/>
              </a:rPr>
              <a:t>l</a:t>
            </a:r>
            <a:r>
              <a:rPr sz="513" spc="-6" dirty="0">
                <a:solidFill>
                  <a:srgbClr val="545454"/>
                </a:solidFill>
                <a:latin typeface="Times New Roman"/>
                <a:cs typeface="Times New Roman"/>
              </a:rPr>
              <a:t>esso</a:t>
            </a:r>
            <a:r>
              <a:rPr sz="513" spc="-6" dirty="0">
                <a:solidFill>
                  <a:srgbClr val="2A2A2A"/>
                </a:solidFill>
                <a:latin typeface="Times New Roman"/>
                <a:cs typeface="Times New Roman"/>
              </a:rPr>
              <a:t>n</a:t>
            </a:r>
            <a:r>
              <a:rPr sz="513" spc="-6" dirty="0">
                <a:solidFill>
                  <a:srgbClr val="545454"/>
                </a:solidFill>
                <a:latin typeface="Times New Roman"/>
                <a:cs typeface="Times New Roman"/>
              </a:rPr>
              <a:t>s.</a:t>
            </a:r>
            <a:endParaRPr sz="513">
              <a:latin typeface="Times New Roman"/>
              <a:cs typeface="Times New Roman"/>
            </a:endParaRPr>
          </a:p>
          <a:p>
            <a:pPr marL="37058">
              <a:spcBef>
                <a:spcPts val="240"/>
              </a:spcBef>
            </a:pPr>
            <a:r>
              <a:rPr sz="513" spc="-6" dirty="0">
                <a:solidFill>
                  <a:srgbClr val="444444"/>
                </a:solidFill>
                <a:latin typeface="Times New Roman"/>
                <a:cs typeface="Times New Roman"/>
              </a:rPr>
              <a:t>Day</a:t>
            </a:r>
            <a:r>
              <a:rPr sz="513" spc="-48" dirty="0">
                <a:solidFill>
                  <a:srgbClr val="444444"/>
                </a:solidFill>
                <a:latin typeface="Times New Roman"/>
                <a:cs typeface="Times New Roman"/>
              </a:rPr>
              <a:t> </a:t>
            </a:r>
            <a:r>
              <a:rPr sz="513" dirty="0">
                <a:solidFill>
                  <a:srgbClr val="444444"/>
                </a:solidFill>
                <a:latin typeface="Times New Roman"/>
                <a:cs typeface="Times New Roman"/>
              </a:rPr>
              <a:t>5</a:t>
            </a:r>
            <a:r>
              <a:rPr sz="513" spc="32" dirty="0">
                <a:solidFill>
                  <a:srgbClr val="444444"/>
                </a:solidFill>
                <a:latin typeface="Times New Roman"/>
                <a:cs typeface="Times New Roman"/>
              </a:rPr>
              <a:t> </a:t>
            </a:r>
            <a:r>
              <a:rPr sz="513" dirty="0">
                <a:solidFill>
                  <a:srgbClr val="444444"/>
                </a:solidFill>
                <a:latin typeface="Times New Roman"/>
                <a:cs typeface="Times New Roman"/>
              </a:rPr>
              <a:t>-</a:t>
            </a:r>
            <a:r>
              <a:rPr sz="513" spc="51" dirty="0">
                <a:solidFill>
                  <a:srgbClr val="444444"/>
                </a:solidFill>
                <a:latin typeface="Times New Roman"/>
                <a:cs typeface="Times New Roman"/>
              </a:rPr>
              <a:t> </a:t>
            </a:r>
            <a:r>
              <a:rPr sz="513" dirty="0">
                <a:solidFill>
                  <a:srgbClr val="2A2A2A"/>
                </a:solidFill>
                <a:latin typeface="Times New Roman"/>
                <a:cs typeface="Times New Roman"/>
              </a:rPr>
              <a:t>Teaching</a:t>
            </a:r>
            <a:r>
              <a:rPr sz="513" spc="-3" dirty="0">
                <a:solidFill>
                  <a:srgbClr val="2A2A2A"/>
                </a:solidFill>
                <a:latin typeface="Times New Roman"/>
                <a:cs typeface="Times New Roman"/>
              </a:rPr>
              <a:t> </a:t>
            </a:r>
            <a:r>
              <a:rPr sz="513" dirty="0">
                <a:solidFill>
                  <a:srgbClr val="2A2A2A"/>
                </a:solidFill>
                <a:latin typeface="Times New Roman"/>
                <a:cs typeface="Times New Roman"/>
              </a:rPr>
              <a:t>t</a:t>
            </a:r>
            <a:r>
              <a:rPr sz="513" dirty="0">
                <a:solidFill>
                  <a:srgbClr val="545454"/>
                </a:solidFill>
                <a:latin typeface="Times New Roman"/>
                <a:cs typeface="Times New Roman"/>
              </a:rPr>
              <a:t>ec</a:t>
            </a:r>
            <a:r>
              <a:rPr sz="513" dirty="0">
                <a:solidFill>
                  <a:srgbClr val="2A2A2A"/>
                </a:solidFill>
                <a:latin typeface="Times New Roman"/>
                <a:cs typeface="Times New Roman"/>
              </a:rPr>
              <a:t>hn</a:t>
            </a:r>
            <a:r>
              <a:rPr sz="513" dirty="0">
                <a:solidFill>
                  <a:srgbClr val="444444"/>
                </a:solidFill>
                <a:latin typeface="Times New Roman"/>
                <a:cs typeface="Times New Roman"/>
              </a:rPr>
              <a:t>i</a:t>
            </a:r>
            <a:r>
              <a:rPr sz="513" dirty="0">
                <a:solidFill>
                  <a:srgbClr val="2A2A2A"/>
                </a:solidFill>
                <a:latin typeface="Times New Roman"/>
                <a:cs typeface="Times New Roman"/>
              </a:rPr>
              <a:t>qu</a:t>
            </a:r>
            <a:r>
              <a:rPr sz="513" dirty="0">
                <a:solidFill>
                  <a:srgbClr val="444444"/>
                </a:solidFill>
                <a:latin typeface="Times New Roman"/>
                <a:cs typeface="Times New Roman"/>
              </a:rPr>
              <a:t>es</a:t>
            </a:r>
            <a:r>
              <a:rPr sz="513" spc="3" dirty="0">
                <a:solidFill>
                  <a:srgbClr val="444444"/>
                </a:solidFill>
                <a:latin typeface="Times New Roman"/>
                <a:cs typeface="Times New Roman"/>
              </a:rPr>
              <a:t> </a:t>
            </a:r>
            <a:r>
              <a:rPr sz="513" dirty="0">
                <a:solidFill>
                  <a:srgbClr val="444444"/>
                </a:solidFill>
                <a:latin typeface="Times New Roman"/>
                <a:cs typeface="Times New Roman"/>
              </a:rPr>
              <a:t>and</a:t>
            </a:r>
            <a:r>
              <a:rPr sz="513" spc="-13" dirty="0">
                <a:solidFill>
                  <a:srgbClr val="444444"/>
                </a:solidFill>
                <a:latin typeface="Times New Roman"/>
                <a:cs typeface="Times New Roman"/>
              </a:rPr>
              <a:t> </a:t>
            </a:r>
            <a:r>
              <a:rPr sz="513" spc="-6" dirty="0">
                <a:solidFill>
                  <a:srgbClr val="2A2A2A"/>
                </a:solidFill>
                <a:latin typeface="Times New Roman"/>
                <a:cs typeface="Times New Roman"/>
              </a:rPr>
              <a:t>learning</a:t>
            </a:r>
            <a:r>
              <a:rPr sz="513" spc="-6" dirty="0">
                <a:solidFill>
                  <a:srgbClr val="444444"/>
                </a:solidFill>
                <a:latin typeface="Times New Roman"/>
                <a:cs typeface="Times New Roman"/>
              </a:rPr>
              <a:t>strategies.</a:t>
            </a:r>
            <a:endParaRPr sz="513">
              <a:latin typeface="Times New Roman"/>
              <a:cs typeface="Times New Roman"/>
            </a:endParaRPr>
          </a:p>
          <a:p>
            <a:pPr>
              <a:lnSpc>
                <a:spcPct val="100000"/>
              </a:lnSpc>
            </a:pPr>
            <a:endParaRPr sz="513">
              <a:latin typeface="Times New Roman"/>
              <a:cs typeface="Times New Roman"/>
            </a:endParaRPr>
          </a:p>
          <a:p>
            <a:pPr>
              <a:spcBef>
                <a:spcPts val="475"/>
              </a:spcBef>
            </a:pPr>
            <a:endParaRPr sz="513">
              <a:latin typeface="Times New Roman"/>
              <a:cs typeface="Times New Roman"/>
            </a:endParaRPr>
          </a:p>
          <a:p>
            <a:pPr marR="11402" algn="r">
              <a:spcBef>
                <a:spcPts val="3"/>
              </a:spcBef>
            </a:pPr>
            <a:r>
              <a:rPr sz="737" spc="-32" dirty="0">
                <a:solidFill>
                  <a:srgbClr val="2A2A2A"/>
                </a:solidFill>
              </a:rPr>
              <a:t>2</a:t>
            </a:r>
            <a:endParaRPr sz="737"/>
          </a:p>
        </p:txBody>
      </p:sp>
      <p:sp>
        <p:nvSpPr>
          <p:cNvPr id="42" name="object 42"/>
          <p:cNvSpPr txBox="1"/>
          <p:nvPr/>
        </p:nvSpPr>
        <p:spPr>
          <a:xfrm>
            <a:off x="4888405" y="4674874"/>
            <a:ext cx="245976" cy="141466"/>
          </a:xfrm>
          <a:prstGeom prst="rect">
            <a:avLst/>
          </a:prstGeom>
        </p:spPr>
        <p:txBody>
          <a:bodyPr vert="horz" wrap="square" lIns="0" tIns="8145" rIns="0" bIns="0" rtlCol="0">
            <a:spAutoFit/>
          </a:bodyPr>
          <a:lstStyle/>
          <a:p>
            <a:pPr marL="8145">
              <a:spcBef>
                <a:spcPts val="64"/>
              </a:spcBef>
            </a:pPr>
            <a:r>
              <a:rPr sz="866" b="1" spc="-147" dirty="0">
                <a:solidFill>
                  <a:srgbClr val="42697E"/>
                </a:solidFill>
              </a:rPr>
              <a:t>GATE</a:t>
            </a:r>
            <a:endParaRPr sz="866"/>
          </a:p>
        </p:txBody>
      </p:sp>
      <p:sp>
        <p:nvSpPr>
          <p:cNvPr id="43" name="object 43"/>
          <p:cNvSpPr txBox="1"/>
          <p:nvPr/>
        </p:nvSpPr>
        <p:spPr>
          <a:xfrm>
            <a:off x="4891638" y="4835767"/>
            <a:ext cx="376701" cy="42721"/>
          </a:xfrm>
          <a:prstGeom prst="rect">
            <a:avLst/>
          </a:prstGeom>
        </p:spPr>
        <p:txBody>
          <a:bodyPr vert="horz" wrap="square" lIns="0" tIns="8145" rIns="0" bIns="0" rtlCol="0">
            <a:spAutoFit/>
          </a:bodyPr>
          <a:lstStyle/>
          <a:p>
            <a:pPr marL="8145">
              <a:spcBef>
                <a:spcPts val="64"/>
              </a:spcBef>
            </a:pPr>
            <a:r>
              <a:rPr sz="224" b="1" spc="32" dirty="0">
                <a:solidFill>
                  <a:srgbClr val="6E90A1"/>
                </a:solidFill>
              </a:rPr>
              <a:t>l'IIOCi#lloMlO</a:t>
            </a:r>
            <a:r>
              <a:rPr sz="224" b="1" spc="45" dirty="0">
                <a:solidFill>
                  <a:srgbClr val="6E90A1"/>
                </a:solidFill>
              </a:rPr>
              <a:t> </a:t>
            </a:r>
            <a:r>
              <a:rPr sz="224" b="1" spc="29" dirty="0">
                <a:solidFill>
                  <a:srgbClr val="6E90A1"/>
                </a:solidFill>
              </a:rPr>
              <a:t>&lt;.nlD</a:t>
            </a:r>
            <a:endParaRPr sz="224"/>
          </a:p>
        </p:txBody>
      </p:sp>
      <p:sp>
        <p:nvSpPr>
          <p:cNvPr id="44" name="object 44"/>
          <p:cNvSpPr txBox="1"/>
          <p:nvPr/>
        </p:nvSpPr>
        <p:spPr>
          <a:xfrm>
            <a:off x="4885976" y="4644850"/>
            <a:ext cx="307876" cy="610595"/>
          </a:xfrm>
          <a:prstGeom prst="rect">
            <a:avLst/>
          </a:prstGeom>
        </p:spPr>
        <p:txBody>
          <a:bodyPr vert="horz" wrap="square" lIns="0" tIns="8552" rIns="0" bIns="0" rtlCol="0">
            <a:spAutoFit/>
          </a:bodyPr>
          <a:lstStyle/>
          <a:p>
            <a:pPr marL="8145">
              <a:spcBef>
                <a:spcPts val="67"/>
              </a:spcBef>
            </a:pPr>
            <a:r>
              <a:rPr sz="1956" spc="-600" dirty="0">
                <a:solidFill>
                  <a:srgbClr val="6E90A1"/>
                </a:solidFill>
              </a:rPr>
              <a:t>-</a:t>
            </a:r>
            <a:r>
              <a:rPr sz="257" b="1" spc="-35" dirty="0">
                <a:solidFill>
                  <a:srgbClr val="6E90A1"/>
                </a:solidFill>
                <a:latin typeface="Times New Roman"/>
                <a:cs typeface="Times New Roman"/>
              </a:rPr>
              <a:t>NCTiilt.fJ{J</a:t>
            </a:r>
            <a:r>
              <a:rPr sz="257" b="1" spc="-776" dirty="0">
                <a:solidFill>
                  <a:srgbClr val="6E90A1"/>
                </a:solidFill>
                <a:latin typeface="Times New Roman"/>
                <a:cs typeface="Times New Roman"/>
              </a:rPr>
              <a:t>'</a:t>
            </a:r>
            <a:r>
              <a:rPr sz="1956" spc="-55" dirty="0">
                <a:solidFill>
                  <a:srgbClr val="6E90A1"/>
                </a:solidFill>
              </a:rPr>
              <a:t>-</a:t>
            </a:r>
            <a:r>
              <a:rPr sz="257" b="1" spc="-83" dirty="0">
                <a:solidFill>
                  <a:srgbClr val="6E90A1"/>
                </a:solidFill>
                <a:latin typeface="Times New Roman"/>
                <a:cs typeface="Times New Roman"/>
              </a:rPr>
              <a:t>(</a:t>
            </a:r>
            <a:r>
              <a:rPr sz="1956" spc="-628" dirty="0">
                <a:solidFill>
                  <a:srgbClr val="6E90A1"/>
                </a:solidFill>
              </a:rPr>
              <a:t>­</a:t>
            </a:r>
            <a:r>
              <a:rPr sz="257" b="1" spc="-6" dirty="0">
                <a:solidFill>
                  <a:srgbClr val="6E90A1"/>
                </a:solidFill>
                <a:latin typeface="Times New Roman"/>
                <a:cs typeface="Times New Roman"/>
              </a:rPr>
              <a:t>DJT\JC811l</a:t>
            </a:r>
            <a:endParaRPr sz="257">
              <a:latin typeface="Times New Roman"/>
              <a:cs typeface="Times New Roman"/>
            </a:endParaRPr>
          </a:p>
        </p:txBody>
      </p:sp>
      <p:sp>
        <p:nvSpPr>
          <p:cNvPr id="45" name="object 45"/>
          <p:cNvSpPr txBox="1"/>
          <p:nvPr/>
        </p:nvSpPr>
        <p:spPr>
          <a:xfrm>
            <a:off x="5745937" y="4778492"/>
            <a:ext cx="638967" cy="172098"/>
          </a:xfrm>
          <a:prstGeom prst="rect">
            <a:avLst/>
          </a:prstGeom>
        </p:spPr>
        <p:txBody>
          <a:bodyPr vert="horz" wrap="square" lIns="0" tIns="0" rIns="0" bIns="0" rtlCol="0">
            <a:spAutoFit/>
          </a:bodyPr>
          <a:lstStyle/>
          <a:p>
            <a:pPr marL="24434">
              <a:lnSpc>
                <a:spcPts val="744"/>
              </a:lnSpc>
              <a:tabLst>
                <a:tab pos="391751" algn="l"/>
              </a:tabLst>
            </a:pPr>
            <a:r>
              <a:rPr sz="4617" spc="-269" baseline="8101" dirty="0">
                <a:solidFill>
                  <a:srgbClr val="136EBA"/>
                </a:solidFill>
              </a:rPr>
              <a:t>■</a:t>
            </a:r>
            <a:r>
              <a:rPr sz="770" spc="-106" baseline="48611" dirty="0">
                <a:solidFill>
                  <a:srgbClr val="42697E"/>
                </a:solidFill>
              </a:rPr>
              <a:t>Funde</a:t>
            </a:r>
            <a:r>
              <a:rPr sz="770" spc="-1476" baseline="48611" dirty="0">
                <a:solidFill>
                  <a:srgbClr val="42697E"/>
                </a:solidFill>
              </a:rPr>
              <a:t>d</a:t>
            </a:r>
            <a:r>
              <a:rPr sz="513" spc="-71" dirty="0">
                <a:solidFill>
                  <a:srgbClr val="42697E"/>
                </a:solidFill>
              </a:rPr>
              <a:t>Europea</a:t>
            </a:r>
            <a:r>
              <a:rPr sz="513" spc="-3152" dirty="0">
                <a:solidFill>
                  <a:srgbClr val="42697E"/>
                </a:solidFill>
              </a:rPr>
              <a:t>n</a:t>
            </a:r>
            <a:r>
              <a:rPr sz="513" spc="-71" dirty="0">
                <a:solidFill>
                  <a:srgbClr val="42697E"/>
                </a:solidFill>
              </a:rPr>
              <a:t>th</a:t>
            </a:r>
            <a:r>
              <a:rPr sz="513" spc="-64" dirty="0">
                <a:solidFill>
                  <a:srgbClr val="42697E"/>
                </a:solidFill>
              </a:rPr>
              <a:t>e</a:t>
            </a:r>
            <a:r>
              <a:rPr sz="513" dirty="0">
                <a:solidFill>
                  <a:srgbClr val="42697E"/>
                </a:solidFill>
              </a:rPr>
              <a:t>	</a:t>
            </a:r>
            <a:r>
              <a:rPr sz="770" baseline="48611" dirty="0">
                <a:solidFill>
                  <a:srgbClr val="42697E"/>
                </a:solidFill>
              </a:rPr>
              <a:t>by</a:t>
            </a:r>
            <a:r>
              <a:rPr sz="770" spc="230" baseline="48611" dirty="0">
                <a:solidFill>
                  <a:srgbClr val="42697E"/>
                </a:solidFill>
              </a:rPr>
              <a:t> </a:t>
            </a:r>
            <a:r>
              <a:rPr sz="513" spc="-61" dirty="0">
                <a:solidFill>
                  <a:srgbClr val="42697E"/>
                </a:solidFill>
              </a:rPr>
              <a:t>Union</a:t>
            </a:r>
            <a:endParaRPr sz="513"/>
          </a:p>
        </p:txBody>
      </p:sp>
      <p:sp>
        <p:nvSpPr>
          <p:cNvPr id="46" name="object 46"/>
          <p:cNvSpPr txBox="1"/>
          <p:nvPr/>
        </p:nvSpPr>
        <p:spPr>
          <a:xfrm>
            <a:off x="4907070" y="4922250"/>
            <a:ext cx="1324767" cy="303177"/>
          </a:xfrm>
          <a:prstGeom prst="rect">
            <a:avLst/>
          </a:prstGeom>
        </p:spPr>
        <p:txBody>
          <a:bodyPr vert="horz" wrap="square" lIns="0" tIns="8145" rIns="0" bIns="0" rtlCol="0">
            <a:spAutoFit/>
          </a:bodyPr>
          <a:lstStyle/>
          <a:p>
            <a:pPr algn="ctr">
              <a:lnSpc>
                <a:spcPts val="1087"/>
              </a:lnSpc>
              <a:spcBef>
                <a:spcPts val="64"/>
              </a:spcBef>
              <a:tabLst>
                <a:tab pos="242706" algn="l"/>
              </a:tabLst>
            </a:pPr>
            <a:r>
              <a:rPr sz="930" b="1" spc="-189" dirty="0">
                <a:solidFill>
                  <a:srgbClr val="2A2A2A"/>
                </a:solidFill>
                <a:latin typeface="Times New Roman"/>
                <a:cs typeface="Times New Roman"/>
              </a:rPr>
              <a:t>The</a:t>
            </a:r>
            <a:r>
              <a:rPr sz="930" b="1" dirty="0">
                <a:solidFill>
                  <a:srgbClr val="2A2A2A"/>
                </a:solidFill>
                <a:latin typeface="Times New Roman"/>
                <a:cs typeface="Times New Roman"/>
              </a:rPr>
              <a:t>	</a:t>
            </a:r>
            <a:r>
              <a:rPr sz="930" b="1" spc="71" dirty="0">
                <a:solidFill>
                  <a:srgbClr val="2A2A2A"/>
                </a:solidFill>
                <a:latin typeface="Times New Roman"/>
                <a:cs typeface="Times New Roman"/>
              </a:rPr>
              <a:t>image</a:t>
            </a:r>
            <a:r>
              <a:rPr sz="930" b="1" spc="-22" dirty="0">
                <a:solidFill>
                  <a:srgbClr val="2A2A2A"/>
                </a:solidFill>
                <a:latin typeface="Times New Roman"/>
                <a:cs typeface="Times New Roman"/>
              </a:rPr>
              <a:t> </a:t>
            </a:r>
            <a:r>
              <a:rPr sz="930" b="1" spc="58" dirty="0">
                <a:solidFill>
                  <a:srgbClr val="2A2A2A"/>
                </a:solidFill>
                <a:latin typeface="Times New Roman"/>
                <a:cs typeface="Times New Roman"/>
              </a:rPr>
              <a:t>of</a:t>
            </a:r>
            <a:r>
              <a:rPr sz="930" b="1" spc="-22" dirty="0">
                <a:solidFill>
                  <a:srgbClr val="2A2A2A"/>
                </a:solidFill>
                <a:latin typeface="Times New Roman"/>
                <a:cs typeface="Times New Roman"/>
              </a:rPr>
              <a:t> </a:t>
            </a:r>
            <a:r>
              <a:rPr sz="930" b="1" spc="64" dirty="0">
                <a:solidFill>
                  <a:srgbClr val="2A2A2A"/>
                </a:solidFill>
                <a:latin typeface="Times New Roman"/>
                <a:cs typeface="Times New Roman"/>
              </a:rPr>
              <a:t>the</a:t>
            </a:r>
            <a:r>
              <a:rPr sz="930" b="1" spc="-22" dirty="0">
                <a:solidFill>
                  <a:srgbClr val="2A2A2A"/>
                </a:solidFill>
                <a:latin typeface="Times New Roman"/>
                <a:cs typeface="Times New Roman"/>
              </a:rPr>
              <a:t> </a:t>
            </a:r>
            <a:r>
              <a:rPr sz="930" b="1" spc="55" dirty="0">
                <a:solidFill>
                  <a:srgbClr val="2A2A2A"/>
                </a:solidFill>
                <a:latin typeface="Times New Roman"/>
                <a:cs typeface="Times New Roman"/>
              </a:rPr>
              <a:t>gifted</a:t>
            </a:r>
            <a:endParaRPr sz="930">
              <a:latin typeface="Times New Roman"/>
              <a:cs typeface="Times New Roman"/>
            </a:endParaRPr>
          </a:p>
          <a:p>
            <a:pPr marR="2443" algn="ctr">
              <a:lnSpc>
                <a:spcPts val="1202"/>
              </a:lnSpc>
            </a:pPr>
            <a:r>
              <a:rPr sz="1026" b="1" dirty="0">
                <a:solidFill>
                  <a:srgbClr val="2A2A2A"/>
                </a:solidFill>
                <a:latin typeface="Times New Roman"/>
                <a:cs typeface="Times New Roman"/>
              </a:rPr>
              <a:t>children's</a:t>
            </a:r>
            <a:r>
              <a:rPr sz="1026" b="1" spc="22" dirty="0">
                <a:solidFill>
                  <a:srgbClr val="2A2A2A"/>
                </a:solidFill>
                <a:latin typeface="Times New Roman"/>
                <a:cs typeface="Times New Roman"/>
              </a:rPr>
              <a:t> </a:t>
            </a:r>
            <a:r>
              <a:rPr sz="1026" b="1" spc="-6" dirty="0">
                <a:solidFill>
                  <a:srgbClr val="2A2A2A"/>
                </a:solidFill>
                <a:latin typeface="Times New Roman"/>
                <a:cs typeface="Times New Roman"/>
              </a:rPr>
              <a:t>teacher</a:t>
            </a:r>
            <a:endParaRPr sz="1026">
              <a:latin typeface="Times New Roman"/>
              <a:cs typeface="Times New Roman"/>
            </a:endParaRPr>
          </a:p>
        </p:txBody>
      </p:sp>
      <p:sp>
        <p:nvSpPr>
          <p:cNvPr id="47" name="object 47"/>
          <p:cNvSpPr txBox="1"/>
          <p:nvPr/>
        </p:nvSpPr>
        <p:spPr>
          <a:xfrm>
            <a:off x="5458277" y="5467423"/>
            <a:ext cx="215025" cy="423044"/>
          </a:xfrm>
          <a:prstGeom prst="rect">
            <a:avLst/>
          </a:prstGeom>
        </p:spPr>
        <p:txBody>
          <a:bodyPr vert="horz" wrap="square" lIns="0" tIns="8552" rIns="0" bIns="0" rtlCol="0">
            <a:spAutoFit/>
          </a:bodyPr>
          <a:lstStyle/>
          <a:p>
            <a:pPr marL="8145">
              <a:spcBef>
                <a:spcPts val="67"/>
              </a:spcBef>
            </a:pPr>
            <a:r>
              <a:rPr sz="2693" b="1" spc="26" dirty="0">
                <a:solidFill>
                  <a:srgbClr val="2A2A2A"/>
                </a:solidFill>
              </a:rPr>
              <a:t>2</a:t>
            </a:r>
            <a:endParaRPr sz="2693"/>
          </a:p>
        </p:txBody>
      </p:sp>
      <p:sp>
        <p:nvSpPr>
          <p:cNvPr id="48" name="object 48"/>
          <p:cNvSpPr txBox="1"/>
          <p:nvPr/>
        </p:nvSpPr>
        <p:spPr>
          <a:xfrm>
            <a:off x="6427667" y="5976371"/>
            <a:ext cx="61494" cy="101968"/>
          </a:xfrm>
          <a:prstGeom prst="rect">
            <a:avLst/>
          </a:prstGeom>
        </p:spPr>
        <p:txBody>
          <a:bodyPr vert="horz" wrap="square" lIns="0" tIns="8145" rIns="0" bIns="0" rtlCol="0">
            <a:spAutoFit/>
          </a:bodyPr>
          <a:lstStyle/>
          <a:p>
            <a:pPr marL="8145">
              <a:spcBef>
                <a:spcPts val="64"/>
              </a:spcBef>
            </a:pPr>
            <a:r>
              <a:rPr sz="609" spc="-32" dirty="0">
                <a:solidFill>
                  <a:srgbClr val="2A2A2A"/>
                </a:solidFill>
              </a:rPr>
              <a:t>3</a:t>
            </a:r>
            <a:endParaRPr sz="609"/>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2825255"/>
            <a:ext cx="537883" cy="214414"/>
          </a:xfrm>
          <a:prstGeom prst="rect">
            <a:avLst/>
          </a:prstGeom>
        </p:spPr>
      </p:pic>
      <p:sp>
        <p:nvSpPr>
          <p:cNvPr id="4" name="object 4"/>
          <p:cNvSpPr/>
          <p:nvPr/>
        </p:nvSpPr>
        <p:spPr>
          <a:xfrm>
            <a:off x="4660821"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3760"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6699" y="460518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74339"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433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7278" y="4593437"/>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57882"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56252" y="10570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6252"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56252" y="146827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2" y="165919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2" y="184717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2" y="203809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57882"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2" y="222900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7882"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6252" y="292511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2130" y="311897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70347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90026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57882"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408530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7882" y="460518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5069" y="479610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98995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518380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35710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55683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74774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4666700"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5069" y="595628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888849" y="927688"/>
            <a:ext cx="244347" cy="151341"/>
          </a:xfrm>
          <a:prstGeom prst="rect">
            <a:avLst/>
          </a:prstGeom>
        </p:spPr>
        <p:txBody>
          <a:bodyPr vert="horz" wrap="square" lIns="0" tIns="8145" rIns="0" bIns="0" rtlCol="0">
            <a:spAutoFit/>
          </a:bodyPr>
          <a:lstStyle/>
          <a:p>
            <a:pPr marL="8145">
              <a:spcBef>
                <a:spcPts val="64"/>
              </a:spcBef>
            </a:pPr>
            <a:r>
              <a:rPr sz="930" b="1" spc="-228" dirty="0">
                <a:solidFill>
                  <a:srgbClr val="466B7E"/>
                </a:solidFill>
                <a:latin typeface="Times New Roman"/>
                <a:cs typeface="Times New Roman"/>
              </a:rPr>
              <a:t>GATE</a:t>
            </a:r>
            <a:endParaRPr sz="930">
              <a:latin typeface="Times New Roman"/>
              <a:cs typeface="Times New Roman"/>
            </a:endParaRPr>
          </a:p>
        </p:txBody>
      </p:sp>
      <p:sp>
        <p:nvSpPr>
          <p:cNvPr id="39" name="object 39"/>
          <p:cNvSpPr txBox="1">
            <a:spLocks noGrp="1"/>
          </p:cNvSpPr>
          <p:nvPr>
            <p:ph type="title"/>
          </p:nvPr>
        </p:nvSpPr>
        <p:spPr>
          <a:xfrm>
            <a:off x="4888915" y="899270"/>
            <a:ext cx="142943" cy="322439"/>
          </a:xfrm>
          <a:prstGeom prst="rect">
            <a:avLst/>
          </a:prstGeom>
        </p:spPr>
        <p:txBody>
          <a:bodyPr spcFirstLastPara="1" vert="horz" wrap="square" lIns="0" tIns="8552" rIns="0" bIns="0" rtlCol="0" anchor="ctr" anchorCtr="0">
            <a:spAutoFit/>
          </a:bodyPr>
          <a:lstStyle/>
          <a:p>
            <a:pPr marL="8145">
              <a:lnSpc>
                <a:spcPct val="100000"/>
              </a:lnSpc>
              <a:spcBef>
                <a:spcPts val="67"/>
              </a:spcBef>
            </a:pPr>
            <a:r>
              <a:rPr sz="1956" spc="-208" dirty="0">
                <a:solidFill>
                  <a:srgbClr val="7290A3"/>
                </a:solidFill>
                <a:latin typeface="Arial"/>
                <a:cs typeface="Arial"/>
              </a:rPr>
              <a:t>-</a:t>
            </a:r>
            <a:r>
              <a:rPr sz="1956" spc="-605" dirty="0">
                <a:solidFill>
                  <a:srgbClr val="7290A3"/>
                </a:solidFill>
                <a:latin typeface="Arial"/>
                <a:cs typeface="Arial"/>
              </a:rPr>
              <a:t>­</a:t>
            </a:r>
            <a:endParaRPr sz="1956">
              <a:latin typeface="Arial"/>
              <a:cs typeface="Arial"/>
            </a:endParaRPr>
          </a:p>
        </p:txBody>
      </p:sp>
      <p:sp>
        <p:nvSpPr>
          <p:cNvPr id="40" name="object 40"/>
          <p:cNvSpPr txBox="1"/>
          <p:nvPr/>
        </p:nvSpPr>
        <p:spPr>
          <a:xfrm>
            <a:off x="4884859" y="1100818"/>
            <a:ext cx="379145" cy="37784"/>
          </a:xfrm>
          <a:prstGeom prst="rect">
            <a:avLst/>
          </a:prstGeom>
        </p:spPr>
        <p:txBody>
          <a:bodyPr vert="horz" wrap="square" lIns="0" tIns="8145" rIns="0" bIns="0" rtlCol="0">
            <a:spAutoFit/>
          </a:bodyPr>
          <a:lstStyle/>
          <a:p>
            <a:pPr marL="8145">
              <a:spcBef>
                <a:spcPts val="64"/>
              </a:spcBef>
            </a:pPr>
            <a:r>
              <a:rPr sz="192" b="1" spc="112" dirty="0">
                <a:solidFill>
                  <a:srgbClr val="7290A3"/>
                </a:solidFill>
              </a:rPr>
              <a:t>TOOJnOIT"</a:t>
            </a:r>
            <a:r>
              <a:rPr sz="192" b="1" spc="112" dirty="0">
                <a:solidFill>
                  <a:srgbClr val="466B7E"/>
                </a:solidFill>
              </a:rPr>
              <a:t>TI</a:t>
            </a:r>
            <a:r>
              <a:rPr sz="192" b="1" spc="112" dirty="0">
                <a:solidFill>
                  <a:srgbClr val="7290A3"/>
                </a:solidFill>
              </a:rPr>
              <a:t>O</a:t>
            </a:r>
            <a:endParaRPr sz="192"/>
          </a:p>
        </p:txBody>
      </p:sp>
      <p:sp>
        <p:nvSpPr>
          <p:cNvPr id="41" name="object 41"/>
          <p:cNvSpPr txBox="1"/>
          <p:nvPr/>
        </p:nvSpPr>
        <p:spPr>
          <a:xfrm>
            <a:off x="4896157" y="1126764"/>
            <a:ext cx="332719" cy="52724"/>
          </a:xfrm>
          <a:prstGeom prst="rect">
            <a:avLst/>
          </a:prstGeom>
        </p:spPr>
        <p:txBody>
          <a:bodyPr vert="horz" wrap="square" lIns="0" tIns="8145" rIns="0" bIns="0" rtlCol="0">
            <a:spAutoFit/>
          </a:bodyPr>
          <a:lstStyle/>
          <a:p>
            <a:pPr marL="8145">
              <a:spcBef>
                <a:spcPts val="64"/>
              </a:spcBef>
            </a:pPr>
            <a:r>
              <a:rPr sz="289" b="1" spc="-35" dirty="0">
                <a:solidFill>
                  <a:srgbClr val="7290A3"/>
                </a:solidFill>
                <a:latin typeface="Times New Roman"/>
                <a:cs typeface="Times New Roman"/>
              </a:rPr>
              <a:t>N&lt;IO</a:t>
            </a:r>
            <a:r>
              <a:rPr sz="289" b="1" spc="-35" dirty="0">
                <a:solidFill>
                  <a:srgbClr val="466B7E"/>
                </a:solidFill>
                <a:latin typeface="Times New Roman"/>
                <a:cs typeface="Times New Roman"/>
              </a:rPr>
              <a:t>T</a:t>
            </a:r>
            <a:r>
              <a:rPr sz="289" b="1" spc="-35" dirty="0">
                <a:solidFill>
                  <a:srgbClr val="7290A3"/>
                </a:solidFill>
                <a:latin typeface="Times New Roman"/>
                <a:cs typeface="Times New Roman"/>
              </a:rPr>
              <a:t>Al.OfflOIT\llOO'S</a:t>
            </a:r>
            <a:endParaRPr sz="289">
              <a:latin typeface="Times New Roman"/>
              <a:cs typeface="Times New Roman"/>
            </a:endParaRPr>
          </a:p>
        </p:txBody>
      </p:sp>
      <p:sp>
        <p:nvSpPr>
          <p:cNvPr id="42" name="object 42"/>
          <p:cNvSpPr txBox="1"/>
          <p:nvPr/>
        </p:nvSpPr>
        <p:spPr>
          <a:xfrm>
            <a:off x="5025081" y="1163152"/>
            <a:ext cx="1087343" cy="251881"/>
          </a:xfrm>
          <a:prstGeom prst="rect">
            <a:avLst/>
          </a:prstGeom>
        </p:spPr>
        <p:txBody>
          <a:bodyPr vert="horz" wrap="square" lIns="0" tIns="8145" rIns="0" bIns="0" rtlCol="0">
            <a:spAutoFit/>
          </a:bodyPr>
          <a:lstStyle/>
          <a:p>
            <a:pPr algn="ctr">
              <a:lnSpc>
                <a:spcPts val="984"/>
              </a:lnSpc>
              <a:spcBef>
                <a:spcPts val="64"/>
              </a:spcBef>
            </a:pPr>
            <a:r>
              <a:rPr sz="834" b="1" dirty="0">
                <a:solidFill>
                  <a:srgbClr val="2A2A2A"/>
                </a:solidFill>
                <a:latin typeface="Times New Roman"/>
                <a:cs typeface="Times New Roman"/>
              </a:rPr>
              <a:t>The</a:t>
            </a:r>
            <a:r>
              <a:rPr sz="834" b="1" spc="-13" dirty="0">
                <a:solidFill>
                  <a:srgbClr val="2A2A2A"/>
                </a:solidFill>
                <a:latin typeface="Times New Roman"/>
                <a:cs typeface="Times New Roman"/>
              </a:rPr>
              <a:t> </a:t>
            </a:r>
            <a:r>
              <a:rPr sz="834" b="1" dirty="0">
                <a:solidFill>
                  <a:srgbClr val="2A2A2A"/>
                </a:solidFill>
                <a:latin typeface="Times New Roman"/>
                <a:cs typeface="Times New Roman"/>
              </a:rPr>
              <a:t>image</a:t>
            </a:r>
            <a:r>
              <a:rPr sz="834" b="1" spc="-13" dirty="0">
                <a:solidFill>
                  <a:srgbClr val="2A2A2A"/>
                </a:solidFill>
                <a:latin typeface="Times New Roman"/>
                <a:cs typeface="Times New Roman"/>
              </a:rPr>
              <a:t> </a:t>
            </a:r>
            <a:r>
              <a:rPr sz="834" b="1" dirty="0">
                <a:solidFill>
                  <a:srgbClr val="2A2A2A"/>
                </a:solidFill>
                <a:latin typeface="Times New Roman"/>
                <a:cs typeface="Times New Roman"/>
              </a:rPr>
              <a:t>of</a:t>
            </a:r>
            <a:r>
              <a:rPr sz="834" b="1" spc="32" dirty="0">
                <a:solidFill>
                  <a:srgbClr val="2A2A2A"/>
                </a:solidFill>
                <a:latin typeface="Times New Roman"/>
                <a:cs typeface="Times New Roman"/>
              </a:rPr>
              <a:t> </a:t>
            </a:r>
            <a:r>
              <a:rPr sz="834" b="1" dirty="0">
                <a:solidFill>
                  <a:srgbClr val="2A2A2A"/>
                </a:solidFill>
                <a:latin typeface="Times New Roman"/>
                <a:cs typeface="Times New Roman"/>
              </a:rPr>
              <a:t>the</a:t>
            </a:r>
            <a:r>
              <a:rPr sz="834" b="1" spc="22" dirty="0">
                <a:solidFill>
                  <a:srgbClr val="2A2A2A"/>
                </a:solidFill>
                <a:latin typeface="Times New Roman"/>
                <a:cs typeface="Times New Roman"/>
              </a:rPr>
              <a:t> </a:t>
            </a:r>
            <a:r>
              <a:rPr sz="834" b="1" spc="-6" dirty="0">
                <a:solidFill>
                  <a:srgbClr val="2A2A2A"/>
                </a:solidFill>
                <a:latin typeface="Times New Roman"/>
                <a:cs typeface="Times New Roman"/>
              </a:rPr>
              <a:t>gifted</a:t>
            </a:r>
            <a:endParaRPr sz="834">
              <a:latin typeface="Times New Roman"/>
              <a:cs typeface="Times New Roman"/>
            </a:endParaRPr>
          </a:p>
          <a:p>
            <a:pPr algn="ctr">
              <a:lnSpc>
                <a:spcPts val="907"/>
              </a:lnSpc>
            </a:pPr>
            <a:r>
              <a:rPr sz="770" b="1" spc="42" dirty="0">
                <a:solidFill>
                  <a:srgbClr val="3B3B3B"/>
                </a:solidFill>
                <a:latin typeface="Times New Roman"/>
                <a:cs typeface="Times New Roman"/>
              </a:rPr>
              <a:t>children's</a:t>
            </a:r>
            <a:r>
              <a:rPr sz="770" b="1" spc="-42" dirty="0">
                <a:solidFill>
                  <a:srgbClr val="3B3B3B"/>
                </a:solidFill>
                <a:latin typeface="Times New Roman"/>
                <a:cs typeface="Times New Roman"/>
              </a:rPr>
              <a:t> </a:t>
            </a:r>
            <a:r>
              <a:rPr sz="770" b="1" spc="38" dirty="0">
                <a:solidFill>
                  <a:srgbClr val="2A2A2A"/>
                </a:solidFill>
                <a:latin typeface="Times New Roman"/>
                <a:cs typeface="Times New Roman"/>
              </a:rPr>
              <a:t>teacher</a:t>
            </a:r>
            <a:endParaRPr sz="770">
              <a:latin typeface="Times New Roman"/>
              <a:cs typeface="Times New Roman"/>
            </a:endParaRPr>
          </a:p>
        </p:txBody>
      </p:sp>
      <p:sp>
        <p:nvSpPr>
          <p:cNvPr id="43" name="object 43"/>
          <p:cNvSpPr txBox="1"/>
          <p:nvPr/>
        </p:nvSpPr>
        <p:spPr>
          <a:xfrm>
            <a:off x="5764555" y="984800"/>
            <a:ext cx="605166" cy="145489"/>
          </a:xfrm>
          <a:prstGeom prst="rect">
            <a:avLst/>
          </a:prstGeom>
        </p:spPr>
        <p:txBody>
          <a:bodyPr vert="horz" wrap="square" lIns="0" tIns="0" rIns="0" bIns="0" rtlCol="0">
            <a:spAutoFit/>
          </a:bodyPr>
          <a:lstStyle/>
          <a:p>
            <a:pPr marL="8145">
              <a:lnSpc>
                <a:spcPts val="843"/>
              </a:lnSpc>
            </a:pPr>
            <a:r>
              <a:rPr sz="2822" spc="-112" dirty="0">
                <a:solidFill>
                  <a:srgbClr val="1670BC"/>
                </a:solidFill>
              </a:rPr>
              <a:t>■</a:t>
            </a:r>
            <a:r>
              <a:rPr sz="481" spc="-3" dirty="0">
                <a:solidFill>
                  <a:srgbClr val="466B7E"/>
                </a:solidFill>
              </a:rPr>
              <a:t>Funde</a:t>
            </a:r>
            <a:r>
              <a:rPr sz="481" spc="61" dirty="0">
                <a:solidFill>
                  <a:srgbClr val="466B7E"/>
                </a:solidFill>
              </a:rPr>
              <a:t>d</a:t>
            </a:r>
            <a:r>
              <a:rPr sz="481" spc="3" dirty="0">
                <a:solidFill>
                  <a:srgbClr val="365969"/>
                </a:solidFill>
              </a:rPr>
              <a:t>by</a:t>
            </a:r>
            <a:endParaRPr sz="481"/>
          </a:p>
          <a:p>
            <a:pPr marL="226417">
              <a:lnSpc>
                <a:spcPts val="308"/>
              </a:lnSpc>
            </a:pPr>
            <a:r>
              <a:rPr sz="481" spc="-64" dirty="0">
                <a:solidFill>
                  <a:srgbClr val="466B7E"/>
                </a:solidFill>
              </a:rPr>
              <a:t>theEuropeanUnion</a:t>
            </a:r>
            <a:endParaRPr sz="481"/>
          </a:p>
        </p:txBody>
      </p:sp>
      <p:sp>
        <p:nvSpPr>
          <p:cNvPr id="44" name="object 44"/>
          <p:cNvSpPr txBox="1"/>
          <p:nvPr/>
        </p:nvSpPr>
        <p:spPr>
          <a:xfrm>
            <a:off x="4776185" y="1415617"/>
            <a:ext cx="1624906" cy="2569725"/>
          </a:xfrm>
          <a:prstGeom prst="rect">
            <a:avLst/>
          </a:prstGeom>
        </p:spPr>
        <p:txBody>
          <a:bodyPr vert="horz" wrap="square" lIns="0" tIns="10588" rIns="0" bIns="0" rtlCol="0">
            <a:spAutoFit/>
          </a:bodyPr>
          <a:lstStyle/>
          <a:p>
            <a:pPr marL="35021" marR="40723" indent="1222">
              <a:lnSpc>
                <a:spcPct val="113799"/>
              </a:lnSpc>
              <a:spcBef>
                <a:spcPts val="83"/>
              </a:spcBef>
            </a:pPr>
            <a:r>
              <a:rPr sz="481" spc="19" dirty="0">
                <a:solidFill>
                  <a:srgbClr val="3B3B3B"/>
                </a:solidFill>
                <a:latin typeface="Times New Roman"/>
                <a:cs typeface="Times New Roman"/>
              </a:rPr>
              <a:t>Foundation</a:t>
            </a:r>
            <a:r>
              <a:rPr sz="481" spc="3" dirty="0">
                <a:solidFill>
                  <a:srgbClr val="3B3B3B"/>
                </a:solidFill>
                <a:latin typeface="Times New Roman"/>
                <a:cs typeface="Times New Roman"/>
              </a:rPr>
              <a:t> </a:t>
            </a:r>
            <a:r>
              <a:rPr sz="481" spc="19" dirty="0">
                <a:solidFill>
                  <a:srgbClr val="4F4F4F"/>
                </a:solidFill>
                <a:latin typeface="Times New Roman"/>
                <a:cs typeface="Times New Roman"/>
              </a:rPr>
              <a:t>of</a:t>
            </a:r>
            <a:r>
              <a:rPr sz="481" spc="38" dirty="0">
                <a:solidFill>
                  <a:srgbClr val="4F4F4F"/>
                </a:solidFill>
                <a:latin typeface="Times New Roman"/>
                <a:cs typeface="Times New Roman"/>
              </a:rPr>
              <a:t> </a:t>
            </a:r>
            <a:r>
              <a:rPr sz="481" spc="19" dirty="0">
                <a:solidFill>
                  <a:srgbClr val="3B3B3B"/>
                </a:solidFill>
                <a:latin typeface="Times New Roman"/>
                <a:cs typeface="Times New Roman"/>
              </a:rPr>
              <a:t>the</a:t>
            </a:r>
            <a:r>
              <a:rPr sz="481" spc="16" dirty="0">
                <a:solidFill>
                  <a:srgbClr val="3B3B3B"/>
                </a:solidFill>
                <a:latin typeface="Times New Roman"/>
                <a:cs typeface="Times New Roman"/>
              </a:rPr>
              <a:t> </a:t>
            </a:r>
            <a:r>
              <a:rPr sz="481" spc="19" dirty="0">
                <a:solidFill>
                  <a:srgbClr val="4F4F4F"/>
                </a:solidFill>
                <a:latin typeface="Times New Roman"/>
                <a:cs typeface="Times New Roman"/>
              </a:rPr>
              <a:t>adequate</a:t>
            </a:r>
            <a:r>
              <a:rPr sz="481" spc="13" dirty="0">
                <a:solidFill>
                  <a:srgbClr val="4F4F4F"/>
                </a:solidFill>
                <a:latin typeface="Times New Roman"/>
                <a:cs typeface="Times New Roman"/>
              </a:rPr>
              <a:t> </a:t>
            </a:r>
            <a:r>
              <a:rPr sz="481" spc="19" dirty="0">
                <a:solidFill>
                  <a:srgbClr val="2A2A2A"/>
                </a:solidFill>
                <a:latin typeface="Times New Roman"/>
                <a:cs typeface="Times New Roman"/>
              </a:rPr>
              <a:t>teacher</a:t>
            </a:r>
            <a:r>
              <a:rPr sz="481" spc="-48" dirty="0">
                <a:solidFill>
                  <a:srgbClr val="2A2A2A"/>
                </a:solidFill>
                <a:latin typeface="Times New Roman"/>
                <a:cs typeface="Times New Roman"/>
              </a:rPr>
              <a:t> </a:t>
            </a:r>
            <a:r>
              <a:rPr sz="481" spc="19" dirty="0">
                <a:solidFill>
                  <a:srgbClr val="4F4F4F"/>
                </a:solidFill>
                <a:latin typeface="Times New Roman"/>
                <a:cs typeface="Times New Roman"/>
              </a:rPr>
              <a:t>for </a:t>
            </a:r>
            <a:r>
              <a:rPr sz="481" spc="13" dirty="0">
                <a:solidFill>
                  <a:srgbClr val="3B3B3B"/>
                </a:solidFill>
                <a:latin typeface="Times New Roman"/>
                <a:cs typeface="Times New Roman"/>
              </a:rPr>
              <a:t>gifted</a:t>
            </a:r>
            <a:r>
              <a:rPr sz="481" spc="-35" dirty="0">
                <a:solidFill>
                  <a:srgbClr val="3B3B3B"/>
                </a:solidFill>
                <a:latin typeface="Times New Roman"/>
                <a:cs typeface="Times New Roman"/>
              </a:rPr>
              <a:t> </a:t>
            </a:r>
            <a:r>
              <a:rPr sz="481" spc="-6" dirty="0">
                <a:solidFill>
                  <a:srgbClr val="3B3B3B"/>
                </a:solidFill>
                <a:latin typeface="Times New Roman"/>
                <a:cs typeface="Times New Roman"/>
              </a:rPr>
              <a:t>children.</a:t>
            </a:r>
            <a:r>
              <a:rPr sz="481" spc="321" dirty="0">
                <a:solidFill>
                  <a:srgbClr val="3B3B3B"/>
                </a:solidFill>
                <a:latin typeface="Times New Roman"/>
                <a:cs typeface="Times New Roman"/>
              </a:rPr>
              <a:t> </a:t>
            </a:r>
            <a:r>
              <a:rPr sz="513" dirty="0">
                <a:solidFill>
                  <a:srgbClr val="4F4F4F"/>
                </a:solidFill>
                <a:latin typeface="Times New Roman"/>
                <a:cs typeface="Times New Roman"/>
              </a:rPr>
              <a:t>Characteristics</a:t>
            </a:r>
            <a:r>
              <a:rPr sz="513" spc="-26" dirty="0">
                <a:solidFill>
                  <a:srgbClr val="4F4F4F"/>
                </a:solidFill>
                <a:latin typeface="Times New Roman"/>
                <a:cs typeface="Times New Roman"/>
              </a:rPr>
              <a:t> </a:t>
            </a:r>
            <a:r>
              <a:rPr sz="513" dirty="0">
                <a:solidFill>
                  <a:srgbClr val="4F4F4F"/>
                </a:solidFill>
                <a:latin typeface="Times New Roman"/>
                <a:cs typeface="Times New Roman"/>
              </a:rPr>
              <a:t>of</a:t>
            </a:r>
            <a:r>
              <a:rPr sz="513" spc="80" dirty="0">
                <a:solidFill>
                  <a:srgbClr val="4F4F4F"/>
                </a:solidFill>
                <a:latin typeface="Times New Roman"/>
                <a:cs typeface="Times New Roman"/>
              </a:rPr>
              <a:t> </a:t>
            </a:r>
            <a:r>
              <a:rPr sz="513" dirty="0">
                <a:solidFill>
                  <a:srgbClr val="2A2A2A"/>
                </a:solidFill>
                <a:latin typeface="Times New Roman"/>
                <a:cs typeface="Times New Roman"/>
              </a:rPr>
              <a:t>the</a:t>
            </a:r>
            <a:r>
              <a:rPr sz="513" spc="6" dirty="0">
                <a:solidFill>
                  <a:srgbClr val="2A2A2A"/>
                </a:solidFill>
                <a:latin typeface="Times New Roman"/>
                <a:cs typeface="Times New Roman"/>
              </a:rPr>
              <a:t> </a:t>
            </a:r>
            <a:r>
              <a:rPr sz="513" dirty="0">
                <a:solidFill>
                  <a:srgbClr val="3B3B3B"/>
                </a:solidFill>
                <a:latin typeface="Times New Roman"/>
                <a:cs typeface="Times New Roman"/>
              </a:rPr>
              <a:t>teacher:</a:t>
            </a:r>
            <a:r>
              <a:rPr sz="513" spc="-6" dirty="0">
                <a:solidFill>
                  <a:srgbClr val="3B3B3B"/>
                </a:solidFill>
                <a:latin typeface="Times New Roman"/>
                <a:cs typeface="Times New Roman"/>
              </a:rPr>
              <a:t> </a:t>
            </a:r>
            <a:r>
              <a:rPr sz="513" dirty="0">
                <a:solidFill>
                  <a:srgbClr val="3B3B3B"/>
                </a:solidFill>
                <a:latin typeface="Times New Roman"/>
                <a:cs typeface="Times New Roman"/>
              </a:rPr>
              <a:t>background</a:t>
            </a:r>
            <a:r>
              <a:rPr sz="513" spc="26" dirty="0">
                <a:solidFill>
                  <a:srgbClr val="3B3B3B"/>
                </a:solidFill>
                <a:latin typeface="Times New Roman"/>
                <a:cs typeface="Times New Roman"/>
              </a:rPr>
              <a:t> </a:t>
            </a:r>
            <a:r>
              <a:rPr sz="513" dirty="0">
                <a:solidFill>
                  <a:srgbClr val="3B3B3B"/>
                </a:solidFill>
                <a:latin typeface="Times New Roman"/>
                <a:cs typeface="Times New Roman"/>
              </a:rPr>
              <a:t>and</a:t>
            </a:r>
            <a:r>
              <a:rPr sz="513" spc="80" dirty="0">
                <a:solidFill>
                  <a:srgbClr val="3B3B3B"/>
                </a:solidFill>
                <a:latin typeface="Times New Roman"/>
                <a:cs typeface="Times New Roman"/>
              </a:rPr>
              <a:t> </a:t>
            </a:r>
            <a:r>
              <a:rPr sz="513" spc="-6" dirty="0">
                <a:solidFill>
                  <a:srgbClr val="3B3B3B"/>
                </a:solidFill>
                <a:latin typeface="Times New Roman"/>
                <a:cs typeface="Times New Roman"/>
              </a:rPr>
              <a:t>educat</a:t>
            </a:r>
            <a:r>
              <a:rPr sz="513" spc="-6" dirty="0">
                <a:solidFill>
                  <a:srgbClr val="111111"/>
                </a:solidFill>
                <a:latin typeface="Times New Roman"/>
                <a:cs typeface="Times New Roman"/>
              </a:rPr>
              <a:t>i</a:t>
            </a:r>
            <a:r>
              <a:rPr sz="513" spc="-6" dirty="0">
                <a:solidFill>
                  <a:srgbClr val="4F4F4F"/>
                </a:solidFill>
                <a:latin typeface="Times New Roman"/>
                <a:cs typeface="Times New Roman"/>
              </a:rPr>
              <a:t>on.</a:t>
            </a:r>
            <a:r>
              <a:rPr sz="513" spc="321" dirty="0">
                <a:solidFill>
                  <a:srgbClr val="4F4F4F"/>
                </a:solidFill>
                <a:latin typeface="Times New Roman"/>
                <a:cs typeface="Times New Roman"/>
              </a:rPr>
              <a:t> </a:t>
            </a:r>
            <a:r>
              <a:rPr sz="513" dirty="0">
                <a:solidFill>
                  <a:srgbClr val="3B3B3B"/>
                </a:solidFill>
                <a:latin typeface="Times New Roman"/>
                <a:cs typeface="Times New Roman"/>
              </a:rPr>
              <a:t>Models</a:t>
            </a:r>
            <a:r>
              <a:rPr sz="513" spc="-19" dirty="0">
                <a:solidFill>
                  <a:srgbClr val="3B3B3B"/>
                </a:solidFill>
                <a:latin typeface="Times New Roman"/>
                <a:cs typeface="Times New Roman"/>
              </a:rPr>
              <a:t> </a:t>
            </a:r>
            <a:r>
              <a:rPr sz="513" dirty="0">
                <a:solidFill>
                  <a:srgbClr val="2A2A2A"/>
                </a:solidFill>
                <a:latin typeface="Times New Roman"/>
                <a:cs typeface="Times New Roman"/>
              </a:rPr>
              <a:t>identifying</a:t>
            </a:r>
            <a:r>
              <a:rPr sz="513" spc="-10" dirty="0">
                <a:solidFill>
                  <a:srgbClr val="2A2A2A"/>
                </a:solidFill>
                <a:latin typeface="Times New Roman"/>
                <a:cs typeface="Times New Roman"/>
              </a:rPr>
              <a:t> </a:t>
            </a:r>
            <a:r>
              <a:rPr sz="513" dirty="0">
                <a:solidFill>
                  <a:srgbClr val="2A2A2A"/>
                </a:solidFill>
                <a:latin typeface="Times New Roman"/>
                <a:cs typeface="Times New Roman"/>
              </a:rPr>
              <a:t>the</a:t>
            </a:r>
            <a:r>
              <a:rPr sz="513" spc="-35" dirty="0">
                <a:solidFill>
                  <a:srgbClr val="2A2A2A"/>
                </a:solidFill>
                <a:latin typeface="Times New Roman"/>
                <a:cs typeface="Times New Roman"/>
              </a:rPr>
              <a:t> </a:t>
            </a:r>
            <a:r>
              <a:rPr sz="513" dirty="0">
                <a:solidFill>
                  <a:srgbClr val="4F4F4F"/>
                </a:solidFill>
                <a:latin typeface="Times New Roman"/>
                <a:cs typeface="Times New Roman"/>
              </a:rPr>
              <a:t>effective</a:t>
            </a:r>
            <a:r>
              <a:rPr sz="513" spc="26" dirty="0">
                <a:solidFill>
                  <a:srgbClr val="4F4F4F"/>
                </a:solidFill>
                <a:latin typeface="Times New Roman"/>
                <a:cs typeface="Times New Roman"/>
              </a:rPr>
              <a:t> </a:t>
            </a:r>
            <a:r>
              <a:rPr sz="513" spc="-6" dirty="0">
                <a:solidFill>
                  <a:srgbClr val="2A2A2A"/>
                </a:solidFill>
                <a:latin typeface="Times New Roman"/>
                <a:cs typeface="Times New Roman"/>
              </a:rPr>
              <a:t>teacher.</a:t>
            </a:r>
            <a:endParaRPr sz="513">
              <a:latin typeface="Times New Roman"/>
              <a:cs typeface="Times New Roman"/>
            </a:endParaRPr>
          </a:p>
          <a:p>
            <a:pPr marL="35021" marR="82260" indent="1222">
              <a:lnSpc>
                <a:spcPct val="105200"/>
              </a:lnSpc>
              <a:spcBef>
                <a:spcPts val="22"/>
              </a:spcBef>
            </a:pPr>
            <a:r>
              <a:rPr sz="513" dirty="0">
                <a:solidFill>
                  <a:srgbClr val="2A2A2A"/>
                </a:solidFill>
                <a:latin typeface="Times New Roman"/>
                <a:cs typeface="Times New Roman"/>
              </a:rPr>
              <a:t>Professional</a:t>
            </a:r>
            <a:r>
              <a:rPr sz="513" spc="10" dirty="0">
                <a:solidFill>
                  <a:srgbClr val="2A2A2A"/>
                </a:solidFill>
                <a:latin typeface="Times New Roman"/>
                <a:cs typeface="Times New Roman"/>
              </a:rPr>
              <a:t> </a:t>
            </a:r>
            <a:r>
              <a:rPr sz="513" dirty="0">
                <a:solidFill>
                  <a:srgbClr val="3B3B3B"/>
                </a:solidFill>
                <a:latin typeface="Times New Roman"/>
                <a:cs typeface="Times New Roman"/>
              </a:rPr>
              <a:t>and</a:t>
            </a:r>
            <a:r>
              <a:rPr sz="513" spc="55" dirty="0">
                <a:solidFill>
                  <a:srgbClr val="3B3B3B"/>
                </a:solidFill>
                <a:latin typeface="Times New Roman"/>
                <a:cs typeface="Times New Roman"/>
              </a:rPr>
              <a:t> </a:t>
            </a:r>
            <a:r>
              <a:rPr sz="513" dirty="0">
                <a:solidFill>
                  <a:srgbClr val="4F4F4F"/>
                </a:solidFill>
                <a:latin typeface="Times New Roman"/>
                <a:cs typeface="Times New Roman"/>
              </a:rPr>
              <a:t>didac</a:t>
            </a:r>
            <a:r>
              <a:rPr sz="513" dirty="0">
                <a:solidFill>
                  <a:srgbClr val="2A2A2A"/>
                </a:solidFill>
                <a:latin typeface="Times New Roman"/>
                <a:cs typeface="Times New Roman"/>
              </a:rPr>
              <a:t>t</a:t>
            </a:r>
            <a:r>
              <a:rPr sz="513" dirty="0">
                <a:solidFill>
                  <a:srgbClr val="111111"/>
                </a:solidFill>
                <a:latin typeface="Times New Roman"/>
                <a:cs typeface="Times New Roman"/>
              </a:rPr>
              <a:t>i</a:t>
            </a:r>
            <a:r>
              <a:rPr sz="513" dirty="0">
                <a:solidFill>
                  <a:srgbClr val="4F4F4F"/>
                </a:solidFill>
                <a:latin typeface="Times New Roman"/>
                <a:cs typeface="Times New Roman"/>
              </a:rPr>
              <a:t>c</a:t>
            </a:r>
            <a:r>
              <a:rPr sz="513" spc="-22" dirty="0">
                <a:solidFill>
                  <a:srgbClr val="4F4F4F"/>
                </a:solidFill>
                <a:latin typeface="Times New Roman"/>
                <a:cs typeface="Times New Roman"/>
              </a:rPr>
              <a:t> </a:t>
            </a:r>
            <a:r>
              <a:rPr sz="513" dirty="0">
                <a:solidFill>
                  <a:srgbClr val="3B3B3B"/>
                </a:solidFill>
                <a:latin typeface="Times New Roman"/>
                <a:cs typeface="Times New Roman"/>
              </a:rPr>
              <a:t>abilit</a:t>
            </a:r>
            <a:r>
              <a:rPr sz="513" dirty="0">
                <a:solidFill>
                  <a:srgbClr val="111111"/>
                </a:solidFill>
                <a:latin typeface="Times New Roman"/>
                <a:cs typeface="Times New Roman"/>
              </a:rPr>
              <a:t>i</a:t>
            </a:r>
            <a:r>
              <a:rPr sz="513" dirty="0">
                <a:solidFill>
                  <a:srgbClr val="4F4F4F"/>
                </a:solidFill>
                <a:latin typeface="Times New Roman"/>
                <a:cs typeface="Times New Roman"/>
              </a:rPr>
              <a:t>es</a:t>
            </a:r>
            <a:r>
              <a:rPr sz="513" spc="13" dirty="0">
                <a:solidFill>
                  <a:srgbClr val="4F4F4F"/>
                </a:solidFill>
                <a:latin typeface="Times New Roman"/>
                <a:cs typeface="Times New Roman"/>
              </a:rPr>
              <a:t> </a:t>
            </a:r>
            <a:r>
              <a:rPr sz="513" dirty="0">
                <a:solidFill>
                  <a:srgbClr val="4F4F4F"/>
                </a:solidFill>
                <a:latin typeface="Times New Roman"/>
                <a:cs typeface="Times New Roman"/>
              </a:rPr>
              <a:t>of</a:t>
            </a:r>
            <a:r>
              <a:rPr sz="513" spc="32" dirty="0">
                <a:solidFill>
                  <a:srgbClr val="4F4F4F"/>
                </a:solidFill>
                <a:latin typeface="Times New Roman"/>
                <a:cs typeface="Times New Roman"/>
              </a:rPr>
              <a:t> </a:t>
            </a:r>
            <a:r>
              <a:rPr sz="513" dirty="0">
                <a:solidFill>
                  <a:srgbClr val="2A2A2A"/>
                </a:solidFill>
                <a:latin typeface="Times New Roman"/>
                <a:cs typeface="Times New Roman"/>
              </a:rPr>
              <a:t>the</a:t>
            </a:r>
            <a:r>
              <a:rPr sz="513" spc="-51" dirty="0">
                <a:solidFill>
                  <a:srgbClr val="2A2A2A"/>
                </a:solidFill>
                <a:latin typeface="Times New Roman"/>
                <a:cs typeface="Times New Roman"/>
              </a:rPr>
              <a:t> </a:t>
            </a:r>
            <a:r>
              <a:rPr sz="513" spc="-6" dirty="0">
                <a:solidFill>
                  <a:srgbClr val="2A2A2A"/>
                </a:solidFill>
                <a:latin typeface="Times New Roman"/>
                <a:cs typeface="Times New Roman"/>
              </a:rPr>
              <a:t>teacher.</a:t>
            </a:r>
            <a:r>
              <a:rPr sz="513" spc="321" dirty="0">
                <a:solidFill>
                  <a:srgbClr val="2A2A2A"/>
                </a:solidFill>
                <a:latin typeface="Times New Roman"/>
                <a:cs typeface="Times New Roman"/>
              </a:rPr>
              <a:t>  </a:t>
            </a:r>
            <a:r>
              <a:rPr sz="513" spc="-6" dirty="0">
                <a:solidFill>
                  <a:srgbClr val="4F4F4F"/>
                </a:solidFill>
                <a:latin typeface="Times New Roman"/>
                <a:cs typeface="Times New Roman"/>
              </a:rPr>
              <a:t>Closing</a:t>
            </a:r>
            <a:r>
              <a:rPr sz="513" spc="-35" dirty="0">
                <a:solidFill>
                  <a:srgbClr val="4F4F4F"/>
                </a:solidFill>
                <a:latin typeface="Times New Roman"/>
                <a:cs typeface="Times New Roman"/>
              </a:rPr>
              <a:t> </a:t>
            </a:r>
            <a:r>
              <a:rPr sz="513" dirty="0">
                <a:solidFill>
                  <a:srgbClr val="4F4F4F"/>
                </a:solidFill>
                <a:latin typeface="Times New Roman"/>
                <a:cs typeface="Times New Roman"/>
              </a:rPr>
              <a:t>gaps</a:t>
            </a:r>
            <a:r>
              <a:rPr sz="513" dirty="0">
                <a:solidFill>
                  <a:srgbClr val="3B3B3B"/>
                </a:solidFill>
                <a:latin typeface="Times New Roman"/>
                <a:cs typeface="Times New Roman"/>
              </a:rPr>
              <a:t>-</a:t>
            </a:r>
            <a:r>
              <a:rPr sz="513" spc="196" dirty="0">
                <a:solidFill>
                  <a:srgbClr val="3B3B3B"/>
                </a:solidFill>
                <a:latin typeface="Times New Roman"/>
                <a:cs typeface="Times New Roman"/>
              </a:rPr>
              <a:t> </a:t>
            </a:r>
            <a:r>
              <a:rPr sz="513" dirty="0">
                <a:solidFill>
                  <a:srgbClr val="4F4F4F"/>
                </a:solidFill>
                <a:latin typeface="Times New Roman"/>
                <a:cs typeface="Times New Roman"/>
              </a:rPr>
              <a:t>evolving</a:t>
            </a:r>
            <a:r>
              <a:rPr sz="513" spc="-19" dirty="0">
                <a:solidFill>
                  <a:srgbClr val="4F4F4F"/>
                </a:solidFill>
                <a:latin typeface="Times New Roman"/>
                <a:cs typeface="Times New Roman"/>
              </a:rPr>
              <a:t> </a:t>
            </a:r>
            <a:r>
              <a:rPr sz="513" dirty="0">
                <a:solidFill>
                  <a:srgbClr val="3B3B3B"/>
                </a:solidFill>
                <a:latin typeface="Times New Roman"/>
                <a:cs typeface="Times New Roman"/>
              </a:rPr>
              <a:t>from</a:t>
            </a:r>
            <a:r>
              <a:rPr sz="513" spc="35" dirty="0">
                <a:solidFill>
                  <a:srgbClr val="3B3B3B"/>
                </a:solidFill>
                <a:latin typeface="Times New Roman"/>
                <a:cs typeface="Times New Roman"/>
              </a:rPr>
              <a:t> </a:t>
            </a:r>
            <a:r>
              <a:rPr sz="513" dirty="0">
                <a:solidFill>
                  <a:srgbClr val="3B3B3B"/>
                </a:solidFill>
                <a:latin typeface="Times New Roman"/>
                <a:cs typeface="Times New Roman"/>
              </a:rPr>
              <a:t>a</a:t>
            </a:r>
            <a:r>
              <a:rPr sz="513" spc="6" dirty="0">
                <a:solidFill>
                  <a:srgbClr val="3B3B3B"/>
                </a:solidFill>
                <a:latin typeface="Times New Roman"/>
                <a:cs typeface="Times New Roman"/>
              </a:rPr>
              <a:t> </a:t>
            </a:r>
            <a:r>
              <a:rPr sz="513" dirty="0">
                <a:solidFill>
                  <a:srgbClr val="4F4F4F"/>
                </a:solidFill>
                <a:latin typeface="Times New Roman"/>
                <a:cs typeface="Times New Roman"/>
              </a:rPr>
              <a:t>classic</a:t>
            </a:r>
            <a:r>
              <a:rPr sz="513" spc="-29" dirty="0">
                <a:solidFill>
                  <a:srgbClr val="4F4F4F"/>
                </a:solidFill>
                <a:latin typeface="Times New Roman"/>
                <a:cs typeface="Times New Roman"/>
              </a:rPr>
              <a:t> </a:t>
            </a:r>
            <a:r>
              <a:rPr sz="513" dirty="0">
                <a:solidFill>
                  <a:srgbClr val="2A2A2A"/>
                </a:solidFill>
                <a:latin typeface="Times New Roman"/>
                <a:cs typeface="Times New Roman"/>
              </a:rPr>
              <a:t>teacher to</a:t>
            </a:r>
            <a:r>
              <a:rPr sz="513" spc="35" dirty="0">
                <a:solidFill>
                  <a:srgbClr val="2A2A2A"/>
                </a:solidFill>
                <a:latin typeface="Times New Roman"/>
                <a:cs typeface="Times New Roman"/>
              </a:rPr>
              <a:t> </a:t>
            </a:r>
            <a:r>
              <a:rPr sz="513" dirty="0">
                <a:solidFill>
                  <a:srgbClr val="3B3B3B"/>
                </a:solidFill>
                <a:latin typeface="Times New Roman"/>
                <a:cs typeface="Times New Roman"/>
              </a:rPr>
              <a:t>a</a:t>
            </a:r>
            <a:r>
              <a:rPr sz="513" spc="22" dirty="0">
                <a:solidFill>
                  <a:srgbClr val="3B3B3B"/>
                </a:solidFill>
                <a:latin typeface="Times New Roman"/>
                <a:cs typeface="Times New Roman"/>
              </a:rPr>
              <a:t> </a:t>
            </a:r>
            <a:r>
              <a:rPr sz="513" spc="-6" dirty="0">
                <a:solidFill>
                  <a:srgbClr val="4F4F4F"/>
                </a:solidFill>
                <a:latin typeface="Times New Roman"/>
                <a:cs typeface="Times New Roman"/>
              </a:rPr>
              <a:t>gifted</a:t>
            </a:r>
            <a:endParaRPr sz="513">
              <a:latin typeface="Times New Roman"/>
              <a:cs typeface="Times New Roman"/>
            </a:endParaRPr>
          </a:p>
          <a:p>
            <a:pPr marL="35021">
              <a:spcBef>
                <a:spcPts val="112"/>
              </a:spcBef>
            </a:pPr>
            <a:r>
              <a:rPr sz="481" spc="-13" dirty="0">
                <a:solidFill>
                  <a:srgbClr val="4F4F4F"/>
                </a:solidFill>
                <a:latin typeface="Times New Roman"/>
                <a:cs typeface="Times New Roman"/>
              </a:rPr>
              <a:t>one.</a:t>
            </a:r>
            <a:endParaRPr sz="481">
              <a:latin typeface="Times New Roman"/>
              <a:cs typeface="Times New Roman"/>
            </a:endParaRPr>
          </a:p>
          <a:p>
            <a:pPr marL="32578">
              <a:spcBef>
                <a:spcPts val="16"/>
              </a:spcBef>
            </a:pPr>
            <a:r>
              <a:rPr sz="513" spc="13" dirty="0">
                <a:solidFill>
                  <a:srgbClr val="3B3B3B"/>
                </a:solidFill>
                <a:latin typeface="Times New Roman"/>
                <a:cs typeface="Times New Roman"/>
              </a:rPr>
              <a:t>The</a:t>
            </a:r>
            <a:r>
              <a:rPr sz="513" spc="-80" dirty="0">
                <a:solidFill>
                  <a:srgbClr val="3B3B3B"/>
                </a:solidFill>
                <a:latin typeface="Times New Roman"/>
                <a:cs typeface="Times New Roman"/>
              </a:rPr>
              <a:t> </a:t>
            </a:r>
            <a:r>
              <a:rPr sz="513" spc="6" dirty="0">
                <a:solidFill>
                  <a:srgbClr val="3B3B3B"/>
                </a:solidFill>
                <a:latin typeface="Times New Roman"/>
                <a:cs typeface="Times New Roman"/>
              </a:rPr>
              <a:t>gifted</a:t>
            </a:r>
            <a:r>
              <a:rPr sz="513" spc="-58" dirty="0">
                <a:solidFill>
                  <a:srgbClr val="3B3B3B"/>
                </a:solidFill>
                <a:latin typeface="Times New Roman"/>
                <a:cs typeface="Times New Roman"/>
              </a:rPr>
              <a:t> </a:t>
            </a:r>
            <a:r>
              <a:rPr sz="513" spc="6" dirty="0">
                <a:solidFill>
                  <a:srgbClr val="3B3B3B"/>
                </a:solidFill>
                <a:latin typeface="Times New Roman"/>
                <a:cs typeface="Times New Roman"/>
              </a:rPr>
              <a:t>classroom</a:t>
            </a:r>
            <a:r>
              <a:rPr sz="513" spc="42" dirty="0">
                <a:solidFill>
                  <a:srgbClr val="3B3B3B"/>
                </a:solidFill>
                <a:latin typeface="Times New Roman"/>
                <a:cs typeface="Times New Roman"/>
              </a:rPr>
              <a:t> </a:t>
            </a:r>
            <a:r>
              <a:rPr sz="513" spc="13" dirty="0">
                <a:solidFill>
                  <a:srgbClr val="4F4F4F"/>
                </a:solidFill>
                <a:latin typeface="Times New Roman"/>
                <a:cs typeface="Times New Roman"/>
              </a:rPr>
              <a:t>-</a:t>
            </a:r>
            <a:r>
              <a:rPr sz="513" spc="119" dirty="0">
                <a:solidFill>
                  <a:srgbClr val="4F4F4F"/>
                </a:solidFill>
                <a:latin typeface="Times New Roman"/>
                <a:cs typeface="Times New Roman"/>
              </a:rPr>
              <a:t> </a:t>
            </a:r>
            <a:r>
              <a:rPr sz="513" spc="13" dirty="0">
                <a:solidFill>
                  <a:srgbClr val="2A2A2A"/>
                </a:solidFill>
                <a:latin typeface="Times New Roman"/>
                <a:cs typeface="Times New Roman"/>
              </a:rPr>
              <a:t>understanding</a:t>
            </a:r>
            <a:r>
              <a:rPr sz="513" spc="-38" dirty="0">
                <a:solidFill>
                  <a:srgbClr val="2A2A2A"/>
                </a:solidFill>
                <a:latin typeface="Times New Roman"/>
                <a:cs typeface="Times New Roman"/>
              </a:rPr>
              <a:t> </a:t>
            </a:r>
            <a:r>
              <a:rPr sz="513" spc="13" dirty="0">
                <a:solidFill>
                  <a:srgbClr val="4F4F4F"/>
                </a:solidFill>
                <a:latin typeface="Times New Roman"/>
                <a:cs typeface="Times New Roman"/>
              </a:rPr>
              <a:t>and</a:t>
            </a:r>
            <a:r>
              <a:rPr sz="513" spc="-38" dirty="0">
                <a:solidFill>
                  <a:srgbClr val="4F4F4F"/>
                </a:solidFill>
                <a:latin typeface="Times New Roman"/>
                <a:cs typeface="Times New Roman"/>
              </a:rPr>
              <a:t> </a:t>
            </a:r>
            <a:r>
              <a:rPr sz="513" spc="-6" dirty="0">
                <a:solidFill>
                  <a:srgbClr val="2A2A2A"/>
                </a:solidFill>
                <a:latin typeface="Times New Roman"/>
                <a:cs typeface="Times New Roman"/>
              </a:rPr>
              <a:t>applying.</a:t>
            </a:r>
            <a:endParaRPr sz="513">
              <a:latin typeface="Times New Roman"/>
              <a:cs typeface="Times New Roman"/>
            </a:endParaRPr>
          </a:p>
          <a:p>
            <a:pPr marL="32578">
              <a:spcBef>
                <a:spcPts val="77"/>
              </a:spcBef>
            </a:pPr>
            <a:r>
              <a:rPr sz="513" spc="6" dirty="0">
                <a:solidFill>
                  <a:srgbClr val="3B3B3B"/>
                </a:solidFill>
                <a:latin typeface="Times New Roman"/>
                <a:cs typeface="Times New Roman"/>
              </a:rPr>
              <a:t>The</a:t>
            </a:r>
            <a:r>
              <a:rPr sz="513" spc="-61" dirty="0">
                <a:solidFill>
                  <a:srgbClr val="3B3B3B"/>
                </a:solidFill>
                <a:latin typeface="Times New Roman"/>
                <a:cs typeface="Times New Roman"/>
              </a:rPr>
              <a:t> </a:t>
            </a:r>
            <a:r>
              <a:rPr sz="513" spc="6" dirty="0">
                <a:solidFill>
                  <a:srgbClr val="3B3B3B"/>
                </a:solidFill>
                <a:latin typeface="Times New Roman"/>
                <a:cs typeface="Times New Roman"/>
              </a:rPr>
              <a:t>gifted</a:t>
            </a:r>
            <a:r>
              <a:rPr sz="513" spc="-42" dirty="0">
                <a:solidFill>
                  <a:srgbClr val="3B3B3B"/>
                </a:solidFill>
                <a:latin typeface="Times New Roman"/>
                <a:cs typeface="Times New Roman"/>
              </a:rPr>
              <a:t> </a:t>
            </a:r>
            <a:r>
              <a:rPr sz="513" spc="6" dirty="0">
                <a:solidFill>
                  <a:srgbClr val="2A2A2A"/>
                </a:solidFill>
                <a:latin typeface="Times New Roman"/>
                <a:cs typeface="Times New Roman"/>
              </a:rPr>
              <a:t>classroom</a:t>
            </a:r>
            <a:r>
              <a:rPr sz="513" spc="55" dirty="0">
                <a:solidFill>
                  <a:srgbClr val="2A2A2A"/>
                </a:solidFill>
                <a:latin typeface="Times New Roman"/>
                <a:cs typeface="Times New Roman"/>
              </a:rPr>
              <a:t> </a:t>
            </a:r>
            <a:r>
              <a:rPr sz="513" spc="6" dirty="0">
                <a:solidFill>
                  <a:srgbClr val="4F4F4F"/>
                </a:solidFill>
                <a:latin typeface="Times New Roman"/>
                <a:cs typeface="Times New Roman"/>
              </a:rPr>
              <a:t>and</a:t>
            </a:r>
            <a:r>
              <a:rPr sz="513" spc="-22" dirty="0">
                <a:solidFill>
                  <a:srgbClr val="4F4F4F"/>
                </a:solidFill>
                <a:latin typeface="Times New Roman"/>
                <a:cs typeface="Times New Roman"/>
              </a:rPr>
              <a:t> </a:t>
            </a:r>
            <a:r>
              <a:rPr sz="513" spc="6" dirty="0">
                <a:solidFill>
                  <a:srgbClr val="3B3B3B"/>
                </a:solidFill>
                <a:latin typeface="Times New Roman"/>
                <a:cs typeface="Times New Roman"/>
              </a:rPr>
              <a:t>a</a:t>
            </a:r>
            <a:r>
              <a:rPr sz="513" spc="38" dirty="0">
                <a:solidFill>
                  <a:srgbClr val="3B3B3B"/>
                </a:solidFill>
                <a:latin typeface="Times New Roman"/>
                <a:cs typeface="Times New Roman"/>
              </a:rPr>
              <a:t> </a:t>
            </a:r>
            <a:r>
              <a:rPr sz="513" spc="6" dirty="0">
                <a:solidFill>
                  <a:srgbClr val="3B3B3B"/>
                </a:solidFill>
                <a:latin typeface="Times New Roman"/>
                <a:cs typeface="Times New Roman"/>
              </a:rPr>
              <a:t>natural</a:t>
            </a:r>
            <a:r>
              <a:rPr sz="513" spc="-16" dirty="0">
                <a:solidFill>
                  <a:srgbClr val="3B3B3B"/>
                </a:solidFill>
                <a:latin typeface="Times New Roman"/>
                <a:cs typeface="Times New Roman"/>
              </a:rPr>
              <a:t> </a:t>
            </a:r>
            <a:r>
              <a:rPr sz="513" dirty="0">
                <a:solidFill>
                  <a:srgbClr val="2A2A2A"/>
                </a:solidFill>
                <a:latin typeface="Times New Roman"/>
                <a:cs typeface="Times New Roman"/>
              </a:rPr>
              <a:t>development</a:t>
            </a:r>
            <a:r>
              <a:rPr sz="513" spc="13" dirty="0">
                <a:solidFill>
                  <a:srgbClr val="2A2A2A"/>
                </a:solidFill>
                <a:latin typeface="Times New Roman"/>
                <a:cs typeface="Times New Roman"/>
              </a:rPr>
              <a:t> </a:t>
            </a:r>
            <a:r>
              <a:rPr sz="513" spc="-6" dirty="0">
                <a:solidFill>
                  <a:srgbClr val="3B3B3B"/>
                </a:solidFill>
                <a:latin typeface="Times New Roman"/>
                <a:cs typeface="Times New Roman"/>
              </a:rPr>
              <a:t>arena.</a:t>
            </a: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spcBef>
                <a:spcPts val="519"/>
              </a:spcBef>
            </a:pPr>
            <a:endParaRPr sz="513">
              <a:latin typeface="Times New Roman"/>
              <a:cs typeface="Times New Roman"/>
            </a:endParaRPr>
          </a:p>
          <a:p>
            <a:pPr marL="996074">
              <a:lnSpc>
                <a:spcPts val="3344"/>
              </a:lnSpc>
            </a:pPr>
            <a:r>
              <a:rPr sz="4233" spc="-274" baseline="9469" dirty="0">
                <a:solidFill>
                  <a:srgbClr val="1670BC"/>
                </a:solidFill>
              </a:rPr>
              <a:t>■</a:t>
            </a:r>
            <a:r>
              <a:rPr sz="721" spc="-110" baseline="55555" dirty="0">
                <a:solidFill>
                  <a:srgbClr val="466B7E"/>
                </a:solidFill>
              </a:rPr>
              <a:t>Funde</a:t>
            </a:r>
            <a:r>
              <a:rPr sz="721" spc="-2496" baseline="55555" dirty="0">
                <a:solidFill>
                  <a:srgbClr val="466B7E"/>
                </a:solidFill>
              </a:rPr>
              <a:t>d</a:t>
            </a:r>
            <a:r>
              <a:rPr sz="513" spc="-73" dirty="0">
                <a:solidFill>
                  <a:srgbClr val="365969"/>
                </a:solidFill>
              </a:rPr>
              <a:t>th</a:t>
            </a:r>
            <a:r>
              <a:rPr sz="513" spc="-38" dirty="0">
                <a:solidFill>
                  <a:srgbClr val="365969"/>
                </a:solidFill>
              </a:rPr>
              <a:t>e</a:t>
            </a:r>
            <a:r>
              <a:rPr sz="513" spc="-73" dirty="0">
                <a:solidFill>
                  <a:srgbClr val="466B7E"/>
                </a:solidFill>
              </a:rPr>
              <a:t>Europea</a:t>
            </a:r>
            <a:r>
              <a:rPr sz="513" spc="-1331" dirty="0">
                <a:solidFill>
                  <a:srgbClr val="466B7E"/>
                </a:solidFill>
              </a:rPr>
              <a:t>n</a:t>
            </a:r>
            <a:r>
              <a:rPr sz="721" spc="-101" baseline="55555" dirty="0">
                <a:solidFill>
                  <a:srgbClr val="466B7E"/>
                </a:solidFill>
              </a:rPr>
              <a:t>by</a:t>
            </a:r>
            <a:r>
              <a:rPr sz="721" spc="481" baseline="55555" dirty="0">
                <a:solidFill>
                  <a:srgbClr val="466B7E"/>
                </a:solidFill>
              </a:rPr>
              <a:t> </a:t>
            </a:r>
            <a:r>
              <a:rPr sz="513" spc="-244" dirty="0">
                <a:solidFill>
                  <a:srgbClr val="466B7E"/>
                </a:solidFill>
              </a:rPr>
              <a:t>Union</a:t>
            </a:r>
            <a:endParaRPr sz="513"/>
          </a:p>
          <a:p>
            <a:pPr marL="256959" marR="288316" algn="ctr">
              <a:lnSpc>
                <a:spcPts val="879"/>
              </a:lnSpc>
              <a:spcBef>
                <a:spcPts val="26"/>
              </a:spcBef>
              <a:tabLst>
                <a:tab pos="458536" algn="l"/>
              </a:tabLst>
            </a:pPr>
            <a:r>
              <a:rPr sz="770" b="1" spc="-16" dirty="0">
                <a:solidFill>
                  <a:srgbClr val="2A2A2A"/>
                </a:solidFill>
                <a:latin typeface="Times New Roman"/>
                <a:cs typeface="Times New Roman"/>
              </a:rPr>
              <a:t>The</a:t>
            </a:r>
            <a:r>
              <a:rPr sz="770" b="1" dirty="0">
                <a:solidFill>
                  <a:srgbClr val="2A2A2A"/>
                </a:solidFill>
                <a:latin typeface="Times New Roman"/>
                <a:cs typeface="Times New Roman"/>
              </a:rPr>
              <a:t>	</a:t>
            </a:r>
            <a:r>
              <a:rPr sz="770" b="1" spc="48" dirty="0">
                <a:solidFill>
                  <a:srgbClr val="2A2A2A"/>
                </a:solidFill>
                <a:latin typeface="Times New Roman"/>
                <a:cs typeface="Times New Roman"/>
              </a:rPr>
              <a:t>image</a:t>
            </a:r>
            <a:r>
              <a:rPr sz="770" b="1" spc="-22" dirty="0">
                <a:solidFill>
                  <a:srgbClr val="2A2A2A"/>
                </a:solidFill>
                <a:latin typeface="Times New Roman"/>
                <a:cs typeface="Times New Roman"/>
              </a:rPr>
              <a:t> </a:t>
            </a:r>
            <a:r>
              <a:rPr sz="770" b="1" spc="45" dirty="0">
                <a:solidFill>
                  <a:srgbClr val="2A2A2A"/>
                </a:solidFill>
                <a:latin typeface="Times New Roman"/>
                <a:cs typeface="Times New Roman"/>
              </a:rPr>
              <a:t>of</a:t>
            </a:r>
            <a:r>
              <a:rPr sz="770" b="1" spc="-29" dirty="0">
                <a:solidFill>
                  <a:srgbClr val="2A2A2A"/>
                </a:solidFill>
                <a:latin typeface="Times New Roman"/>
                <a:cs typeface="Times New Roman"/>
              </a:rPr>
              <a:t> </a:t>
            </a:r>
            <a:r>
              <a:rPr sz="770" b="1" spc="45" dirty="0">
                <a:solidFill>
                  <a:srgbClr val="2A2A2A"/>
                </a:solidFill>
                <a:latin typeface="Times New Roman"/>
                <a:cs typeface="Times New Roman"/>
              </a:rPr>
              <a:t>the</a:t>
            </a:r>
            <a:r>
              <a:rPr sz="770" b="1" spc="10" dirty="0">
                <a:solidFill>
                  <a:srgbClr val="2A2A2A"/>
                </a:solidFill>
                <a:latin typeface="Times New Roman"/>
                <a:cs typeface="Times New Roman"/>
              </a:rPr>
              <a:t> </a:t>
            </a:r>
            <a:r>
              <a:rPr sz="770" b="1" spc="38" dirty="0">
                <a:solidFill>
                  <a:srgbClr val="2A2A2A"/>
                </a:solidFill>
                <a:latin typeface="Times New Roman"/>
                <a:cs typeface="Times New Roman"/>
              </a:rPr>
              <a:t>gifted </a:t>
            </a:r>
            <a:r>
              <a:rPr sz="770" b="1" spc="42" dirty="0">
                <a:solidFill>
                  <a:srgbClr val="3B3B3B"/>
                </a:solidFill>
                <a:latin typeface="Times New Roman"/>
                <a:cs typeface="Times New Roman"/>
              </a:rPr>
              <a:t>children's</a:t>
            </a:r>
            <a:r>
              <a:rPr sz="770" b="1" spc="-64" dirty="0">
                <a:solidFill>
                  <a:srgbClr val="3B3B3B"/>
                </a:solidFill>
                <a:latin typeface="Times New Roman"/>
                <a:cs typeface="Times New Roman"/>
              </a:rPr>
              <a:t> </a:t>
            </a:r>
            <a:r>
              <a:rPr sz="770" b="1" spc="42" dirty="0">
                <a:solidFill>
                  <a:srgbClr val="2A2A2A"/>
                </a:solidFill>
                <a:latin typeface="Times New Roman"/>
                <a:cs typeface="Times New Roman"/>
              </a:rPr>
              <a:t>teacher</a:t>
            </a:r>
            <a:endParaRPr sz="770">
              <a:latin typeface="Times New Roman"/>
              <a:cs typeface="Times New Roman"/>
            </a:endParaRPr>
          </a:p>
          <a:p>
            <a:pPr marL="238634" marR="270805" algn="ctr">
              <a:lnSpc>
                <a:spcPts val="879"/>
              </a:lnSpc>
              <a:spcBef>
                <a:spcPts val="231"/>
              </a:spcBef>
            </a:pPr>
            <a:r>
              <a:rPr sz="770" spc="6" dirty="0">
                <a:solidFill>
                  <a:srgbClr val="3B3B3B"/>
                </a:solidFill>
                <a:latin typeface="Times New Roman"/>
                <a:cs typeface="Times New Roman"/>
              </a:rPr>
              <a:t>Foundation</a:t>
            </a:r>
            <a:r>
              <a:rPr sz="770" spc="-10" dirty="0">
                <a:solidFill>
                  <a:srgbClr val="3B3B3B"/>
                </a:solidFill>
                <a:latin typeface="Times New Roman"/>
                <a:cs typeface="Times New Roman"/>
              </a:rPr>
              <a:t> </a:t>
            </a:r>
            <a:r>
              <a:rPr sz="770" dirty="0">
                <a:solidFill>
                  <a:srgbClr val="2A2A2A"/>
                </a:solidFill>
                <a:latin typeface="Times New Roman"/>
                <a:cs typeface="Times New Roman"/>
              </a:rPr>
              <a:t>of</a:t>
            </a:r>
            <a:r>
              <a:rPr sz="770" spc="-38" dirty="0">
                <a:solidFill>
                  <a:srgbClr val="2A2A2A"/>
                </a:solidFill>
                <a:latin typeface="Times New Roman"/>
                <a:cs typeface="Times New Roman"/>
              </a:rPr>
              <a:t> </a:t>
            </a:r>
            <a:r>
              <a:rPr sz="770" spc="6" dirty="0">
                <a:solidFill>
                  <a:srgbClr val="2A2A2A"/>
                </a:solidFill>
                <a:latin typeface="Times New Roman"/>
                <a:cs typeface="Times New Roman"/>
              </a:rPr>
              <a:t>the</a:t>
            </a:r>
            <a:r>
              <a:rPr sz="770" spc="106" dirty="0">
                <a:solidFill>
                  <a:srgbClr val="2A2A2A"/>
                </a:solidFill>
                <a:latin typeface="Times New Roman"/>
                <a:cs typeface="Times New Roman"/>
              </a:rPr>
              <a:t> </a:t>
            </a:r>
            <a:r>
              <a:rPr sz="770" spc="-6" dirty="0">
                <a:solidFill>
                  <a:srgbClr val="3B3B3B"/>
                </a:solidFill>
                <a:latin typeface="Times New Roman"/>
                <a:cs typeface="Times New Roman"/>
              </a:rPr>
              <a:t>adequate </a:t>
            </a:r>
            <a:r>
              <a:rPr sz="770" dirty="0">
                <a:solidFill>
                  <a:srgbClr val="2A2A2A"/>
                </a:solidFill>
                <a:latin typeface="Times New Roman"/>
                <a:cs typeface="Times New Roman"/>
              </a:rPr>
              <a:t>teacher</a:t>
            </a:r>
            <a:r>
              <a:rPr sz="770" spc="-6" dirty="0">
                <a:solidFill>
                  <a:srgbClr val="2A2A2A"/>
                </a:solidFill>
                <a:latin typeface="Times New Roman"/>
                <a:cs typeface="Times New Roman"/>
              </a:rPr>
              <a:t> </a:t>
            </a:r>
            <a:r>
              <a:rPr sz="770" dirty="0">
                <a:solidFill>
                  <a:srgbClr val="2A2A2A"/>
                </a:solidFill>
                <a:latin typeface="Times New Roman"/>
                <a:cs typeface="Times New Roman"/>
              </a:rPr>
              <a:t>for</a:t>
            </a:r>
            <a:r>
              <a:rPr sz="770" spc="29" dirty="0">
                <a:solidFill>
                  <a:srgbClr val="2A2A2A"/>
                </a:solidFill>
                <a:latin typeface="Times New Roman"/>
                <a:cs typeface="Times New Roman"/>
              </a:rPr>
              <a:t> </a:t>
            </a:r>
            <a:r>
              <a:rPr sz="770" dirty="0">
                <a:solidFill>
                  <a:srgbClr val="3B3B3B"/>
                </a:solidFill>
                <a:latin typeface="Times New Roman"/>
                <a:cs typeface="Times New Roman"/>
              </a:rPr>
              <a:t>gifted</a:t>
            </a:r>
            <a:r>
              <a:rPr sz="770" spc="13" dirty="0">
                <a:solidFill>
                  <a:srgbClr val="3B3B3B"/>
                </a:solidFill>
                <a:latin typeface="Times New Roman"/>
                <a:cs typeface="Times New Roman"/>
              </a:rPr>
              <a:t> </a:t>
            </a:r>
            <a:r>
              <a:rPr sz="770" spc="-6" dirty="0">
                <a:solidFill>
                  <a:srgbClr val="2A2A2A"/>
                </a:solidFill>
                <a:latin typeface="Times New Roman"/>
                <a:cs typeface="Times New Roman"/>
              </a:rPr>
              <a:t>children</a:t>
            </a:r>
            <a:endParaRPr sz="770">
              <a:latin typeface="Times New Roman"/>
              <a:cs typeface="Times New Roman"/>
            </a:endParaRPr>
          </a:p>
        </p:txBody>
      </p:sp>
      <p:sp>
        <p:nvSpPr>
          <p:cNvPr id="45" name="object 45"/>
          <p:cNvSpPr txBox="1"/>
          <p:nvPr/>
        </p:nvSpPr>
        <p:spPr>
          <a:xfrm>
            <a:off x="6423674" y="2252681"/>
            <a:ext cx="63123" cy="111779"/>
          </a:xfrm>
          <a:prstGeom prst="rect">
            <a:avLst/>
          </a:prstGeom>
        </p:spPr>
        <p:txBody>
          <a:bodyPr vert="horz" wrap="square" lIns="0" tIns="8145" rIns="0" bIns="0" rtlCol="0">
            <a:spAutoFit/>
          </a:bodyPr>
          <a:lstStyle/>
          <a:p>
            <a:pPr marL="8145">
              <a:spcBef>
                <a:spcPts val="64"/>
              </a:spcBef>
            </a:pPr>
            <a:r>
              <a:rPr sz="673" spc="-32" dirty="0">
                <a:solidFill>
                  <a:srgbClr val="3B3B3B"/>
                </a:solidFill>
                <a:latin typeface="Times New Roman"/>
                <a:cs typeface="Times New Roman"/>
              </a:rPr>
              <a:t>4</a:t>
            </a:r>
            <a:endParaRPr sz="673">
              <a:latin typeface="Times New Roman"/>
              <a:cs typeface="Times New Roman"/>
            </a:endParaRPr>
          </a:p>
        </p:txBody>
      </p:sp>
      <p:grpSp>
        <p:nvGrpSpPr>
          <p:cNvPr id="46" name="object 46"/>
          <p:cNvGrpSpPr/>
          <p:nvPr/>
        </p:nvGrpSpPr>
        <p:grpSpPr>
          <a:xfrm>
            <a:off x="5200015" y="3626174"/>
            <a:ext cx="753403" cy="204844"/>
            <a:chOff x="4763839" y="5654145"/>
            <a:chExt cx="1174750" cy="319405"/>
          </a:xfrm>
        </p:grpSpPr>
        <p:sp>
          <p:nvSpPr>
            <p:cNvPr id="47" name="object 47"/>
            <p:cNvSpPr/>
            <p:nvPr/>
          </p:nvSpPr>
          <p:spPr>
            <a:xfrm>
              <a:off x="4763839" y="5654145"/>
              <a:ext cx="311785" cy="207010"/>
            </a:xfrm>
            <a:custGeom>
              <a:avLst/>
              <a:gdLst/>
              <a:ahLst/>
              <a:cxnLst/>
              <a:rect l="l" t="t" r="r" b="b"/>
              <a:pathLst>
                <a:path w="311785" h="207010">
                  <a:moveTo>
                    <a:pt x="0" y="206988"/>
                  </a:moveTo>
                  <a:lnTo>
                    <a:pt x="311647" y="206988"/>
                  </a:lnTo>
                  <a:lnTo>
                    <a:pt x="311647" y="0"/>
                  </a:lnTo>
                  <a:lnTo>
                    <a:pt x="0" y="0"/>
                  </a:lnTo>
                  <a:lnTo>
                    <a:pt x="0" y="206988"/>
                  </a:lnTo>
                  <a:close/>
                </a:path>
              </a:pathLst>
            </a:custGeom>
            <a:solidFill>
              <a:srgbClr val="915D64"/>
            </a:solidFill>
          </p:spPr>
          <p:txBody>
            <a:bodyPr wrap="square" lIns="0" tIns="0" rIns="0" bIns="0" rtlCol="0"/>
            <a:lstStyle/>
            <a:p>
              <a:endParaRPr sz="898"/>
            </a:p>
          </p:txBody>
        </p:sp>
        <p:sp>
          <p:nvSpPr>
            <p:cNvPr id="48" name="object 48"/>
            <p:cNvSpPr/>
            <p:nvPr/>
          </p:nvSpPr>
          <p:spPr>
            <a:xfrm>
              <a:off x="4945751" y="5654145"/>
              <a:ext cx="18415" cy="207010"/>
            </a:xfrm>
            <a:custGeom>
              <a:avLst/>
              <a:gdLst/>
              <a:ahLst/>
              <a:cxnLst/>
              <a:rect l="l" t="t" r="r" b="b"/>
              <a:pathLst>
                <a:path w="18414" h="207010">
                  <a:moveTo>
                    <a:pt x="0" y="206988"/>
                  </a:moveTo>
                  <a:lnTo>
                    <a:pt x="18332" y="206988"/>
                  </a:lnTo>
                  <a:lnTo>
                    <a:pt x="18332" y="0"/>
                  </a:lnTo>
                  <a:lnTo>
                    <a:pt x="0" y="0"/>
                  </a:lnTo>
                  <a:lnTo>
                    <a:pt x="0" y="206988"/>
                  </a:lnTo>
                  <a:close/>
                </a:path>
              </a:pathLst>
            </a:custGeom>
            <a:solidFill>
              <a:srgbClr val="906E77"/>
            </a:solidFill>
          </p:spPr>
          <p:txBody>
            <a:bodyPr wrap="square" lIns="0" tIns="0" rIns="0" bIns="0" rtlCol="0"/>
            <a:lstStyle/>
            <a:p>
              <a:endParaRPr sz="898"/>
            </a:p>
          </p:txBody>
        </p:sp>
        <p:sp>
          <p:nvSpPr>
            <p:cNvPr id="49" name="object 49"/>
            <p:cNvSpPr/>
            <p:nvPr/>
          </p:nvSpPr>
          <p:spPr>
            <a:xfrm>
              <a:off x="5036707" y="5654145"/>
              <a:ext cx="901700" cy="319405"/>
            </a:xfrm>
            <a:custGeom>
              <a:avLst/>
              <a:gdLst/>
              <a:ahLst/>
              <a:cxnLst/>
              <a:rect l="l" t="t" r="r" b="b"/>
              <a:pathLst>
                <a:path w="901700" h="319404">
                  <a:moveTo>
                    <a:pt x="901591" y="318835"/>
                  </a:moveTo>
                  <a:lnTo>
                    <a:pt x="0" y="318835"/>
                  </a:lnTo>
                  <a:lnTo>
                    <a:pt x="0" y="0"/>
                  </a:lnTo>
                  <a:lnTo>
                    <a:pt x="901591" y="0"/>
                  </a:lnTo>
                  <a:lnTo>
                    <a:pt x="901591" y="318835"/>
                  </a:lnTo>
                  <a:close/>
                </a:path>
              </a:pathLst>
            </a:custGeom>
            <a:solidFill>
              <a:srgbClr val="915D64"/>
            </a:solidFill>
          </p:spPr>
          <p:txBody>
            <a:bodyPr wrap="square" lIns="0" tIns="0" rIns="0" bIns="0" rtlCol="0"/>
            <a:lstStyle/>
            <a:p>
              <a:endParaRPr sz="898"/>
            </a:p>
          </p:txBody>
        </p:sp>
      </p:grpSp>
      <p:sp>
        <p:nvSpPr>
          <p:cNvPr id="50" name="object 50"/>
          <p:cNvSpPr txBox="1"/>
          <p:nvPr/>
        </p:nvSpPr>
        <p:spPr>
          <a:xfrm>
            <a:off x="5200016" y="3626174"/>
            <a:ext cx="116879" cy="137171"/>
          </a:xfrm>
          <a:prstGeom prst="rect">
            <a:avLst/>
          </a:prstGeom>
          <a:solidFill>
            <a:srgbClr val="915D64"/>
          </a:solidFill>
        </p:spPr>
        <p:txBody>
          <a:bodyPr vert="horz" wrap="square" lIns="0" tIns="8145" rIns="0" bIns="0" rtlCol="0">
            <a:spAutoFit/>
          </a:bodyPr>
          <a:lstStyle/>
          <a:p>
            <a:pPr>
              <a:lnSpc>
                <a:spcPts val="981"/>
              </a:lnSpc>
              <a:spcBef>
                <a:spcPts val="64"/>
              </a:spcBef>
            </a:pPr>
            <a:r>
              <a:rPr sz="1122" b="1" spc="131" dirty="0">
                <a:solidFill>
                  <a:srgbClr val="F4F2F4"/>
                </a:solidFill>
              </a:rPr>
              <a:t>S</a:t>
            </a:r>
            <a:endParaRPr sz="1122"/>
          </a:p>
        </p:txBody>
      </p:sp>
      <p:sp>
        <p:nvSpPr>
          <p:cNvPr id="51" name="object 51"/>
          <p:cNvSpPr txBox="1"/>
          <p:nvPr/>
        </p:nvSpPr>
        <p:spPr>
          <a:xfrm>
            <a:off x="5101831" y="3625975"/>
            <a:ext cx="913043" cy="180901"/>
          </a:xfrm>
          <a:prstGeom prst="rect">
            <a:avLst/>
          </a:prstGeom>
        </p:spPr>
        <p:txBody>
          <a:bodyPr vert="horz" wrap="square" lIns="0" tIns="8145" rIns="0" bIns="0" rtlCol="0">
            <a:spAutoFit/>
          </a:bodyPr>
          <a:lstStyle/>
          <a:p>
            <a:pPr marL="8145">
              <a:spcBef>
                <a:spcPts val="64"/>
              </a:spcBef>
              <a:tabLst>
                <a:tab pos="214608" algn="l"/>
              </a:tabLst>
            </a:pPr>
            <a:r>
              <a:rPr sz="1122" b="1" spc="45" dirty="0">
                <a:solidFill>
                  <a:srgbClr val="AF858C"/>
                </a:solidFill>
              </a:rPr>
              <a:t>'.</a:t>
            </a:r>
            <a:r>
              <a:rPr sz="1122" b="1" dirty="0">
                <a:solidFill>
                  <a:srgbClr val="AF858C"/>
                </a:solidFill>
              </a:rPr>
              <a:t>	</a:t>
            </a:r>
            <a:r>
              <a:rPr sz="1122" b="1" spc="154" dirty="0">
                <a:solidFill>
                  <a:srgbClr val="C6A7B1"/>
                </a:solidFill>
              </a:rPr>
              <a:t>·</a:t>
            </a:r>
            <a:r>
              <a:rPr sz="1122" b="1" spc="154" dirty="0">
                <a:solidFill>
                  <a:srgbClr val="F4F2F4"/>
                </a:solidFill>
              </a:rPr>
              <a:t>TRONG</a:t>
            </a:r>
            <a:endParaRPr sz="1122"/>
          </a:p>
        </p:txBody>
      </p:sp>
      <p:grpSp>
        <p:nvGrpSpPr>
          <p:cNvPr id="52" name="object 52"/>
          <p:cNvGrpSpPr/>
          <p:nvPr/>
        </p:nvGrpSpPr>
        <p:grpSpPr>
          <a:xfrm>
            <a:off x="5139580" y="3758923"/>
            <a:ext cx="845847" cy="147015"/>
            <a:chOff x="4669604" y="5861134"/>
            <a:chExt cx="1318895" cy="229235"/>
          </a:xfrm>
        </p:grpSpPr>
        <p:sp>
          <p:nvSpPr>
            <p:cNvPr id="53" name="object 53"/>
            <p:cNvSpPr/>
            <p:nvPr/>
          </p:nvSpPr>
          <p:spPr>
            <a:xfrm>
              <a:off x="4669599" y="5861138"/>
              <a:ext cx="1189990" cy="229235"/>
            </a:xfrm>
            <a:custGeom>
              <a:avLst/>
              <a:gdLst/>
              <a:ahLst/>
              <a:cxnLst/>
              <a:rect l="l" t="t" r="r" b="b"/>
              <a:pathLst>
                <a:path w="1189989" h="229235">
                  <a:moveTo>
                    <a:pt x="890536" y="0"/>
                  </a:moveTo>
                  <a:lnTo>
                    <a:pt x="0" y="0"/>
                  </a:lnTo>
                  <a:lnTo>
                    <a:pt x="0" y="228777"/>
                  </a:lnTo>
                  <a:lnTo>
                    <a:pt x="890536" y="228777"/>
                  </a:lnTo>
                  <a:lnTo>
                    <a:pt x="890536" y="0"/>
                  </a:lnTo>
                  <a:close/>
                </a:path>
                <a:path w="1189989" h="229235">
                  <a:moveTo>
                    <a:pt x="1189418" y="0"/>
                  </a:moveTo>
                  <a:lnTo>
                    <a:pt x="1051407" y="0"/>
                  </a:lnTo>
                  <a:lnTo>
                    <a:pt x="1051407" y="228777"/>
                  </a:lnTo>
                  <a:lnTo>
                    <a:pt x="1189418" y="228777"/>
                  </a:lnTo>
                  <a:lnTo>
                    <a:pt x="1189418" y="0"/>
                  </a:lnTo>
                  <a:close/>
                </a:path>
              </a:pathLst>
            </a:custGeom>
            <a:solidFill>
              <a:srgbClr val="6E565D"/>
            </a:solidFill>
          </p:spPr>
          <p:txBody>
            <a:bodyPr wrap="square" lIns="0" tIns="0" rIns="0" bIns="0" rtlCol="0"/>
            <a:lstStyle/>
            <a:p>
              <a:endParaRPr sz="898"/>
            </a:p>
          </p:txBody>
        </p:sp>
        <p:sp>
          <p:nvSpPr>
            <p:cNvPr id="54" name="object 54"/>
            <p:cNvSpPr/>
            <p:nvPr/>
          </p:nvSpPr>
          <p:spPr>
            <a:xfrm>
              <a:off x="5914815" y="5861134"/>
              <a:ext cx="73660" cy="229235"/>
            </a:xfrm>
            <a:custGeom>
              <a:avLst/>
              <a:gdLst/>
              <a:ahLst/>
              <a:cxnLst/>
              <a:rect l="l" t="t" r="r" b="b"/>
              <a:pathLst>
                <a:path w="73660" h="229235">
                  <a:moveTo>
                    <a:pt x="73328" y="228773"/>
                  </a:moveTo>
                  <a:lnTo>
                    <a:pt x="0" y="228773"/>
                  </a:lnTo>
                  <a:lnTo>
                    <a:pt x="0" y="0"/>
                  </a:lnTo>
                  <a:lnTo>
                    <a:pt x="73328" y="0"/>
                  </a:lnTo>
                  <a:lnTo>
                    <a:pt x="73328" y="228773"/>
                  </a:lnTo>
                  <a:close/>
                </a:path>
              </a:pathLst>
            </a:custGeom>
            <a:solidFill>
              <a:srgbClr val="915D64"/>
            </a:solidFill>
          </p:spPr>
          <p:txBody>
            <a:bodyPr wrap="square" lIns="0" tIns="0" rIns="0" bIns="0" rtlCol="0"/>
            <a:lstStyle/>
            <a:p>
              <a:endParaRPr sz="898"/>
            </a:p>
          </p:txBody>
        </p:sp>
      </p:grpSp>
      <p:sp>
        <p:nvSpPr>
          <p:cNvPr id="55" name="object 55"/>
          <p:cNvSpPr txBox="1"/>
          <p:nvPr/>
        </p:nvSpPr>
        <p:spPr>
          <a:xfrm>
            <a:off x="5085564" y="3756680"/>
            <a:ext cx="946029" cy="136593"/>
          </a:xfrm>
          <a:prstGeom prst="rect">
            <a:avLst/>
          </a:prstGeom>
        </p:spPr>
        <p:txBody>
          <a:bodyPr vert="horz" wrap="square" lIns="0" tIns="8145" rIns="0" bIns="0" rtlCol="0">
            <a:spAutoFit/>
          </a:bodyPr>
          <a:lstStyle/>
          <a:p>
            <a:pPr marL="8145">
              <a:spcBef>
                <a:spcPts val="64"/>
              </a:spcBef>
            </a:pPr>
            <a:r>
              <a:rPr sz="834" b="1" spc="45" dirty="0">
                <a:solidFill>
                  <a:srgbClr val="AF858C"/>
                </a:solidFill>
                <a:latin typeface="Times New Roman"/>
                <a:cs typeface="Times New Roman"/>
              </a:rPr>
              <a:t>I</a:t>
            </a:r>
            <a:r>
              <a:rPr sz="834" b="1" spc="45" dirty="0">
                <a:solidFill>
                  <a:srgbClr val="F4F2F4"/>
                </a:solidFill>
                <a:latin typeface="Times New Roman"/>
                <a:cs typeface="Times New Roman"/>
              </a:rPr>
              <a:t>FUNDADl"T\ON</a:t>
            </a:r>
            <a:endParaRPr sz="834">
              <a:latin typeface="Times New Roman"/>
              <a:cs typeface="Times New Roman"/>
            </a:endParaRPr>
          </a:p>
        </p:txBody>
      </p:sp>
      <p:sp>
        <p:nvSpPr>
          <p:cNvPr id="63" name="object 63"/>
          <p:cNvSpPr txBox="1">
            <a:spLocks noGrp="1"/>
          </p:cNvSpPr>
          <p:nvPr>
            <p:ph type="sldNum" sz="quarter" idx="7"/>
          </p:nvPr>
        </p:nvSpPr>
        <p:spPr>
          <a:xfrm>
            <a:off x="392579" y="10067272"/>
            <a:ext cx="259715" cy="201929"/>
          </a:xfrm>
          <a:prstGeom prst="rect">
            <a:avLst/>
          </a:prstGeom>
        </p:spPr>
        <p:txBody>
          <a:bodyPr vert="horz" wrap="square" lIns="0" tIns="0" rIns="0" bIns="0" rtlCol="0">
            <a:spAutoFit/>
          </a:bodyPr>
          <a:lstStyle>
            <a:defPPr>
              <a:defRPr kern="0"/>
            </a:defPPr>
            <a:lvl1pPr>
              <a:defRPr sz="1250" b="0" i="0">
                <a:solidFill>
                  <a:srgbClr val="1F1F1F"/>
                </a:solidFill>
                <a:latin typeface="Times New Roman"/>
                <a:cs typeface="Times New Roman"/>
              </a:defRPr>
            </a:lvl1pPr>
          </a:lstStyle>
          <a:p>
            <a:pPr marL="38100">
              <a:lnSpc>
                <a:spcPts val="1465"/>
              </a:lnSpc>
            </a:pPr>
            <a:fld id="{81D60167-4931-47E6-BA6A-407CBD079E47}" type="slidenum">
              <a:rPr lang="en-US" spc="-25" smtClean="0"/>
              <a:pPr marL="38100">
                <a:lnSpc>
                  <a:spcPts val="1465"/>
                </a:lnSpc>
              </a:pPr>
              <a:t>106</a:t>
            </a:fld>
            <a:endParaRPr spc="-16" dirty="0"/>
          </a:p>
        </p:txBody>
      </p:sp>
      <p:sp>
        <p:nvSpPr>
          <p:cNvPr id="56" name="object 56"/>
          <p:cNvSpPr txBox="1"/>
          <p:nvPr/>
        </p:nvSpPr>
        <p:spPr>
          <a:xfrm>
            <a:off x="6427667" y="4114200"/>
            <a:ext cx="64345" cy="101968"/>
          </a:xfrm>
          <a:prstGeom prst="rect">
            <a:avLst/>
          </a:prstGeom>
        </p:spPr>
        <p:txBody>
          <a:bodyPr vert="horz" wrap="square" lIns="0" tIns="8145" rIns="0" bIns="0" rtlCol="0">
            <a:spAutoFit/>
          </a:bodyPr>
          <a:lstStyle/>
          <a:p>
            <a:pPr marL="8145">
              <a:spcBef>
                <a:spcPts val="64"/>
              </a:spcBef>
            </a:pPr>
            <a:r>
              <a:rPr sz="609" spc="3" dirty="0">
                <a:solidFill>
                  <a:srgbClr val="3B3B3B"/>
                </a:solidFill>
              </a:rPr>
              <a:t>5</a:t>
            </a:r>
            <a:endParaRPr sz="609"/>
          </a:p>
        </p:txBody>
      </p:sp>
      <p:sp>
        <p:nvSpPr>
          <p:cNvPr id="57" name="object 57"/>
          <p:cNvSpPr txBox="1"/>
          <p:nvPr/>
        </p:nvSpPr>
        <p:spPr>
          <a:xfrm>
            <a:off x="4894728" y="4660841"/>
            <a:ext cx="244347" cy="151341"/>
          </a:xfrm>
          <a:prstGeom prst="rect">
            <a:avLst/>
          </a:prstGeom>
        </p:spPr>
        <p:txBody>
          <a:bodyPr vert="horz" wrap="square" lIns="0" tIns="8145" rIns="0" bIns="0" rtlCol="0">
            <a:spAutoFit/>
          </a:bodyPr>
          <a:lstStyle/>
          <a:p>
            <a:pPr marL="8145">
              <a:spcBef>
                <a:spcPts val="64"/>
              </a:spcBef>
            </a:pPr>
            <a:r>
              <a:rPr sz="930" b="1" spc="-228" dirty="0">
                <a:solidFill>
                  <a:srgbClr val="466B7E"/>
                </a:solidFill>
                <a:latin typeface="Times New Roman"/>
                <a:cs typeface="Times New Roman"/>
              </a:rPr>
              <a:t>GATE</a:t>
            </a:r>
            <a:endParaRPr sz="930">
              <a:latin typeface="Times New Roman"/>
              <a:cs typeface="Times New Roman"/>
            </a:endParaRPr>
          </a:p>
        </p:txBody>
      </p:sp>
      <p:sp>
        <p:nvSpPr>
          <p:cNvPr id="58" name="object 58"/>
          <p:cNvSpPr txBox="1"/>
          <p:nvPr/>
        </p:nvSpPr>
        <p:spPr>
          <a:xfrm>
            <a:off x="4911393" y="4833972"/>
            <a:ext cx="363262" cy="37784"/>
          </a:xfrm>
          <a:prstGeom prst="rect">
            <a:avLst/>
          </a:prstGeom>
        </p:spPr>
        <p:txBody>
          <a:bodyPr vert="horz" wrap="square" lIns="0" tIns="8145" rIns="0" bIns="0" rtlCol="0">
            <a:spAutoFit/>
          </a:bodyPr>
          <a:lstStyle/>
          <a:p>
            <a:pPr marL="8145">
              <a:spcBef>
                <a:spcPts val="64"/>
              </a:spcBef>
            </a:pPr>
            <a:r>
              <a:rPr sz="192" b="1" spc="77" dirty="0">
                <a:solidFill>
                  <a:srgbClr val="7290A3"/>
                </a:solidFill>
                <a:latin typeface="Times New Roman"/>
                <a:cs typeface="Times New Roman"/>
              </a:rPr>
              <a:t>lOWlfOt'JGl'f(O</a:t>
            </a:r>
            <a:endParaRPr sz="192">
              <a:latin typeface="Times New Roman"/>
              <a:cs typeface="Times New Roman"/>
            </a:endParaRPr>
          </a:p>
        </p:txBody>
      </p:sp>
      <p:sp>
        <p:nvSpPr>
          <p:cNvPr id="59" name="object 59"/>
          <p:cNvSpPr txBox="1"/>
          <p:nvPr/>
        </p:nvSpPr>
        <p:spPr>
          <a:xfrm>
            <a:off x="4891221" y="4624453"/>
            <a:ext cx="306248" cy="659839"/>
          </a:xfrm>
          <a:prstGeom prst="rect">
            <a:avLst/>
          </a:prstGeom>
        </p:spPr>
        <p:txBody>
          <a:bodyPr vert="horz" wrap="square" lIns="0" tIns="8552" rIns="0" bIns="0" rtlCol="0">
            <a:spAutoFit/>
          </a:bodyPr>
          <a:lstStyle/>
          <a:p>
            <a:pPr marL="8145">
              <a:spcBef>
                <a:spcPts val="67"/>
              </a:spcBef>
            </a:pPr>
            <a:r>
              <a:rPr sz="2116" spc="-106" dirty="0">
                <a:solidFill>
                  <a:srgbClr val="7290A3"/>
                </a:solidFill>
              </a:rPr>
              <a:t>--</a:t>
            </a:r>
            <a:r>
              <a:rPr sz="2116" spc="-705" dirty="0">
                <a:solidFill>
                  <a:srgbClr val="7290A3"/>
                </a:solidFill>
              </a:rPr>
              <a:t>­</a:t>
            </a:r>
            <a:r>
              <a:rPr sz="385" b="1" spc="-33" baseline="6944" dirty="0">
                <a:solidFill>
                  <a:srgbClr val="7290A3"/>
                </a:solidFill>
                <a:latin typeface="Times New Roman"/>
                <a:cs typeface="Times New Roman"/>
              </a:rPr>
              <a:t>#IOTMVmOSTIJbl)ffl</a:t>
            </a:r>
            <a:endParaRPr sz="385" baseline="6944">
              <a:latin typeface="Times New Roman"/>
              <a:cs typeface="Times New Roman"/>
            </a:endParaRPr>
          </a:p>
        </p:txBody>
      </p:sp>
      <p:sp>
        <p:nvSpPr>
          <p:cNvPr id="60" name="object 60"/>
          <p:cNvSpPr txBox="1"/>
          <p:nvPr/>
        </p:nvSpPr>
        <p:spPr>
          <a:xfrm>
            <a:off x="5767494" y="4720890"/>
            <a:ext cx="435345" cy="149721"/>
          </a:xfrm>
          <a:prstGeom prst="rect">
            <a:avLst/>
          </a:prstGeom>
        </p:spPr>
        <p:txBody>
          <a:bodyPr vert="horz" wrap="square" lIns="0" tIns="0" rIns="0" bIns="0" rtlCol="0">
            <a:spAutoFit/>
          </a:bodyPr>
          <a:lstStyle/>
          <a:p>
            <a:pPr marL="8145">
              <a:lnSpc>
                <a:spcPts val="705"/>
              </a:lnSpc>
            </a:pPr>
            <a:r>
              <a:rPr sz="2822" spc="-112" dirty="0">
                <a:solidFill>
                  <a:srgbClr val="1670BC"/>
                </a:solidFill>
              </a:rPr>
              <a:t>■</a:t>
            </a:r>
            <a:r>
              <a:rPr sz="481" spc="-42" dirty="0">
                <a:solidFill>
                  <a:srgbClr val="365969"/>
                </a:solidFill>
                <a:latin typeface="Times New Roman"/>
                <a:cs typeface="Times New Roman"/>
              </a:rPr>
              <a:t>Funded</a:t>
            </a:r>
            <a:r>
              <a:rPr sz="481" spc="-3" dirty="0">
                <a:solidFill>
                  <a:srgbClr val="365969"/>
                </a:solidFill>
                <a:latin typeface="Times New Roman"/>
                <a:cs typeface="Times New Roman"/>
              </a:rPr>
              <a:t> </a:t>
            </a:r>
            <a:r>
              <a:rPr sz="481" spc="-32" dirty="0">
                <a:solidFill>
                  <a:srgbClr val="365969"/>
                </a:solidFill>
                <a:latin typeface="Times New Roman"/>
                <a:cs typeface="Times New Roman"/>
              </a:rPr>
              <a:t>by</a:t>
            </a:r>
            <a:endParaRPr sz="481">
              <a:latin typeface="Times New Roman"/>
              <a:cs typeface="Times New Roman"/>
            </a:endParaRPr>
          </a:p>
        </p:txBody>
      </p:sp>
      <p:sp>
        <p:nvSpPr>
          <p:cNvPr id="61" name="object 61"/>
          <p:cNvSpPr txBox="1"/>
          <p:nvPr/>
        </p:nvSpPr>
        <p:spPr>
          <a:xfrm>
            <a:off x="5983178" y="4779634"/>
            <a:ext cx="389326" cy="82219"/>
          </a:xfrm>
          <a:prstGeom prst="rect">
            <a:avLst/>
          </a:prstGeom>
        </p:spPr>
        <p:txBody>
          <a:bodyPr vert="horz" wrap="square" lIns="0" tIns="8145" rIns="0" bIns="0" rtlCol="0">
            <a:spAutoFit/>
          </a:bodyPr>
          <a:lstStyle/>
          <a:p>
            <a:pPr marL="8145">
              <a:spcBef>
                <a:spcPts val="64"/>
              </a:spcBef>
            </a:pPr>
            <a:r>
              <a:rPr sz="481" spc="-67" dirty="0">
                <a:solidFill>
                  <a:srgbClr val="365969"/>
                </a:solidFill>
              </a:rPr>
              <a:t>the</a:t>
            </a:r>
            <a:r>
              <a:rPr sz="481" spc="-67" dirty="0">
                <a:solidFill>
                  <a:srgbClr val="466B7E"/>
                </a:solidFill>
              </a:rPr>
              <a:t>EuropeanUnion</a:t>
            </a:r>
            <a:endParaRPr sz="481"/>
          </a:p>
        </p:txBody>
      </p:sp>
      <p:sp>
        <p:nvSpPr>
          <p:cNvPr id="62" name="object 62"/>
          <p:cNvSpPr txBox="1"/>
          <p:nvPr/>
        </p:nvSpPr>
        <p:spPr>
          <a:xfrm>
            <a:off x="4920835" y="4925025"/>
            <a:ext cx="1561376" cy="1177647"/>
          </a:xfrm>
          <a:prstGeom prst="rect">
            <a:avLst/>
          </a:prstGeom>
        </p:spPr>
        <p:txBody>
          <a:bodyPr vert="horz" wrap="square" lIns="0" tIns="8145" rIns="0" bIns="0" rtlCol="0">
            <a:spAutoFit/>
          </a:bodyPr>
          <a:lstStyle/>
          <a:p>
            <a:pPr marL="8145">
              <a:lnSpc>
                <a:spcPts val="856"/>
              </a:lnSpc>
              <a:spcBef>
                <a:spcPts val="64"/>
              </a:spcBef>
            </a:pPr>
            <a:r>
              <a:rPr sz="770" b="1" spc="45" dirty="0">
                <a:solidFill>
                  <a:srgbClr val="3B3B3B"/>
                </a:solidFill>
                <a:latin typeface="Times New Roman"/>
                <a:cs typeface="Times New Roman"/>
              </a:rPr>
              <a:t>Foundation</a:t>
            </a:r>
            <a:r>
              <a:rPr sz="770" b="1" spc="-45" dirty="0">
                <a:solidFill>
                  <a:srgbClr val="3B3B3B"/>
                </a:solidFill>
                <a:latin typeface="Times New Roman"/>
                <a:cs typeface="Times New Roman"/>
              </a:rPr>
              <a:t> </a:t>
            </a:r>
            <a:r>
              <a:rPr sz="770" b="1" spc="42" dirty="0">
                <a:solidFill>
                  <a:srgbClr val="2A2A2A"/>
                </a:solidFill>
                <a:latin typeface="Times New Roman"/>
                <a:cs typeface="Times New Roman"/>
              </a:rPr>
              <a:t>of</a:t>
            </a:r>
            <a:r>
              <a:rPr sz="770" b="1" spc="3" dirty="0">
                <a:solidFill>
                  <a:srgbClr val="2A2A2A"/>
                </a:solidFill>
                <a:latin typeface="Times New Roman"/>
                <a:cs typeface="Times New Roman"/>
              </a:rPr>
              <a:t> </a:t>
            </a:r>
            <a:r>
              <a:rPr sz="770" b="1" spc="42" dirty="0">
                <a:solidFill>
                  <a:srgbClr val="2A2A2A"/>
                </a:solidFill>
                <a:latin typeface="Times New Roman"/>
                <a:cs typeface="Times New Roman"/>
              </a:rPr>
              <a:t>the</a:t>
            </a:r>
            <a:r>
              <a:rPr sz="770" b="1" spc="19" dirty="0">
                <a:solidFill>
                  <a:srgbClr val="2A2A2A"/>
                </a:solidFill>
                <a:latin typeface="Times New Roman"/>
                <a:cs typeface="Times New Roman"/>
              </a:rPr>
              <a:t> </a:t>
            </a:r>
            <a:r>
              <a:rPr sz="770" b="1" spc="38" dirty="0">
                <a:solidFill>
                  <a:srgbClr val="2A2A2A"/>
                </a:solidFill>
                <a:latin typeface="Times New Roman"/>
                <a:cs typeface="Times New Roman"/>
              </a:rPr>
              <a:t>adequate</a:t>
            </a:r>
            <a:endParaRPr sz="770">
              <a:latin typeface="Times New Roman"/>
              <a:cs typeface="Times New Roman"/>
            </a:endParaRPr>
          </a:p>
          <a:p>
            <a:pPr marL="34614">
              <a:lnSpc>
                <a:spcPts val="933"/>
              </a:lnSpc>
            </a:pPr>
            <a:r>
              <a:rPr sz="834" b="1" dirty="0">
                <a:solidFill>
                  <a:srgbClr val="2A2A2A"/>
                </a:solidFill>
                <a:latin typeface="Times New Roman"/>
                <a:cs typeface="Times New Roman"/>
              </a:rPr>
              <a:t>teacher</a:t>
            </a:r>
            <a:r>
              <a:rPr sz="834" b="1" spc="45" dirty="0">
                <a:solidFill>
                  <a:srgbClr val="2A2A2A"/>
                </a:solidFill>
                <a:latin typeface="Times New Roman"/>
                <a:cs typeface="Times New Roman"/>
              </a:rPr>
              <a:t> </a:t>
            </a:r>
            <a:r>
              <a:rPr sz="834" b="1" dirty="0">
                <a:solidFill>
                  <a:srgbClr val="2A2A2A"/>
                </a:solidFill>
                <a:latin typeface="Times New Roman"/>
                <a:cs typeface="Times New Roman"/>
              </a:rPr>
              <a:t>for</a:t>
            </a:r>
            <a:r>
              <a:rPr sz="834" b="1" spc="61" dirty="0">
                <a:solidFill>
                  <a:srgbClr val="2A2A2A"/>
                </a:solidFill>
                <a:latin typeface="Times New Roman"/>
                <a:cs typeface="Times New Roman"/>
              </a:rPr>
              <a:t> </a:t>
            </a:r>
            <a:r>
              <a:rPr sz="834" b="1" dirty="0">
                <a:solidFill>
                  <a:srgbClr val="2A2A2A"/>
                </a:solidFill>
                <a:latin typeface="Times New Roman"/>
                <a:cs typeface="Times New Roman"/>
              </a:rPr>
              <a:t>gifted</a:t>
            </a:r>
            <a:r>
              <a:rPr sz="834" b="1" spc="10" dirty="0">
                <a:solidFill>
                  <a:srgbClr val="2A2A2A"/>
                </a:solidFill>
                <a:latin typeface="Times New Roman"/>
                <a:cs typeface="Times New Roman"/>
              </a:rPr>
              <a:t> </a:t>
            </a:r>
            <a:r>
              <a:rPr sz="834" b="1" spc="-6" dirty="0">
                <a:solidFill>
                  <a:srgbClr val="2A2A2A"/>
                </a:solidFill>
                <a:latin typeface="Times New Roman"/>
                <a:cs typeface="Times New Roman"/>
              </a:rPr>
              <a:t>children</a:t>
            </a:r>
            <a:endParaRPr sz="834">
              <a:latin typeface="Times New Roman"/>
              <a:cs typeface="Times New Roman"/>
            </a:endParaRPr>
          </a:p>
          <a:p>
            <a:pPr marL="23619" marR="363652" indent="-1222">
              <a:lnSpc>
                <a:spcPct val="108900"/>
              </a:lnSpc>
              <a:spcBef>
                <a:spcPts val="260"/>
              </a:spcBef>
            </a:pPr>
            <a:r>
              <a:rPr sz="513" dirty="0">
                <a:solidFill>
                  <a:srgbClr val="3B3B3B"/>
                </a:solidFill>
                <a:latin typeface="Times New Roman"/>
                <a:cs typeface="Times New Roman"/>
              </a:rPr>
              <a:t>One</a:t>
            </a:r>
            <a:r>
              <a:rPr sz="513" spc="141" dirty="0">
                <a:solidFill>
                  <a:srgbClr val="3B3B3B"/>
                </a:solidFill>
                <a:latin typeface="Times New Roman"/>
                <a:cs typeface="Times New Roman"/>
              </a:rPr>
              <a:t> </a:t>
            </a:r>
            <a:r>
              <a:rPr sz="513" dirty="0">
                <a:solidFill>
                  <a:srgbClr val="3B3B3B"/>
                </a:solidFill>
                <a:latin typeface="Times New Roman"/>
                <a:cs typeface="Times New Roman"/>
              </a:rPr>
              <a:t>who</a:t>
            </a:r>
            <a:r>
              <a:rPr sz="513" spc="-6" dirty="0">
                <a:solidFill>
                  <a:srgbClr val="3B3B3B"/>
                </a:solidFill>
                <a:latin typeface="Times New Roman"/>
                <a:cs typeface="Times New Roman"/>
              </a:rPr>
              <a:t> </a:t>
            </a:r>
            <a:r>
              <a:rPr sz="513" dirty="0">
                <a:solidFill>
                  <a:srgbClr val="3B3B3B"/>
                </a:solidFill>
                <a:latin typeface="Times New Roman"/>
                <a:cs typeface="Times New Roman"/>
              </a:rPr>
              <a:t>is</a:t>
            </a:r>
            <a:r>
              <a:rPr sz="513" spc="16" dirty="0">
                <a:solidFill>
                  <a:srgbClr val="3B3B3B"/>
                </a:solidFill>
                <a:latin typeface="Times New Roman"/>
                <a:cs typeface="Times New Roman"/>
              </a:rPr>
              <a:t> </a:t>
            </a:r>
            <a:r>
              <a:rPr sz="513" dirty="0">
                <a:solidFill>
                  <a:srgbClr val="3B3B3B"/>
                </a:solidFill>
                <a:latin typeface="Times New Roman"/>
                <a:cs typeface="Times New Roman"/>
              </a:rPr>
              <a:t>not</a:t>
            </a:r>
            <a:r>
              <a:rPr sz="513" spc="71" dirty="0">
                <a:solidFill>
                  <a:srgbClr val="3B3B3B"/>
                </a:solidFill>
                <a:latin typeface="Times New Roman"/>
                <a:cs typeface="Times New Roman"/>
              </a:rPr>
              <a:t> </a:t>
            </a:r>
            <a:r>
              <a:rPr sz="513" spc="32" dirty="0">
                <a:solidFill>
                  <a:srgbClr val="3B3B3B"/>
                </a:solidFill>
                <a:latin typeface="Times New Roman"/>
                <a:cs typeface="Times New Roman"/>
              </a:rPr>
              <a:t>afraid</a:t>
            </a:r>
            <a:r>
              <a:rPr sz="513" spc="-48" dirty="0">
                <a:solidFill>
                  <a:srgbClr val="3B3B3B"/>
                </a:solidFill>
                <a:latin typeface="Times New Roman"/>
                <a:cs typeface="Times New Roman"/>
              </a:rPr>
              <a:t> </a:t>
            </a:r>
            <a:r>
              <a:rPr sz="513" spc="35" dirty="0">
                <a:solidFill>
                  <a:srgbClr val="3B3B3B"/>
                </a:solidFill>
                <a:latin typeface="Times New Roman"/>
                <a:cs typeface="Times New Roman"/>
              </a:rPr>
              <a:t>from</a:t>
            </a:r>
            <a:r>
              <a:rPr sz="513" spc="-32" dirty="0">
                <a:solidFill>
                  <a:srgbClr val="3B3B3B"/>
                </a:solidFill>
                <a:latin typeface="Times New Roman"/>
                <a:cs typeface="Times New Roman"/>
              </a:rPr>
              <a:t> </a:t>
            </a:r>
            <a:r>
              <a:rPr sz="513" spc="38" dirty="0">
                <a:solidFill>
                  <a:srgbClr val="3B3B3B"/>
                </a:solidFill>
                <a:latin typeface="Times New Roman"/>
                <a:cs typeface="Times New Roman"/>
              </a:rPr>
              <a:t>this</a:t>
            </a:r>
            <a:r>
              <a:rPr sz="513" spc="-10" dirty="0">
                <a:solidFill>
                  <a:srgbClr val="3B3B3B"/>
                </a:solidFill>
                <a:latin typeface="Times New Roman"/>
                <a:cs typeface="Times New Roman"/>
              </a:rPr>
              <a:t> </a:t>
            </a:r>
            <a:r>
              <a:rPr sz="513" spc="-6" dirty="0">
                <a:solidFill>
                  <a:srgbClr val="3B3B3B"/>
                </a:solidFill>
                <a:latin typeface="Times New Roman"/>
                <a:cs typeface="Times New Roman"/>
              </a:rPr>
              <a:t>mission.</a:t>
            </a:r>
            <a:r>
              <a:rPr sz="513" spc="29" dirty="0">
                <a:solidFill>
                  <a:srgbClr val="3B3B3B"/>
                </a:solidFill>
                <a:latin typeface="Times New Roman"/>
                <a:cs typeface="Times New Roman"/>
              </a:rPr>
              <a:t> </a:t>
            </a:r>
            <a:r>
              <a:rPr sz="513" spc="29" dirty="0">
                <a:solidFill>
                  <a:srgbClr val="2A2A2A"/>
                </a:solidFill>
                <a:latin typeface="Times New Roman"/>
                <a:cs typeface="Times New Roman"/>
              </a:rPr>
              <a:t>Present</a:t>
            </a:r>
            <a:r>
              <a:rPr sz="513" spc="-13" dirty="0">
                <a:solidFill>
                  <a:srgbClr val="2A2A2A"/>
                </a:solidFill>
                <a:latin typeface="Times New Roman"/>
                <a:cs typeface="Times New Roman"/>
              </a:rPr>
              <a:t> </a:t>
            </a:r>
            <a:r>
              <a:rPr sz="513" spc="35" dirty="0">
                <a:solidFill>
                  <a:srgbClr val="3B3B3B"/>
                </a:solidFill>
                <a:latin typeface="Times New Roman"/>
                <a:cs typeface="Times New Roman"/>
              </a:rPr>
              <a:t>a</a:t>
            </a:r>
            <a:r>
              <a:rPr sz="513" spc="-13" dirty="0">
                <a:solidFill>
                  <a:srgbClr val="3B3B3B"/>
                </a:solidFill>
                <a:latin typeface="Times New Roman"/>
                <a:cs typeface="Times New Roman"/>
              </a:rPr>
              <a:t> </a:t>
            </a:r>
            <a:r>
              <a:rPr sz="513" spc="19" dirty="0">
                <a:solidFill>
                  <a:srgbClr val="626262"/>
                </a:solidFill>
                <a:latin typeface="Times New Roman"/>
                <a:cs typeface="Times New Roman"/>
              </a:rPr>
              <a:t>s</a:t>
            </a:r>
            <a:r>
              <a:rPr sz="513" spc="19" dirty="0">
                <a:solidFill>
                  <a:srgbClr val="2A2A2A"/>
                </a:solidFill>
                <a:latin typeface="Times New Roman"/>
                <a:cs typeface="Times New Roman"/>
              </a:rPr>
              <a:t>tron</a:t>
            </a:r>
            <a:r>
              <a:rPr sz="513" spc="19" dirty="0">
                <a:solidFill>
                  <a:srgbClr val="4F4F4F"/>
                </a:solidFill>
                <a:latin typeface="Times New Roman"/>
                <a:cs typeface="Times New Roman"/>
              </a:rPr>
              <a:t>g</a:t>
            </a:r>
            <a:r>
              <a:rPr sz="513" spc="-13" dirty="0">
                <a:solidFill>
                  <a:srgbClr val="4F4F4F"/>
                </a:solidFill>
                <a:latin typeface="Times New Roman"/>
                <a:cs typeface="Times New Roman"/>
              </a:rPr>
              <a:t> </a:t>
            </a:r>
            <a:r>
              <a:rPr sz="513" spc="35" dirty="0">
                <a:solidFill>
                  <a:srgbClr val="2A2A2A"/>
                </a:solidFill>
                <a:latin typeface="Times New Roman"/>
                <a:cs typeface="Times New Roman"/>
              </a:rPr>
              <a:t>and</a:t>
            </a:r>
            <a:r>
              <a:rPr sz="513" spc="55" dirty="0">
                <a:solidFill>
                  <a:srgbClr val="2A2A2A"/>
                </a:solidFill>
                <a:latin typeface="Times New Roman"/>
                <a:cs typeface="Times New Roman"/>
              </a:rPr>
              <a:t> </a:t>
            </a:r>
            <a:r>
              <a:rPr sz="513" spc="32" dirty="0">
                <a:solidFill>
                  <a:srgbClr val="2A2A2A"/>
                </a:solidFill>
                <a:latin typeface="Times New Roman"/>
                <a:cs typeface="Times New Roman"/>
              </a:rPr>
              <a:t>firm</a:t>
            </a:r>
            <a:r>
              <a:rPr sz="513" spc="-32" dirty="0">
                <a:solidFill>
                  <a:srgbClr val="2A2A2A"/>
                </a:solidFill>
                <a:latin typeface="Times New Roman"/>
                <a:cs typeface="Times New Roman"/>
              </a:rPr>
              <a:t> </a:t>
            </a:r>
            <a:r>
              <a:rPr sz="513" spc="-6" dirty="0">
                <a:solidFill>
                  <a:srgbClr val="3B3B3B"/>
                </a:solidFill>
                <a:latin typeface="Times New Roman"/>
                <a:cs typeface="Times New Roman"/>
              </a:rPr>
              <a:t>personality.</a:t>
            </a:r>
            <a:r>
              <a:rPr sz="513" spc="35" dirty="0">
                <a:solidFill>
                  <a:srgbClr val="3B3B3B"/>
                </a:solidFill>
                <a:latin typeface="Times New Roman"/>
                <a:cs typeface="Times New Roman"/>
              </a:rPr>
              <a:t> Have</a:t>
            </a:r>
            <a:r>
              <a:rPr sz="513" spc="-55" dirty="0">
                <a:solidFill>
                  <a:srgbClr val="3B3B3B"/>
                </a:solidFill>
                <a:latin typeface="Times New Roman"/>
                <a:cs typeface="Times New Roman"/>
              </a:rPr>
              <a:t> </a:t>
            </a:r>
            <a:r>
              <a:rPr sz="513" spc="19" dirty="0">
                <a:solidFill>
                  <a:srgbClr val="3B3B3B"/>
                </a:solidFill>
                <a:latin typeface="Times New Roman"/>
                <a:cs typeface="Times New Roman"/>
              </a:rPr>
              <a:t>the</a:t>
            </a:r>
            <a:r>
              <a:rPr sz="513" spc="55" dirty="0">
                <a:solidFill>
                  <a:srgbClr val="3B3B3B"/>
                </a:solidFill>
                <a:latin typeface="Times New Roman"/>
                <a:cs typeface="Times New Roman"/>
              </a:rPr>
              <a:t> </a:t>
            </a:r>
            <a:r>
              <a:rPr sz="513" spc="19" dirty="0">
                <a:solidFill>
                  <a:srgbClr val="2A2A2A"/>
                </a:solidFill>
                <a:latin typeface="Times New Roman"/>
                <a:cs typeface="Times New Roman"/>
              </a:rPr>
              <a:t>desire</a:t>
            </a:r>
            <a:r>
              <a:rPr sz="513" spc="-19" dirty="0">
                <a:solidFill>
                  <a:srgbClr val="2A2A2A"/>
                </a:solidFill>
                <a:latin typeface="Times New Roman"/>
                <a:cs typeface="Times New Roman"/>
              </a:rPr>
              <a:t> </a:t>
            </a:r>
            <a:r>
              <a:rPr sz="513" spc="19" dirty="0">
                <a:solidFill>
                  <a:srgbClr val="3B3B3B"/>
                </a:solidFill>
                <a:latin typeface="Times New Roman"/>
                <a:cs typeface="Times New Roman"/>
              </a:rPr>
              <a:t>to</a:t>
            </a:r>
            <a:r>
              <a:rPr sz="513" spc="-6" dirty="0">
                <a:solidFill>
                  <a:srgbClr val="3B3B3B"/>
                </a:solidFill>
                <a:latin typeface="Times New Roman"/>
                <a:cs typeface="Times New Roman"/>
              </a:rPr>
              <a:t> </a:t>
            </a:r>
            <a:r>
              <a:rPr sz="513" spc="35" dirty="0">
                <a:solidFill>
                  <a:srgbClr val="2A2A2A"/>
                </a:solidFill>
                <a:latin typeface="Times New Roman"/>
                <a:cs typeface="Times New Roman"/>
              </a:rPr>
              <a:t>learn</a:t>
            </a:r>
            <a:r>
              <a:rPr sz="513" spc="6" dirty="0">
                <a:solidFill>
                  <a:srgbClr val="2A2A2A"/>
                </a:solidFill>
                <a:latin typeface="Times New Roman"/>
                <a:cs typeface="Times New Roman"/>
              </a:rPr>
              <a:t> </a:t>
            </a:r>
            <a:r>
              <a:rPr sz="513" spc="42" dirty="0">
                <a:solidFill>
                  <a:srgbClr val="3B3B3B"/>
                </a:solidFill>
                <a:latin typeface="Times New Roman"/>
                <a:cs typeface="Times New Roman"/>
              </a:rPr>
              <a:t>and</a:t>
            </a:r>
            <a:r>
              <a:rPr sz="513" spc="22" dirty="0">
                <a:solidFill>
                  <a:srgbClr val="3B3B3B"/>
                </a:solidFill>
                <a:latin typeface="Times New Roman"/>
                <a:cs typeface="Times New Roman"/>
              </a:rPr>
              <a:t> </a:t>
            </a:r>
            <a:r>
              <a:rPr sz="513" spc="-6" dirty="0">
                <a:solidFill>
                  <a:srgbClr val="3B3B3B"/>
                </a:solidFill>
                <a:latin typeface="Times New Roman"/>
                <a:cs typeface="Times New Roman"/>
              </a:rPr>
              <a:t>develop.</a:t>
            </a:r>
            <a:endParaRPr sz="513">
              <a:latin typeface="Times New Roman"/>
              <a:cs typeface="Times New Roman"/>
            </a:endParaRPr>
          </a:p>
          <a:p>
            <a:pPr marL="25248" marR="108729" indent="2036">
              <a:lnSpc>
                <a:spcPct val="112700"/>
              </a:lnSpc>
              <a:spcBef>
                <a:spcPts val="22"/>
              </a:spcBef>
            </a:pPr>
            <a:r>
              <a:rPr sz="513" dirty="0">
                <a:solidFill>
                  <a:srgbClr val="3B3B3B"/>
                </a:solidFill>
                <a:latin typeface="Times New Roman"/>
                <a:cs typeface="Times New Roman"/>
              </a:rPr>
              <a:t>Allows</a:t>
            </a:r>
            <a:r>
              <a:rPr sz="513" spc="64" dirty="0">
                <a:solidFill>
                  <a:srgbClr val="3B3B3B"/>
                </a:solidFill>
                <a:latin typeface="Times New Roman"/>
                <a:cs typeface="Times New Roman"/>
              </a:rPr>
              <a:t> </a:t>
            </a:r>
            <a:r>
              <a:rPr sz="513" dirty="0">
                <a:solidFill>
                  <a:srgbClr val="2A2A2A"/>
                </a:solidFill>
                <a:latin typeface="Times New Roman"/>
                <a:cs typeface="Times New Roman"/>
              </a:rPr>
              <a:t>itself</a:t>
            </a:r>
            <a:r>
              <a:rPr sz="513" spc="26" dirty="0">
                <a:solidFill>
                  <a:srgbClr val="2A2A2A"/>
                </a:solidFill>
                <a:latin typeface="Times New Roman"/>
                <a:cs typeface="Times New Roman"/>
              </a:rPr>
              <a:t> </a:t>
            </a:r>
            <a:r>
              <a:rPr sz="513" dirty="0">
                <a:solidFill>
                  <a:srgbClr val="4F4F4F"/>
                </a:solidFill>
                <a:latin typeface="Times New Roman"/>
                <a:cs typeface="Times New Roman"/>
              </a:rPr>
              <a:t>to</a:t>
            </a:r>
            <a:r>
              <a:rPr sz="513" spc="106" dirty="0">
                <a:solidFill>
                  <a:srgbClr val="4F4F4F"/>
                </a:solidFill>
                <a:latin typeface="Times New Roman"/>
                <a:cs typeface="Times New Roman"/>
              </a:rPr>
              <a:t> </a:t>
            </a:r>
            <a:r>
              <a:rPr sz="513" dirty="0">
                <a:solidFill>
                  <a:srgbClr val="3B3B3B"/>
                </a:solidFill>
                <a:latin typeface="Times New Roman"/>
                <a:cs typeface="Times New Roman"/>
              </a:rPr>
              <a:t>be</a:t>
            </a:r>
            <a:r>
              <a:rPr sz="513" spc="64" dirty="0">
                <a:solidFill>
                  <a:srgbClr val="3B3B3B"/>
                </a:solidFill>
                <a:latin typeface="Times New Roman"/>
                <a:cs typeface="Times New Roman"/>
              </a:rPr>
              <a:t> </a:t>
            </a:r>
            <a:r>
              <a:rPr sz="513" dirty="0">
                <a:solidFill>
                  <a:srgbClr val="2A2A2A"/>
                </a:solidFill>
                <a:latin typeface="Times New Roman"/>
                <a:cs typeface="Times New Roman"/>
              </a:rPr>
              <a:t>involved</a:t>
            </a:r>
            <a:r>
              <a:rPr sz="513" spc="45" dirty="0">
                <a:solidFill>
                  <a:srgbClr val="2A2A2A"/>
                </a:solidFill>
                <a:latin typeface="Times New Roman"/>
                <a:cs typeface="Times New Roman"/>
              </a:rPr>
              <a:t> </a:t>
            </a:r>
            <a:r>
              <a:rPr sz="513" dirty="0">
                <a:solidFill>
                  <a:srgbClr val="3B3B3B"/>
                </a:solidFill>
                <a:latin typeface="Times New Roman"/>
                <a:cs typeface="Times New Roman"/>
              </a:rPr>
              <a:t>in</a:t>
            </a:r>
            <a:r>
              <a:rPr sz="513" spc="96" dirty="0">
                <a:solidFill>
                  <a:srgbClr val="3B3B3B"/>
                </a:solidFill>
                <a:latin typeface="Times New Roman"/>
                <a:cs typeface="Times New Roman"/>
              </a:rPr>
              <a:t> </a:t>
            </a:r>
            <a:r>
              <a:rPr sz="513" dirty="0">
                <a:solidFill>
                  <a:srgbClr val="4F4F4F"/>
                </a:solidFill>
                <a:latin typeface="Times New Roman"/>
                <a:cs typeface="Times New Roman"/>
              </a:rPr>
              <a:t>all</a:t>
            </a:r>
            <a:r>
              <a:rPr sz="513" spc="48" dirty="0">
                <a:solidFill>
                  <a:srgbClr val="4F4F4F"/>
                </a:solidFill>
                <a:latin typeface="Times New Roman"/>
                <a:cs typeface="Times New Roman"/>
              </a:rPr>
              <a:t> </a:t>
            </a:r>
            <a:r>
              <a:rPr sz="513" dirty="0">
                <a:solidFill>
                  <a:srgbClr val="111111"/>
                </a:solidFill>
                <a:latin typeface="Times New Roman"/>
                <a:cs typeface="Times New Roman"/>
              </a:rPr>
              <a:t>l</a:t>
            </a:r>
            <a:r>
              <a:rPr sz="513" dirty="0">
                <a:solidFill>
                  <a:srgbClr val="2A2A2A"/>
                </a:solidFill>
                <a:latin typeface="Times New Roman"/>
                <a:cs typeface="Times New Roman"/>
              </a:rPr>
              <a:t>if</a:t>
            </a:r>
            <a:r>
              <a:rPr sz="513" dirty="0">
                <a:solidFill>
                  <a:srgbClr val="4F4F4F"/>
                </a:solidFill>
                <a:latin typeface="Times New Roman"/>
                <a:cs typeface="Times New Roman"/>
              </a:rPr>
              <a:t>e</a:t>
            </a:r>
            <a:r>
              <a:rPr sz="513" spc="83" dirty="0">
                <a:solidFill>
                  <a:srgbClr val="4F4F4F"/>
                </a:solidFill>
                <a:latin typeface="Times New Roman"/>
                <a:cs typeface="Times New Roman"/>
              </a:rPr>
              <a:t> </a:t>
            </a:r>
            <a:r>
              <a:rPr sz="513" dirty="0">
                <a:solidFill>
                  <a:srgbClr val="4F4F4F"/>
                </a:solidFill>
                <a:latin typeface="Times New Roman"/>
                <a:cs typeface="Times New Roman"/>
              </a:rPr>
              <a:t>aspect</a:t>
            </a:r>
            <a:r>
              <a:rPr sz="513" spc="32" dirty="0">
                <a:solidFill>
                  <a:srgbClr val="4F4F4F"/>
                </a:solidFill>
                <a:latin typeface="Times New Roman"/>
                <a:cs typeface="Times New Roman"/>
              </a:rPr>
              <a:t> </a:t>
            </a:r>
            <a:r>
              <a:rPr sz="513" dirty="0">
                <a:solidFill>
                  <a:srgbClr val="3B3B3B"/>
                </a:solidFill>
                <a:latin typeface="Times New Roman"/>
                <a:cs typeface="Times New Roman"/>
              </a:rPr>
              <a:t>of</a:t>
            </a:r>
            <a:r>
              <a:rPr sz="513" spc="32" dirty="0">
                <a:solidFill>
                  <a:srgbClr val="3B3B3B"/>
                </a:solidFill>
                <a:latin typeface="Times New Roman"/>
                <a:cs typeface="Times New Roman"/>
              </a:rPr>
              <a:t> </a:t>
            </a:r>
            <a:r>
              <a:rPr sz="513" spc="-16" dirty="0">
                <a:solidFill>
                  <a:srgbClr val="3B3B3B"/>
                </a:solidFill>
                <a:latin typeface="Times New Roman"/>
                <a:cs typeface="Times New Roman"/>
              </a:rPr>
              <a:t>the</a:t>
            </a:r>
            <a:r>
              <a:rPr sz="513" spc="321" dirty="0">
                <a:solidFill>
                  <a:srgbClr val="3B3B3B"/>
                </a:solidFill>
                <a:latin typeface="Times New Roman"/>
                <a:cs typeface="Times New Roman"/>
              </a:rPr>
              <a:t> </a:t>
            </a:r>
            <a:r>
              <a:rPr sz="513" spc="-6" dirty="0">
                <a:solidFill>
                  <a:srgbClr val="3B3B3B"/>
                </a:solidFill>
                <a:latin typeface="Times New Roman"/>
                <a:cs typeface="Times New Roman"/>
              </a:rPr>
              <a:t>pupil.</a:t>
            </a:r>
            <a:endParaRPr sz="513">
              <a:latin typeface="Times New Roman"/>
              <a:cs typeface="Times New Roman"/>
            </a:endParaRPr>
          </a:p>
          <a:p>
            <a:pPr marL="26877">
              <a:spcBef>
                <a:spcPts val="80"/>
              </a:spcBef>
            </a:pPr>
            <a:r>
              <a:rPr sz="513" spc="13" dirty="0">
                <a:solidFill>
                  <a:srgbClr val="3B3B3B"/>
                </a:solidFill>
                <a:latin typeface="Times New Roman"/>
                <a:cs typeface="Times New Roman"/>
              </a:rPr>
              <a:t>Well</a:t>
            </a:r>
            <a:r>
              <a:rPr sz="513" spc="-29" dirty="0">
                <a:solidFill>
                  <a:srgbClr val="3B3B3B"/>
                </a:solidFill>
                <a:latin typeface="Times New Roman"/>
                <a:cs typeface="Times New Roman"/>
              </a:rPr>
              <a:t> </a:t>
            </a:r>
            <a:r>
              <a:rPr sz="513" spc="13" dirty="0">
                <a:solidFill>
                  <a:srgbClr val="3B3B3B"/>
                </a:solidFill>
                <a:latin typeface="Times New Roman"/>
                <a:cs typeface="Times New Roman"/>
              </a:rPr>
              <a:t>educated,</a:t>
            </a:r>
            <a:r>
              <a:rPr sz="513" spc="58" dirty="0">
                <a:solidFill>
                  <a:srgbClr val="3B3B3B"/>
                </a:solidFill>
                <a:latin typeface="Times New Roman"/>
                <a:cs typeface="Times New Roman"/>
              </a:rPr>
              <a:t> </a:t>
            </a:r>
            <a:r>
              <a:rPr sz="513" spc="6" dirty="0">
                <a:solidFill>
                  <a:srgbClr val="3B3B3B"/>
                </a:solidFill>
                <a:latin typeface="Times New Roman"/>
                <a:cs typeface="Times New Roman"/>
              </a:rPr>
              <a:t>well</a:t>
            </a:r>
            <a:r>
              <a:rPr sz="513" spc="29" dirty="0">
                <a:solidFill>
                  <a:srgbClr val="3B3B3B"/>
                </a:solidFill>
                <a:latin typeface="Times New Roman"/>
                <a:cs typeface="Times New Roman"/>
              </a:rPr>
              <a:t> </a:t>
            </a:r>
            <a:r>
              <a:rPr sz="513" spc="35" dirty="0">
                <a:solidFill>
                  <a:srgbClr val="3B3B3B"/>
                </a:solidFill>
                <a:latin typeface="Times New Roman"/>
                <a:cs typeface="Times New Roman"/>
              </a:rPr>
              <a:t>trained</a:t>
            </a:r>
            <a:r>
              <a:rPr sz="513" spc="13" dirty="0">
                <a:solidFill>
                  <a:srgbClr val="3B3B3B"/>
                </a:solidFill>
                <a:latin typeface="Times New Roman"/>
                <a:cs typeface="Times New Roman"/>
              </a:rPr>
              <a:t> </a:t>
            </a:r>
            <a:r>
              <a:rPr sz="513" spc="42" dirty="0">
                <a:solidFill>
                  <a:srgbClr val="3B3B3B"/>
                </a:solidFill>
                <a:latin typeface="Times New Roman"/>
                <a:cs typeface="Times New Roman"/>
              </a:rPr>
              <a:t>and</a:t>
            </a:r>
            <a:r>
              <a:rPr sz="513" spc="45" dirty="0">
                <a:solidFill>
                  <a:srgbClr val="3B3B3B"/>
                </a:solidFill>
                <a:latin typeface="Times New Roman"/>
                <a:cs typeface="Times New Roman"/>
              </a:rPr>
              <a:t> </a:t>
            </a:r>
            <a:r>
              <a:rPr sz="513" spc="13" dirty="0">
                <a:solidFill>
                  <a:srgbClr val="3B3B3B"/>
                </a:solidFill>
                <a:latin typeface="Times New Roman"/>
                <a:cs typeface="Times New Roman"/>
              </a:rPr>
              <a:t>with</a:t>
            </a:r>
            <a:r>
              <a:rPr sz="513" spc="22" dirty="0">
                <a:solidFill>
                  <a:srgbClr val="3B3B3B"/>
                </a:solidFill>
                <a:latin typeface="Times New Roman"/>
                <a:cs typeface="Times New Roman"/>
              </a:rPr>
              <a:t> </a:t>
            </a:r>
            <a:r>
              <a:rPr sz="513" spc="13" dirty="0">
                <a:solidFill>
                  <a:srgbClr val="3B3B3B"/>
                </a:solidFill>
                <a:latin typeface="Times New Roman"/>
                <a:cs typeface="Times New Roman"/>
              </a:rPr>
              <a:t>access</a:t>
            </a:r>
            <a:r>
              <a:rPr sz="513" spc="-6" dirty="0">
                <a:solidFill>
                  <a:srgbClr val="3B3B3B"/>
                </a:solidFill>
                <a:latin typeface="Times New Roman"/>
                <a:cs typeface="Times New Roman"/>
              </a:rPr>
              <a:t> </a:t>
            </a:r>
            <a:r>
              <a:rPr sz="513" spc="-16" dirty="0">
                <a:solidFill>
                  <a:srgbClr val="3B3B3B"/>
                </a:solidFill>
                <a:latin typeface="Times New Roman"/>
                <a:cs typeface="Times New Roman"/>
              </a:rPr>
              <a:t>to</a:t>
            </a:r>
            <a:endParaRPr sz="513">
              <a:latin typeface="Times New Roman"/>
              <a:cs typeface="Times New Roman"/>
            </a:endParaRPr>
          </a:p>
          <a:p>
            <a:pPr marL="26877"/>
            <a:r>
              <a:rPr sz="705" spc="-61" dirty="0">
                <a:solidFill>
                  <a:srgbClr val="2A2A2A"/>
                </a:solidFill>
                <a:latin typeface="Times New Roman"/>
                <a:cs typeface="Times New Roman"/>
              </a:rPr>
              <a:t>multiple</a:t>
            </a:r>
            <a:r>
              <a:rPr sz="705" spc="-77" dirty="0">
                <a:solidFill>
                  <a:srgbClr val="2A2A2A"/>
                </a:solidFill>
                <a:latin typeface="Times New Roman"/>
                <a:cs typeface="Times New Roman"/>
              </a:rPr>
              <a:t> </a:t>
            </a:r>
            <a:r>
              <a:rPr sz="705" spc="-58" dirty="0">
                <a:solidFill>
                  <a:srgbClr val="3B3B3B"/>
                </a:solidFill>
                <a:latin typeface="Times New Roman"/>
                <a:cs typeface="Times New Roman"/>
              </a:rPr>
              <a:t>sources</a:t>
            </a:r>
            <a:r>
              <a:rPr sz="705" spc="-48" dirty="0">
                <a:solidFill>
                  <a:srgbClr val="3B3B3B"/>
                </a:solidFill>
                <a:latin typeface="Times New Roman"/>
                <a:cs typeface="Times New Roman"/>
              </a:rPr>
              <a:t> </a:t>
            </a:r>
            <a:r>
              <a:rPr sz="705" spc="-71" dirty="0">
                <a:solidFill>
                  <a:srgbClr val="3B3B3B"/>
                </a:solidFill>
                <a:latin typeface="Times New Roman"/>
                <a:cs typeface="Times New Roman"/>
              </a:rPr>
              <a:t>of</a:t>
            </a:r>
            <a:r>
              <a:rPr sz="705" spc="-45" dirty="0">
                <a:solidFill>
                  <a:srgbClr val="3B3B3B"/>
                </a:solidFill>
                <a:latin typeface="Times New Roman"/>
                <a:cs typeface="Times New Roman"/>
              </a:rPr>
              <a:t> </a:t>
            </a:r>
            <a:r>
              <a:rPr sz="705" spc="-6" dirty="0">
                <a:solidFill>
                  <a:srgbClr val="2A2A2A"/>
                </a:solidFill>
                <a:latin typeface="Times New Roman"/>
                <a:cs typeface="Times New Roman"/>
              </a:rPr>
              <a:t>information.</a:t>
            </a:r>
            <a:endParaRPr sz="705">
              <a:latin typeface="Times New Roman"/>
              <a:cs typeface="Times New Roman"/>
            </a:endParaRPr>
          </a:p>
          <a:p>
            <a:pPr>
              <a:spcBef>
                <a:spcPts val="433"/>
              </a:spcBef>
            </a:pPr>
            <a:endParaRPr sz="705">
              <a:latin typeface="Times New Roman"/>
              <a:cs typeface="Times New Roman"/>
            </a:endParaRPr>
          </a:p>
          <a:p>
            <a:pPr marR="3258" algn="r"/>
            <a:r>
              <a:rPr sz="673" spc="-32" dirty="0">
                <a:solidFill>
                  <a:srgbClr val="3B3B3B"/>
                </a:solidFill>
                <a:latin typeface="Times New Roman"/>
                <a:cs typeface="Times New Roman"/>
              </a:rPr>
              <a:t>6</a:t>
            </a:r>
            <a:endParaRPr sz="673">
              <a:latin typeface="Times New Roman"/>
              <a:cs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189887" y="1747310"/>
            <a:ext cx="758327" cy="370084"/>
          </a:xfrm>
          <a:prstGeom prst="rect">
            <a:avLst/>
          </a:prstGeom>
        </p:spPr>
      </p:pic>
      <p:pic>
        <p:nvPicPr>
          <p:cNvPr id="4" name="object 4"/>
          <p:cNvPicPr/>
          <p:nvPr/>
        </p:nvPicPr>
        <p:blipFill>
          <a:blip r:embed="rId3" cstate="print"/>
          <a:stretch>
            <a:fillRect/>
          </a:stretch>
        </p:blipFill>
        <p:spPr>
          <a:xfrm>
            <a:off x="4731364" y="2834066"/>
            <a:ext cx="537883" cy="214414"/>
          </a:xfrm>
          <a:prstGeom prst="rect">
            <a:avLst/>
          </a:prstGeom>
        </p:spPr>
      </p:pic>
      <p:pic>
        <p:nvPicPr>
          <p:cNvPr id="5" name="object 5"/>
          <p:cNvPicPr/>
          <p:nvPr/>
        </p:nvPicPr>
        <p:blipFill>
          <a:blip r:embed="rId4" cstate="print"/>
          <a:stretch>
            <a:fillRect/>
          </a:stretch>
        </p:blipFill>
        <p:spPr>
          <a:xfrm>
            <a:off x="5142859" y="5392348"/>
            <a:ext cx="864140" cy="396518"/>
          </a:xfrm>
          <a:prstGeom prst="rect">
            <a:avLst/>
          </a:prstGeom>
        </p:spPr>
      </p:pic>
      <p:sp>
        <p:nvSpPr>
          <p:cNvPr id="7" name="object 7"/>
          <p:cNvSpPr/>
          <p:nvPr/>
        </p:nvSpPr>
        <p:spPr>
          <a:xfrm>
            <a:off x="4663760" y="274007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87496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3760" y="4602249"/>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274007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4339" y="87496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77278" y="4602249"/>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57882" y="88378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5069" y="106588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3312" y="1265613"/>
            <a:ext cx="1840339" cy="0"/>
          </a:xfrm>
          <a:custGeom>
            <a:avLst/>
            <a:gdLst/>
            <a:ahLst/>
            <a:cxnLst/>
            <a:rect l="l" t="t" r="r" b="b"/>
            <a:pathLst>
              <a:path w="2869565">
                <a:moveTo>
                  <a:pt x="0" y="0"/>
                </a:moveTo>
                <a:lnTo>
                  <a:pt x="2868992" y="0"/>
                </a:lnTo>
              </a:path>
            </a:pathLst>
          </a:custGeom>
          <a:ln w="13739">
            <a:solidFill>
              <a:srgbClr val="000000"/>
            </a:solidFill>
          </a:ln>
        </p:spPr>
        <p:txBody>
          <a:bodyPr wrap="square" lIns="0" tIns="0" rIns="0" bIns="0" rtlCol="0"/>
          <a:lstStyle/>
          <a:p>
            <a:endParaRPr sz="898"/>
          </a:p>
        </p:txBody>
      </p:sp>
      <p:sp>
        <p:nvSpPr>
          <p:cNvPr id="16" name="object 16"/>
          <p:cNvSpPr/>
          <p:nvPr/>
        </p:nvSpPr>
        <p:spPr>
          <a:xfrm>
            <a:off x="2656252"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165919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30" y="185011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30" y="20439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57882" y="2234882"/>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1" name="object 21"/>
          <p:cNvSpPr/>
          <p:nvPr/>
        </p:nvSpPr>
        <p:spPr>
          <a:xfrm>
            <a:off x="2662130" y="223488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57882" y="2745951"/>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3" name="object 23"/>
          <p:cNvSpPr/>
          <p:nvPr/>
        </p:nvSpPr>
        <p:spPr>
          <a:xfrm>
            <a:off x="2656252" y="293393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3312" y="3124847"/>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2" y="331576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70347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390320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7882" y="409117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53312" y="4094116"/>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7882"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4799039"/>
            <a:ext cx="1831379" cy="0"/>
          </a:xfrm>
          <a:custGeom>
            <a:avLst/>
            <a:gdLst/>
            <a:ahLst/>
            <a:cxnLst/>
            <a:rect l="l" t="t" r="r" b="b"/>
            <a:pathLst>
              <a:path w="2855595">
                <a:moveTo>
                  <a:pt x="0" y="0"/>
                </a:moveTo>
                <a:lnTo>
                  <a:pt x="2855243" y="0"/>
                </a:lnTo>
              </a:path>
            </a:pathLst>
          </a:custGeom>
          <a:ln w="18319">
            <a:solidFill>
              <a:srgbClr val="000000"/>
            </a:solidFill>
          </a:ln>
        </p:spPr>
        <p:txBody>
          <a:bodyPr wrap="square" lIns="0" tIns="0" rIns="0" bIns="0" rtlCol="0"/>
          <a:lstStyle/>
          <a:p>
            <a:endParaRPr sz="898"/>
          </a:p>
        </p:txBody>
      </p:sp>
      <p:sp>
        <p:nvSpPr>
          <p:cNvPr id="33" name="object 33"/>
          <p:cNvSpPr/>
          <p:nvPr/>
        </p:nvSpPr>
        <p:spPr>
          <a:xfrm>
            <a:off x="2665069" y="499583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19555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5069" y="536591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5069" y="555389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65069" y="57536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4657882" y="596509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665069" y="596509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1" name="object 41"/>
          <p:cNvSpPr txBox="1"/>
          <p:nvPr/>
        </p:nvSpPr>
        <p:spPr>
          <a:xfrm>
            <a:off x="4834231" y="951675"/>
            <a:ext cx="306248" cy="136593"/>
          </a:xfrm>
          <a:prstGeom prst="rect">
            <a:avLst/>
          </a:prstGeom>
        </p:spPr>
        <p:txBody>
          <a:bodyPr vert="horz" wrap="square" lIns="0" tIns="8145" rIns="0" bIns="0" rtlCol="0">
            <a:spAutoFit/>
          </a:bodyPr>
          <a:lstStyle/>
          <a:p>
            <a:pPr marL="8145">
              <a:spcBef>
                <a:spcPts val="64"/>
              </a:spcBef>
            </a:pPr>
            <a:r>
              <a:rPr sz="545" dirty="0">
                <a:solidFill>
                  <a:srgbClr val="466B79"/>
                </a:solidFill>
                <a:latin typeface="Times New Roman"/>
                <a:cs typeface="Times New Roman"/>
              </a:rPr>
              <a:t>,</a:t>
            </a:r>
            <a:r>
              <a:rPr sz="545" spc="199" dirty="0">
                <a:solidFill>
                  <a:srgbClr val="466B79"/>
                </a:solidFill>
                <a:latin typeface="Times New Roman"/>
                <a:cs typeface="Times New Roman"/>
              </a:rPr>
              <a:t> </a:t>
            </a:r>
            <a:r>
              <a:rPr sz="1251" b="1" spc="-182" baseline="2136" dirty="0">
                <a:solidFill>
                  <a:srgbClr val="366B8E"/>
                </a:solidFill>
              </a:rPr>
              <a:t>GATE</a:t>
            </a:r>
            <a:endParaRPr sz="1251" baseline="2136"/>
          </a:p>
        </p:txBody>
      </p:sp>
      <p:sp>
        <p:nvSpPr>
          <p:cNvPr id="42" name="object 42"/>
          <p:cNvSpPr/>
          <p:nvPr/>
        </p:nvSpPr>
        <p:spPr>
          <a:xfrm>
            <a:off x="4924375" y="1120587"/>
            <a:ext cx="192627" cy="0"/>
          </a:xfrm>
          <a:custGeom>
            <a:avLst/>
            <a:gdLst/>
            <a:ahLst/>
            <a:cxnLst/>
            <a:rect l="l" t="t" r="r" b="b"/>
            <a:pathLst>
              <a:path w="300354">
                <a:moveTo>
                  <a:pt x="0" y="0"/>
                </a:moveTo>
                <a:lnTo>
                  <a:pt x="300118" y="0"/>
                </a:lnTo>
              </a:path>
            </a:pathLst>
          </a:custGeom>
          <a:ln w="32081">
            <a:solidFill>
              <a:srgbClr val="7392A2"/>
            </a:solidFill>
          </a:ln>
        </p:spPr>
        <p:txBody>
          <a:bodyPr wrap="square" lIns="0" tIns="0" rIns="0" bIns="0" rtlCol="0"/>
          <a:lstStyle/>
          <a:p>
            <a:endParaRPr sz="898"/>
          </a:p>
        </p:txBody>
      </p:sp>
      <p:sp>
        <p:nvSpPr>
          <p:cNvPr id="43" name="object 43"/>
          <p:cNvSpPr txBox="1"/>
          <p:nvPr/>
        </p:nvSpPr>
        <p:spPr>
          <a:xfrm>
            <a:off x="4897640" y="1106693"/>
            <a:ext cx="361226" cy="37784"/>
          </a:xfrm>
          <a:prstGeom prst="rect">
            <a:avLst/>
          </a:prstGeom>
        </p:spPr>
        <p:txBody>
          <a:bodyPr vert="horz" wrap="square" lIns="0" tIns="8145" rIns="0" bIns="0" rtlCol="0">
            <a:spAutoFit/>
          </a:bodyPr>
          <a:lstStyle/>
          <a:p>
            <a:pPr marL="8145">
              <a:spcBef>
                <a:spcPts val="64"/>
              </a:spcBef>
            </a:pPr>
            <a:r>
              <a:rPr sz="192" b="1" spc="-6" dirty="0">
                <a:solidFill>
                  <a:srgbClr val="7493A3"/>
                </a:solidFill>
              </a:rPr>
              <a:t>1'11%1NHTOSUPfO</a:t>
            </a:r>
            <a:r>
              <a:rPr sz="192" b="1" spc="-6" dirty="0">
                <a:solidFill>
                  <a:srgbClr val="597C8E"/>
                </a:solidFill>
              </a:rPr>
              <a:t>U</a:t>
            </a:r>
            <a:r>
              <a:rPr sz="192" b="1" spc="-6" dirty="0">
                <a:solidFill>
                  <a:srgbClr val="7493A3"/>
                </a:solidFill>
              </a:rPr>
              <a:t>Qn'to</a:t>
            </a:r>
            <a:endParaRPr sz="192"/>
          </a:p>
        </p:txBody>
      </p:sp>
      <p:sp>
        <p:nvSpPr>
          <p:cNvPr id="44" name="object 44"/>
          <p:cNvSpPr txBox="1"/>
          <p:nvPr/>
        </p:nvSpPr>
        <p:spPr>
          <a:xfrm>
            <a:off x="4898268" y="1133781"/>
            <a:ext cx="298103" cy="47787"/>
          </a:xfrm>
          <a:prstGeom prst="rect">
            <a:avLst/>
          </a:prstGeom>
        </p:spPr>
        <p:txBody>
          <a:bodyPr vert="horz" wrap="square" lIns="0" tIns="8145" rIns="0" bIns="0" rtlCol="0">
            <a:spAutoFit/>
          </a:bodyPr>
          <a:lstStyle/>
          <a:p>
            <a:pPr marL="8145">
              <a:spcBef>
                <a:spcPts val="64"/>
              </a:spcBef>
            </a:pPr>
            <a:r>
              <a:rPr sz="257" b="1" spc="-32" dirty="0">
                <a:solidFill>
                  <a:srgbClr val="7493A3"/>
                </a:solidFill>
                <a:latin typeface="Times New Roman"/>
                <a:cs typeface="Times New Roman"/>
              </a:rPr>
              <a:t>&amp;IC&gt;TN.IHTltlSTOOf'ffl</a:t>
            </a:r>
            <a:endParaRPr sz="257">
              <a:latin typeface="Times New Roman"/>
              <a:cs typeface="Times New Roman"/>
            </a:endParaRPr>
          </a:p>
        </p:txBody>
      </p:sp>
      <p:sp>
        <p:nvSpPr>
          <p:cNvPr id="45" name="object 45"/>
          <p:cNvSpPr txBox="1"/>
          <p:nvPr/>
        </p:nvSpPr>
        <p:spPr>
          <a:xfrm>
            <a:off x="5751204" y="1055293"/>
            <a:ext cx="634487" cy="171137"/>
          </a:xfrm>
          <a:prstGeom prst="rect">
            <a:avLst/>
          </a:prstGeom>
        </p:spPr>
        <p:txBody>
          <a:bodyPr vert="horz" wrap="square" lIns="0" tIns="0" rIns="0" bIns="0" rtlCol="0">
            <a:spAutoFit/>
          </a:bodyPr>
          <a:lstStyle/>
          <a:p>
            <a:pPr marL="24434">
              <a:lnSpc>
                <a:spcPts val="705"/>
              </a:lnSpc>
              <a:tabLst>
                <a:tab pos="389715" algn="l"/>
              </a:tabLst>
            </a:pPr>
            <a:r>
              <a:rPr sz="4233" spc="-212" baseline="8838" dirty="0">
                <a:solidFill>
                  <a:srgbClr val="1670BA"/>
                </a:solidFill>
              </a:rPr>
              <a:t>■</a:t>
            </a:r>
            <a:r>
              <a:rPr sz="721" spc="-67" baseline="51851" dirty="0">
                <a:solidFill>
                  <a:srgbClr val="466B79"/>
                </a:solidFill>
              </a:rPr>
              <a:t>Funde</a:t>
            </a:r>
            <a:r>
              <a:rPr sz="721" spc="-1356" baseline="51851" dirty="0">
                <a:solidFill>
                  <a:srgbClr val="466B79"/>
                </a:solidFill>
              </a:rPr>
              <a:t>d</a:t>
            </a:r>
            <a:r>
              <a:rPr sz="481" spc="-45" dirty="0">
                <a:solidFill>
                  <a:srgbClr val="466B79"/>
                </a:solidFill>
              </a:rPr>
              <a:t>Europea</a:t>
            </a:r>
            <a:r>
              <a:rPr sz="481" spc="-2892" dirty="0">
                <a:solidFill>
                  <a:srgbClr val="466B79"/>
                </a:solidFill>
              </a:rPr>
              <a:t>n</a:t>
            </a:r>
            <a:r>
              <a:rPr sz="481" spc="-45" dirty="0">
                <a:solidFill>
                  <a:srgbClr val="466B79"/>
                </a:solidFill>
              </a:rPr>
              <a:t>th</a:t>
            </a:r>
            <a:r>
              <a:rPr sz="481" spc="-38" dirty="0">
                <a:solidFill>
                  <a:srgbClr val="466B79"/>
                </a:solidFill>
              </a:rPr>
              <a:t>e</a:t>
            </a:r>
            <a:r>
              <a:rPr sz="481" dirty="0">
                <a:solidFill>
                  <a:srgbClr val="466B79"/>
                </a:solidFill>
              </a:rPr>
              <a:t>	</a:t>
            </a:r>
            <a:r>
              <a:rPr sz="721" baseline="51851" dirty="0">
                <a:solidFill>
                  <a:srgbClr val="466B79"/>
                </a:solidFill>
              </a:rPr>
              <a:t>by</a:t>
            </a:r>
            <a:r>
              <a:rPr sz="721" spc="317" baseline="51851" dirty="0">
                <a:solidFill>
                  <a:srgbClr val="466B79"/>
                </a:solidFill>
              </a:rPr>
              <a:t> </a:t>
            </a:r>
            <a:r>
              <a:rPr sz="481" spc="-45" dirty="0">
                <a:solidFill>
                  <a:srgbClr val="466B79"/>
                </a:solidFill>
              </a:rPr>
              <a:t>Union</a:t>
            </a:r>
            <a:endParaRPr sz="481"/>
          </a:p>
        </p:txBody>
      </p:sp>
      <p:sp>
        <p:nvSpPr>
          <p:cNvPr id="46" name="object 46"/>
          <p:cNvSpPr txBox="1"/>
          <p:nvPr/>
        </p:nvSpPr>
        <p:spPr>
          <a:xfrm>
            <a:off x="4966491" y="1193829"/>
            <a:ext cx="1211145" cy="521185"/>
          </a:xfrm>
          <a:prstGeom prst="rect">
            <a:avLst/>
          </a:prstGeom>
        </p:spPr>
        <p:txBody>
          <a:bodyPr vert="horz" wrap="square" lIns="0" tIns="8145" rIns="0" bIns="0" rtlCol="0">
            <a:spAutoFit/>
          </a:bodyPr>
          <a:lstStyle/>
          <a:p>
            <a:pPr algn="ctr">
              <a:lnSpc>
                <a:spcPts val="1093"/>
              </a:lnSpc>
              <a:spcBef>
                <a:spcPts val="64"/>
              </a:spcBef>
            </a:pPr>
            <a:r>
              <a:rPr sz="962" b="1" spc="-55" dirty="0">
                <a:solidFill>
                  <a:srgbClr val="2B2D2D"/>
                </a:solidFill>
                <a:latin typeface="Times New Roman"/>
                <a:cs typeface="Times New Roman"/>
              </a:rPr>
              <a:t>The</a:t>
            </a:r>
            <a:r>
              <a:rPr sz="962" b="1" spc="-77" dirty="0">
                <a:solidFill>
                  <a:srgbClr val="2B2D2D"/>
                </a:solidFill>
                <a:latin typeface="Times New Roman"/>
                <a:cs typeface="Times New Roman"/>
              </a:rPr>
              <a:t> </a:t>
            </a:r>
            <a:r>
              <a:rPr sz="962" b="1" spc="-51" dirty="0">
                <a:solidFill>
                  <a:srgbClr val="2B2D2D"/>
                </a:solidFill>
                <a:latin typeface="Times New Roman"/>
                <a:cs typeface="Times New Roman"/>
              </a:rPr>
              <a:t>image</a:t>
            </a:r>
            <a:r>
              <a:rPr sz="962" b="1" spc="-73" dirty="0">
                <a:solidFill>
                  <a:srgbClr val="2B2D2D"/>
                </a:solidFill>
                <a:latin typeface="Times New Roman"/>
                <a:cs typeface="Times New Roman"/>
              </a:rPr>
              <a:t> </a:t>
            </a:r>
            <a:r>
              <a:rPr sz="962" b="1" spc="-16" dirty="0">
                <a:solidFill>
                  <a:srgbClr val="2B2D2D"/>
                </a:solidFill>
                <a:latin typeface="Times New Roman"/>
                <a:cs typeface="Times New Roman"/>
              </a:rPr>
              <a:t>of</a:t>
            </a:r>
            <a:r>
              <a:rPr sz="962" b="1" spc="-83" dirty="0">
                <a:solidFill>
                  <a:srgbClr val="2B2D2D"/>
                </a:solidFill>
                <a:latin typeface="Times New Roman"/>
                <a:cs typeface="Times New Roman"/>
              </a:rPr>
              <a:t> </a:t>
            </a:r>
            <a:r>
              <a:rPr sz="962" b="1" spc="-29" dirty="0">
                <a:solidFill>
                  <a:srgbClr val="2B2D2D"/>
                </a:solidFill>
                <a:latin typeface="Times New Roman"/>
                <a:cs typeface="Times New Roman"/>
              </a:rPr>
              <a:t>the</a:t>
            </a:r>
            <a:r>
              <a:rPr sz="962" b="1" spc="-103" dirty="0">
                <a:solidFill>
                  <a:srgbClr val="2B2D2D"/>
                </a:solidFill>
                <a:latin typeface="Times New Roman"/>
                <a:cs typeface="Times New Roman"/>
              </a:rPr>
              <a:t> </a:t>
            </a:r>
            <a:r>
              <a:rPr sz="962" b="1" spc="-6" dirty="0">
                <a:solidFill>
                  <a:srgbClr val="2B2D2D"/>
                </a:solidFill>
                <a:latin typeface="Times New Roman"/>
                <a:cs typeface="Times New Roman"/>
              </a:rPr>
              <a:t>gifted</a:t>
            </a:r>
            <a:endParaRPr sz="962">
              <a:latin typeface="Times New Roman"/>
              <a:cs typeface="Times New Roman"/>
            </a:endParaRPr>
          </a:p>
          <a:p>
            <a:pPr algn="ctr">
              <a:lnSpc>
                <a:spcPts val="824"/>
              </a:lnSpc>
            </a:pPr>
            <a:r>
              <a:rPr sz="737" b="1" spc="51" dirty="0">
                <a:solidFill>
                  <a:srgbClr val="2B2D2D"/>
                </a:solidFill>
                <a:latin typeface="Times New Roman"/>
                <a:cs typeface="Times New Roman"/>
              </a:rPr>
              <a:t>children's</a:t>
            </a:r>
            <a:r>
              <a:rPr sz="737" b="1" spc="-26" dirty="0">
                <a:solidFill>
                  <a:srgbClr val="2B2D2D"/>
                </a:solidFill>
                <a:latin typeface="Times New Roman"/>
                <a:cs typeface="Times New Roman"/>
              </a:rPr>
              <a:t> </a:t>
            </a:r>
            <a:r>
              <a:rPr sz="737" b="1" spc="51" dirty="0">
                <a:solidFill>
                  <a:srgbClr val="2B2D2D"/>
                </a:solidFill>
                <a:latin typeface="Times New Roman"/>
                <a:cs typeface="Times New Roman"/>
              </a:rPr>
              <a:t>teacher</a:t>
            </a:r>
            <a:endParaRPr sz="737">
              <a:latin typeface="Times New Roman"/>
              <a:cs typeface="Times New Roman"/>
            </a:endParaRPr>
          </a:p>
          <a:p>
            <a:pPr marL="8145" marR="3258" algn="ctr">
              <a:lnSpc>
                <a:spcPts val="853"/>
              </a:lnSpc>
              <a:spcBef>
                <a:spcPts val="305"/>
              </a:spcBef>
            </a:pPr>
            <a:r>
              <a:rPr sz="770" dirty="0">
                <a:solidFill>
                  <a:srgbClr val="2B2D2D"/>
                </a:solidFill>
                <a:latin typeface="Times New Roman"/>
                <a:cs typeface="Times New Roman"/>
              </a:rPr>
              <a:t>Characteristics</a:t>
            </a:r>
            <a:r>
              <a:rPr sz="770" spc="-109" dirty="0">
                <a:solidFill>
                  <a:srgbClr val="2B2D2D"/>
                </a:solidFill>
                <a:latin typeface="Times New Roman"/>
                <a:cs typeface="Times New Roman"/>
              </a:rPr>
              <a:t> </a:t>
            </a:r>
            <a:r>
              <a:rPr sz="770" dirty="0">
                <a:solidFill>
                  <a:srgbClr val="2B2D2D"/>
                </a:solidFill>
                <a:latin typeface="Times New Roman"/>
                <a:cs typeface="Times New Roman"/>
              </a:rPr>
              <a:t>of</a:t>
            </a:r>
            <a:r>
              <a:rPr sz="770" spc="-3" dirty="0">
                <a:solidFill>
                  <a:srgbClr val="2B2D2D"/>
                </a:solidFill>
                <a:latin typeface="Times New Roman"/>
                <a:cs typeface="Times New Roman"/>
              </a:rPr>
              <a:t> </a:t>
            </a:r>
            <a:r>
              <a:rPr sz="770" dirty="0">
                <a:solidFill>
                  <a:srgbClr val="2B2D2D"/>
                </a:solidFill>
                <a:latin typeface="Times New Roman"/>
                <a:cs typeface="Times New Roman"/>
              </a:rPr>
              <a:t>the</a:t>
            </a:r>
            <a:r>
              <a:rPr sz="770" spc="80" dirty="0">
                <a:solidFill>
                  <a:srgbClr val="2B2D2D"/>
                </a:solidFill>
                <a:latin typeface="Times New Roman"/>
                <a:cs typeface="Times New Roman"/>
              </a:rPr>
              <a:t> </a:t>
            </a:r>
            <a:r>
              <a:rPr sz="770" spc="-6" dirty="0">
                <a:solidFill>
                  <a:srgbClr val="2B2D2D"/>
                </a:solidFill>
                <a:latin typeface="Times New Roman"/>
                <a:cs typeface="Times New Roman"/>
              </a:rPr>
              <a:t>teacher: </a:t>
            </a:r>
            <a:r>
              <a:rPr sz="770" dirty="0">
                <a:solidFill>
                  <a:srgbClr val="2B2D2D"/>
                </a:solidFill>
                <a:latin typeface="Times New Roman"/>
                <a:cs typeface="Times New Roman"/>
              </a:rPr>
              <a:t>background</a:t>
            </a:r>
            <a:r>
              <a:rPr sz="770" spc="35" dirty="0">
                <a:solidFill>
                  <a:srgbClr val="2B2D2D"/>
                </a:solidFill>
                <a:latin typeface="Times New Roman"/>
                <a:cs typeface="Times New Roman"/>
              </a:rPr>
              <a:t> </a:t>
            </a:r>
            <a:r>
              <a:rPr sz="770" dirty="0">
                <a:solidFill>
                  <a:srgbClr val="2B2D2D"/>
                </a:solidFill>
                <a:latin typeface="Times New Roman"/>
                <a:cs typeface="Times New Roman"/>
              </a:rPr>
              <a:t>and</a:t>
            </a:r>
            <a:r>
              <a:rPr sz="770" spc="96" dirty="0">
                <a:solidFill>
                  <a:srgbClr val="2B2D2D"/>
                </a:solidFill>
                <a:latin typeface="Times New Roman"/>
                <a:cs typeface="Times New Roman"/>
              </a:rPr>
              <a:t> </a:t>
            </a:r>
            <a:r>
              <a:rPr sz="770" spc="-6" dirty="0">
                <a:solidFill>
                  <a:srgbClr val="2B2D2D"/>
                </a:solidFill>
                <a:latin typeface="Times New Roman"/>
                <a:cs typeface="Times New Roman"/>
              </a:rPr>
              <a:t>education.</a:t>
            </a:r>
            <a:endParaRPr sz="770">
              <a:latin typeface="Times New Roman"/>
              <a:cs typeface="Times New Roman"/>
            </a:endParaRPr>
          </a:p>
        </p:txBody>
      </p:sp>
      <p:sp>
        <p:nvSpPr>
          <p:cNvPr id="47" name="object 47"/>
          <p:cNvSpPr txBox="1"/>
          <p:nvPr/>
        </p:nvSpPr>
        <p:spPr>
          <a:xfrm>
            <a:off x="6424149" y="2262636"/>
            <a:ext cx="63530" cy="106841"/>
          </a:xfrm>
          <a:prstGeom prst="rect">
            <a:avLst/>
          </a:prstGeom>
        </p:spPr>
        <p:txBody>
          <a:bodyPr vert="horz" wrap="square" lIns="0" tIns="8145" rIns="0" bIns="0" rtlCol="0">
            <a:spAutoFit/>
          </a:bodyPr>
          <a:lstStyle/>
          <a:p>
            <a:pPr marL="8145">
              <a:spcBef>
                <a:spcPts val="64"/>
              </a:spcBef>
            </a:pPr>
            <a:r>
              <a:rPr sz="641" spc="-32" dirty="0">
                <a:solidFill>
                  <a:srgbClr val="3F3F3F"/>
                </a:solidFill>
              </a:rPr>
              <a:t>7</a:t>
            </a:r>
            <a:endParaRPr sz="641"/>
          </a:p>
        </p:txBody>
      </p:sp>
      <p:sp>
        <p:nvSpPr>
          <p:cNvPr id="48" name="object 48"/>
          <p:cNvSpPr txBox="1"/>
          <p:nvPr/>
        </p:nvSpPr>
        <p:spPr>
          <a:xfrm>
            <a:off x="4857901" y="2923338"/>
            <a:ext cx="1540607" cy="1104661"/>
          </a:xfrm>
          <a:prstGeom prst="rect">
            <a:avLst/>
          </a:prstGeom>
        </p:spPr>
        <p:txBody>
          <a:bodyPr vert="horz" wrap="square" lIns="0" tIns="0" rIns="0" bIns="0" rtlCol="0">
            <a:spAutoFit/>
          </a:bodyPr>
          <a:lstStyle/>
          <a:p>
            <a:pPr marL="914628">
              <a:lnSpc>
                <a:spcPts val="1109"/>
              </a:lnSpc>
              <a:tabLst>
                <a:tab pos="1282760" algn="l"/>
              </a:tabLst>
            </a:pPr>
            <a:r>
              <a:rPr sz="4233" spc="-226" baseline="9469" dirty="0">
                <a:solidFill>
                  <a:srgbClr val="1670BA"/>
                </a:solidFill>
              </a:rPr>
              <a:t>■</a:t>
            </a:r>
            <a:r>
              <a:rPr sz="721" spc="-62" baseline="55555" dirty="0">
                <a:solidFill>
                  <a:srgbClr val="466B79"/>
                </a:solidFill>
              </a:rPr>
              <a:t>Funde</a:t>
            </a:r>
            <a:r>
              <a:rPr sz="721" spc="-1337" baseline="55555" dirty="0">
                <a:solidFill>
                  <a:srgbClr val="466B79"/>
                </a:solidFill>
              </a:rPr>
              <a:t>d</a:t>
            </a:r>
            <a:r>
              <a:rPr sz="481" spc="-42" dirty="0">
                <a:solidFill>
                  <a:srgbClr val="466B79"/>
                </a:solidFill>
              </a:rPr>
              <a:t>Europea</a:t>
            </a:r>
            <a:r>
              <a:rPr sz="481" spc="-2889" dirty="0">
                <a:solidFill>
                  <a:srgbClr val="466B79"/>
                </a:solidFill>
              </a:rPr>
              <a:t>n</a:t>
            </a:r>
            <a:r>
              <a:rPr sz="481" spc="-42" dirty="0">
                <a:solidFill>
                  <a:srgbClr val="466B79"/>
                </a:solidFill>
              </a:rPr>
              <a:t>th</a:t>
            </a:r>
            <a:r>
              <a:rPr sz="481" spc="-35" dirty="0">
                <a:solidFill>
                  <a:srgbClr val="466B79"/>
                </a:solidFill>
              </a:rPr>
              <a:t>e</a:t>
            </a:r>
            <a:r>
              <a:rPr sz="481" dirty="0">
                <a:solidFill>
                  <a:srgbClr val="466B79"/>
                </a:solidFill>
              </a:rPr>
              <a:t>	</a:t>
            </a:r>
            <a:r>
              <a:rPr sz="721" baseline="55555" dirty="0">
                <a:solidFill>
                  <a:srgbClr val="466B79"/>
                </a:solidFill>
              </a:rPr>
              <a:t>by</a:t>
            </a:r>
            <a:r>
              <a:rPr sz="721" spc="283" baseline="55555" dirty="0">
                <a:solidFill>
                  <a:srgbClr val="466B79"/>
                </a:solidFill>
              </a:rPr>
              <a:t> </a:t>
            </a:r>
            <a:r>
              <a:rPr sz="481" spc="-19" dirty="0">
                <a:solidFill>
                  <a:srgbClr val="466B79"/>
                </a:solidFill>
              </a:rPr>
              <a:t>Union</a:t>
            </a:r>
            <a:endParaRPr sz="481"/>
          </a:p>
          <a:p>
            <a:pPr marL="75337">
              <a:lnSpc>
                <a:spcPts val="895"/>
              </a:lnSpc>
              <a:spcBef>
                <a:spcPts val="99"/>
              </a:spcBef>
            </a:pPr>
            <a:r>
              <a:rPr sz="770" dirty="0">
                <a:solidFill>
                  <a:srgbClr val="2B2D2D"/>
                </a:solidFill>
                <a:latin typeface="Times New Roman"/>
                <a:cs typeface="Times New Roman"/>
              </a:rPr>
              <a:t>Characteristics</a:t>
            </a:r>
            <a:r>
              <a:rPr sz="770" spc="-90" dirty="0">
                <a:solidFill>
                  <a:srgbClr val="2B2D2D"/>
                </a:solidFill>
                <a:latin typeface="Times New Roman"/>
                <a:cs typeface="Times New Roman"/>
              </a:rPr>
              <a:t> </a:t>
            </a:r>
            <a:r>
              <a:rPr sz="770" dirty="0">
                <a:solidFill>
                  <a:srgbClr val="2B2D2D"/>
                </a:solidFill>
                <a:latin typeface="Times New Roman"/>
                <a:cs typeface="Times New Roman"/>
              </a:rPr>
              <a:t>of the</a:t>
            </a:r>
            <a:r>
              <a:rPr sz="770" spc="64" dirty="0">
                <a:solidFill>
                  <a:srgbClr val="2B2D2D"/>
                </a:solidFill>
                <a:latin typeface="Times New Roman"/>
                <a:cs typeface="Times New Roman"/>
              </a:rPr>
              <a:t> </a:t>
            </a:r>
            <a:r>
              <a:rPr sz="770" spc="-6" dirty="0">
                <a:solidFill>
                  <a:srgbClr val="2B2D2D"/>
                </a:solidFill>
                <a:latin typeface="Times New Roman"/>
                <a:cs typeface="Times New Roman"/>
              </a:rPr>
              <a:t>teacher:</a:t>
            </a:r>
            <a:endParaRPr sz="770">
              <a:latin typeface="Times New Roman"/>
              <a:cs typeface="Times New Roman"/>
            </a:endParaRPr>
          </a:p>
          <a:p>
            <a:pPr marL="126240">
              <a:lnSpc>
                <a:spcPts val="856"/>
              </a:lnSpc>
            </a:pPr>
            <a:r>
              <a:rPr sz="737" spc="6" dirty="0">
                <a:solidFill>
                  <a:srgbClr val="2B2D2D"/>
                </a:solidFill>
                <a:latin typeface="Times New Roman"/>
                <a:cs typeface="Times New Roman"/>
              </a:rPr>
              <a:t>background</a:t>
            </a:r>
            <a:r>
              <a:rPr sz="737" spc="119" dirty="0">
                <a:solidFill>
                  <a:srgbClr val="2B2D2D"/>
                </a:solidFill>
                <a:latin typeface="Times New Roman"/>
                <a:cs typeface="Times New Roman"/>
              </a:rPr>
              <a:t> </a:t>
            </a:r>
            <a:r>
              <a:rPr sz="737" spc="6" dirty="0">
                <a:solidFill>
                  <a:srgbClr val="3F3F3F"/>
                </a:solidFill>
                <a:latin typeface="Times New Roman"/>
                <a:cs typeface="Times New Roman"/>
              </a:rPr>
              <a:t>and</a:t>
            </a:r>
            <a:r>
              <a:rPr sz="737" spc="160" dirty="0">
                <a:solidFill>
                  <a:srgbClr val="3F3F3F"/>
                </a:solidFill>
                <a:latin typeface="Times New Roman"/>
                <a:cs typeface="Times New Roman"/>
              </a:rPr>
              <a:t> </a:t>
            </a:r>
            <a:r>
              <a:rPr sz="737" spc="-6" dirty="0">
                <a:solidFill>
                  <a:srgbClr val="2B2D2D"/>
                </a:solidFill>
                <a:latin typeface="Times New Roman"/>
                <a:cs typeface="Times New Roman"/>
              </a:rPr>
              <a:t>education.</a:t>
            </a:r>
            <a:endParaRPr sz="737">
              <a:latin typeface="Times New Roman"/>
              <a:cs typeface="Times New Roman"/>
            </a:endParaRPr>
          </a:p>
          <a:p>
            <a:pPr marL="24434" marR="19547" indent="4072">
              <a:lnSpc>
                <a:spcPct val="104400"/>
              </a:lnSpc>
              <a:spcBef>
                <a:spcPts val="343"/>
              </a:spcBef>
            </a:pPr>
            <a:r>
              <a:rPr sz="545" spc="6" dirty="0">
                <a:solidFill>
                  <a:srgbClr val="3F3F3F"/>
                </a:solidFill>
                <a:latin typeface="Times New Roman"/>
                <a:cs typeface="Times New Roman"/>
              </a:rPr>
              <a:t>A</a:t>
            </a:r>
            <a:r>
              <a:rPr sz="545" spc="6" dirty="0">
                <a:solidFill>
                  <a:srgbClr val="545454"/>
                </a:solidFill>
                <a:latin typeface="Times New Roman"/>
                <a:cs typeface="Times New Roman"/>
              </a:rPr>
              <a:t>yo</a:t>
            </a:r>
            <a:r>
              <a:rPr sz="545" spc="6" dirty="0">
                <a:solidFill>
                  <a:srgbClr val="2B2D2D"/>
                </a:solidFill>
                <a:latin typeface="Times New Roman"/>
                <a:cs typeface="Times New Roman"/>
              </a:rPr>
              <a:t>ung</a:t>
            </a:r>
            <a:r>
              <a:rPr sz="545" spc="-6" dirty="0">
                <a:solidFill>
                  <a:srgbClr val="2B2D2D"/>
                </a:solidFill>
                <a:latin typeface="Times New Roman"/>
                <a:cs typeface="Times New Roman"/>
              </a:rPr>
              <a:t> </a:t>
            </a:r>
            <a:r>
              <a:rPr sz="545" spc="6" dirty="0">
                <a:solidFill>
                  <a:srgbClr val="3F3F3F"/>
                </a:solidFill>
                <a:latin typeface="Times New Roman"/>
                <a:cs typeface="Times New Roman"/>
              </a:rPr>
              <a:t>enough</a:t>
            </a:r>
            <a:r>
              <a:rPr sz="545" spc="-19" dirty="0">
                <a:solidFill>
                  <a:srgbClr val="3F3F3F"/>
                </a:solidFill>
                <a:latin typeface="Times New Roman"/>
                <a:cs typeface="Times New Roman"/>
              </a:rPr>
              <a:t> </a:t>
            </a:r>
            <a:r>
              <a:rPr sz="545" spc="6" dirty="0">
                <a:solidFill>
                  <a:srgbClr val="2B2D2D"/>
                </a:solidFill>
                <a:latin typeface="Times New Roman"/>
                <a:cs typeface="Times New Roman"/>
              </a:rPr>
              <a:t>te</a:t>
            </a:r>
            <a:r>
              <a:rPr sz="545" spc="6" dirty="0">
                <a:solidFill>
                  <a:srgbClr val="545454"/>
                </a:solidFill>
                <a:latin typeface="Times New Roman"/>
                <a:cs typeface="Times New Roman"/>
              </a:rPr>
              <a:t>acher</a:t>
            </a:r>
            <a:r>
              <a:rPr sz="545" spc="42" dirty="0">
                <a:solidFill>
                  <a:srgbClr val="545454"/>
                </a:solidFill>
                <a:latin typeface="Times New Roman"/>
                <a:cs typeface="Times New Roman"/>
              </a:rPr>
              <a:t> </a:t>
            </a:r>
            <a:r>
              <a:rPr sz="545" spc="32" dirty="0">
                <a:solidFill>
                  <a:srgbClr val="3F3F3F"/>
                </a:solidFill>
                <a:latin typeface="Times New Roman"/>
                <a:cs typeface="Times New Roman"/>
              </a:rPr>
              <a:t>that</a:t>
            </a:r>
            <a:r>
              <a:rPr sz="545" spc="-26" dirty="0">
                <a:solidFill>
                  <a:srgbClr val="3F3F3F"/>
                </a:solidFill>
                <a:latin typeface="Times New Roman"/>
                <a:cs typeface="Times New Roman"/>
              </a:rPr>
              <a:t> </a:t>
            </a:r>
            <a:r>
              <a:rPr sz="545" dirty="0">
                <a:solidFill>
                  <a:srgbClr val="3F3F3F"/>
                </a:solidFill>
                <a:latin typeface="Times New Roman"/>
                <a:cs typeface="Times New Roman"/>
              </a:rPr>
              <a:t>will</a:t>
            </a:r>
            <a:r>
              <a:rPr sz="545" spc="13" dirty="0">
                <a:solidFill>
                  <a:srgbClr val="3F3F3F"/>
                </a:solidFill>
                <a:latin typeface="Times New Roman"/>
                <a:cs typeface="Times New Roman"/>
              </a:rPr>
              <a:t> </a:t>
            </a:r>
            <a:r>
              <a:rPr sz="545" spc="6" dirty="0">
                <a:solidFill>
                  <a:srgbClr val="2B2D2D"/>
                </a:solidFill>
                <a:latin typeface="Times New Roman"/>
                <a:cs typeface="Times New Roman"/>
              </a:rPr>
              <a:t>be</a:t>
            </a:r>
            <a:r>
              <a:rPr sz="545" spc="-29" dirty="0">
                <a:solidFill>
                  <a:srgbClr val="2B2D2D"/>
                </a:solidFill>
                <a:latin typeface="Times New Roman"/>
                <a:cs typeface="Times New Roman"/>
              </a:rPr>
              <a:t> </a:t>
            </a:r>
            <a:r>
              <a:rPr sz="545" spc="6" dirty="0">
                <a:solidFill>
                  <a:srgbClr val="2B2D2D"/>
                </a:solidFill>
                <a:latin typeface="Times New Roman"/>
                <a:cs typeface="Times New Roman"/>
              </a:rPr>
              <a:t>perceived</a:t>
            </a:r>
            <a:r>
              <a:rPr sz="545" spc="55" dirty="0">
                <a:solidFill>
                  <a:srgbClr val="2B2D2D"/>
                </a:solidFill>
                <a:latin typeface="Times New Roman"/>
                <a:cs typeface="Times New Roman"/>
              </a:rPr>
              <a:t> </a:t>
            </a:r>
            <a:r>
              <a:rPr sz="545" spc="-16" dirty="0">
                <a:solidFill>
                  <a:srgbClr val="2B2D2D"/>
                </a:solidFill>
                <a:latin typeface="Times New Roman"/>
                <a:cs typeface="Times New Roman"/>
              </a:rPr>
              <a:t>b</a:t>
            </a:r>
            <a:r>
              <a:rPr sz="545" spc="-16" dirty="0">
                <a:solidFill>
                  <a:srgbClr val="545454"/>
                </a:solidFill>
                <a:latin typeface="Times New Roman"/>
                <a:cs typeface="Times New Roman"/>
              </a:rPr>
              <a:t>y</a:t>
            </a:r>
            <a:r>
              <a:rPr sz="545" spc="6" dirty="0">
                <a:solidFill>
                  <a:srgbClr val="545454"/>
                </a:solidFill>
                <a:latin typeface="Times New Roman"/>
                <a:cs typeface="Times New Roman"/>
              </a:rPr>
              <a:t> </a:t>
            </a:r>
            <a:r>
              <a:rPr sz="545" spc="6" dirty="0">
                <a:solidFill>
                  <a:srgbClr val="2B2D2D"/>
                </a:solidFill>
                <a:latin typeface="Times New Roman"/>
                <a:cs typeface="Times New Roman"/>
              </a:rPr>
              <a:t>the</a:t>
            </a:r>
            <a:r>
              <a:rPr sz="545" spc="96" dirty="0">
                <a:solidFill>
                  <a:srgbClr val="2B2D2D"/>
                </a:solidFill>
                <a:latin typeface="Times New Roman"/>
                <a:cs typeface="Times New Roman"/>
              </a:rPr>
              <a:t> </a:t>
            </a:r>
            <a:r>
              <a:rPr sz="545" spc="6" dirty="0">
                <a:solidFill>
                  <a:srgbClr val="2B2D2D"/>
                </a:solidFill>
                <a:latin typeface="Times New Roman"/>
                <a:cs typeface="Times New Roman"/>
              </a:rPr>
              <a:t>pupils</a:t>
            </a:r>
            <a:r>
              <a:rPr sz="545" spc="-42" dirty="0">
                <a:solidFill>
                  <a:srgbClr val="2B2D2D"/>
                </a:solidFill>
                <a:latin typeface="Times New Roman"/>
                <a:cs typeface="Times New Roman"/>
              </a:rPr>
              <a:t> </a:t>
            </a:r>
            <a:r>
              <a:rPr sz="545" spc="6" dirty="0">
                <a:solidFill>
                  <a:srgbClr val="3F3F3F"/>
                </a:solidFill>
                <a:latin typeface="Times New Roman"/>
                <a:cs typeface="Times New Roman"/>
              </a:rPr>
              <a:t>as</a:t>
            </a:r>
            <a:r>
              <a:rPr sz="545" spc="29" dirty="0">
                <a:solidFill>
                  <a:srgbClr val="3F3F3F"/>
                </a:solidFill>
                <a:latin typeface="Times New Roman"/>
                <a:cs typeface="Times New Roman"/>
              </a:rPr>
              <a:t> </a:t>
            </a:r>
            <a:r>
              <a:rPr sz="545" spc="6" dirty="0">
                <a:solidFill>
                  <a:srgbClr val="3F3F3F"/>
                </a:solidFill>
                <a:latin typeface="Times New Roman"/>
                <a:cs typeface="Times New Roman"/>
              </a:rPr>
              <a:t>partner</a:t>
            </a:r>
            <a:r>
              <a:rPr sz="545" spc="26" dirty="0">
                <a:solidFill>
                  <a:srgbClr val="3F3F3F"/>
                </a:solidFill>
                <a:latin typeface="Times New Roman"/>
                <a:cs typeface="Times New Roman"/>
              </a:rPr>
              <a:t> </a:t>
            </a:r>
            <a:r>
              <a:rPr sz="545" spc="6" dirty="0">
                <a:solidFill>
                  <a:srgbClr val="3F3F3F"/>
                </a:solidFill>
                <a:latin typeface="Times New Roman"/>
                <a:cs typeface="Times New Roman"/>
              </a:rPr>
              <a:t>for</a:t>
            </a:r>
            <a:r>
              <a:rPr sz="545" spc="-61" dirty="0">
                <a:solidFill>
                  <a:srgbClr val="3F3F3F"/>
                </a:solidFill>
                <a:latin typeface="Times New Roman"/>
                <a:cs typeface="Times New Roman"/>
              </a:rPr>
              <a:t> </a:t>
            </a:r>
            <a:r>
              <a:rPr sz="545" spc="6" dirty="0">
                <a:solidFill>
                  <a:srgbClr val="3F3F3F"/>
                </a:solidFill>
                <a:latin typeface="Times New Roman"/>
                <a:cs typeface="Times New Roman"/>
              </a:rPr>
              <a:t>studying</a:t>
            </a:r>
            <a:r>
              <a:rPr sz="545" spc="-10" dirty="0">
                <a:solidFill>
                  <a:srgbClr val="3F3F3F"/>
                </a:solidFill>
                <a:latin typeface="Times New Roman"/>
                <a:cs typeface="Times New Roman"/>
              </a:rPr>
              <a:t> </a:t>
            </a:r>
            <a:r>
              <a:rPr sz="545" spc="6" dirty="0">
                <a:solidFill>
                  <a:srgbClr val="2B2D2D"/>
                </a:solidFill>
                <a:latin typeface="Times New Roman"/>
                <a:cs typeface="Times New Roman"/>
              </a:rPr>
              <a:t>and</a:t>
            </a:r>
            <a:r>
              <a:rPr sz="545" spc="35" dirty="0">
                <a:solidFill>
                  <a:srgbClr val="2B2D2D"/>
                </a:solidFill>
                <a:latin typeface="Times New Roman"/>
                <a:cs typeface="Times New Roman"/>
              </a:rPr>
              <a:t> </a:t>
            </a:r>
            <a:r>
              <a:rPr sz="545" spc="6" dirty="0">
                <a:solidFill>
                  <a:srgbClr val="151616"/>
                </a:solidFill>
                <a:latin typeface="Times New Roman"/>
                <a:cs typeface="Times New Roman"/>
              </a:rPr>
              <a:t>l</a:t>
            </a:r>
            <a:r>
              <a:rPr sz="545" spc="6" dirty="0">
                <a:solidFill>
                  <a:srgbClr val="3F3F3F"/>
                </a:solidFill>
                <a:latin typeface="Times New Roman"/>
                <a:cs typeface="Times New Roman"/>
              </a:rPr>
              <a:t>ess</a:t>
            </a:r>
            <a:r>
              <a:rPr sz="545" spc="51" dirty="0">
                <a:solidFill>
                  <a:srgbClr val="3F3F3F"/>
                </a:solidFill>
                <a:latin typeface="Times New Roman"/>
                <a:cs typeface="Times New Roman"/>
              </a:rPr>
              <a:t> </a:t>
            </a:r>
            <a:r>
              <a:rPr sz="545" spc="6" dirty="0">
                <a:solidFill>
                  <a:srgbClr val="2B2D2D"/>
                </a:solidFill>
                <a:latin typeface="Times New Roman"/>
                <a:cs typeface="Times New Roman"/>
              </a:rPr>
              <a:t>a</a:t>
            </a:r>
            <a:r>
              <a:rPr sz="545" spc="45" dirty="0">
                <a:solidFill>
                  <a:srgbClr val="2B2D2D"/>
                </a:solidFill>
                <a:latin typeface="Times New Roman"/>
                <a:cs typeface="Times New Roman"/>
              </a:rPr>
              <a:t> </a:t>
            </a:r>
            <a:r>
              <a:rPr sz="545" spc="-6" dirty="0">
                <a:solidFill>
                  <a:srgbClr val="2B2D2D"/>
                </a:solidFill>
                <a:latin typeface="Times New Roman"/>
                <a:cs typeface="Times New Roman"/>
              </a:rPr>
              <a:t>par</a:t>
            </a:r>
            <a:r>
              <a:rPr sz="545" spc="-6" dirty="0">
                <a:solidFill>
                  <a:srgbClr val="545454"/>
                </a:solidFill>
                <a:latin typeface="Times New Roman"/>
                <a:cs typeface="Times New Roman"/>
              </a:rPr>
              <a:t>e</a:t>
            </a:r>
            <a:r>
              <a:rPr sz="545" spc="-6" dirty="0">
                <a:solidFill>
                  <a:srgbClr val="2B2D2D"/>
                </a:solidFill>
                <a:latin typeface="Times New Roman"/>
                <a:cs typeface="Times New Roman"/>
              </a:rPr>
              <a:t>nt. </a:t>
            </a:r>
            <a:r>
              <a:rPr sz="609" spc="-19" dirty="0">
                <a:solidFill>
                  <a:srgbClr val="3F3F3F"/>
                </a:solidFill>
                <a:latin typeface="Times New Roman"/>
                <a:cs typeface="Times New Roman"/>
              </a:rPr>
              <a:t>Enthusiastic</a:t>
            </a:r>
            <a:r>
              <a:rPr sz="609" spc="-58" dirty="0">
                <a:solidFill>
                  <a:srgbClr val="3F3F3F"/>
                </a:solidFill>
                <a:latin typeface="Times New Roman"/>
                <a:cs typeface="Times New Roman"/>
              </a:rPr>
              <a:t> </a:t>
            </a:r>
            <a:r>
              <a:rPr sz="609" spc="-6" dirty="0">
                <a:solidFill>
                  <a:srgbClr val="3F3F3F"/>
                </a:solidFill>
                <a:latin typeface="Times New Roman"/>
                <a:cs typeface="Times New Roman"/>
              </a:rPr>
              <a:t>to</a:t>
            </a:r>
            <a:r>
              <a:rPr sz="609" dirty="0">
                <a:solidFill>
                  <a:srgbClr val="3F3F3F"/>
                </a:solidFill>
                <a:latin typeface="Times New Roman"/>
                <a:cs typeface="Times New Roman"/>
              </a:rPr>
              <a:t> </a:t>
            </a:r>
            <a:r>
              <a:rPr sz="609" spc="-6" dirty="0">
                <a:solidFill>
                  <a:srgbClr val="2B2D2D"/>
                </a:solidFill>
                <a:latin typeface="Times New Roman"/>
                <a:cs typeface="Times New Roman"/>
              </a:rPr>
              <a:t>learn,</a:t>
            </a:r>
            <a:r>
              <a:rPr sz="609" spc="-51" dirty="0">
                <a:solidFill>
                  <a:srgbClr val="2B2D2D"/>
                </a:solidFill>
                <a:latin typeface="Times New Roman"/>
                <a:cs typeface="Times New Roman"/>
              </a:rPr>
              <a:t> </a:t>
            </a:r>
            <a:r>
              <a:rPr sz="609" spc="-16" dirty="0">
                <a:solidFill>
                  <a:srgbClr val="3F3F3F"/>
                </a:solidFill>
                <a:latin typeface="Times New Roman"/>
                <a:cs typeface="Times New Roman"/>
              </a:rPr>
              <a:t>able</a:t>
            </a:r>
            <a:r>
              <a:rPr sz="609" spc="-42" dirty="0">
                <a:solidFill>
                  <a:srgbClr val="3F3F3F"/>
                </a:solidFill>
                <a:latin typeface="Times New Roman"/>
                <a:cs typeface="Times New Roman"/>
              </a:rPr>
              <a:t> </a:t>
            </a:r>
            <a:r>
              <a:rPr sz="609" dirty="0">
                <a:solidFill>
                  <a:srgbClr val="2B2D2D"/>
                </a:solidFill>
                <a:latin typeface="Times New Roman"/>
                <a:cs typeface="Times New Roman"/>
              </a:rPr>
              <a:t>to</a:t>
            </a:r>
            <a:r>
              <a:rPr sz="609" spc="-58" dirty="0">
                <a:solidFill>
                  <a:srgbClr val="2B2D2D"/>
                </a:solidFill>
                <a:latin typeface="Times New Roman"/>
                <a:cs typeface="Times New Roman"/>
              </a:rPr>
              <a:t> </a:t>
            </a:r>
            <a:r>
              <a:rPr sz="609" spc="-6" dirty="0">
                <a:solidFill>
                  <a:srgbClr val="3F3F3F"/>
                </a:solidFill>
                <a:latin typeface="Times New Roman"/>
                <a:cs typeface="Times New Roman"/>
              </a:rPr>
              <a:t>admit</a:t>
            </a:r>
            <a:r>
              <a:rPr sz="609" spc="10" dirty="0">
                <a:solidFill>
                  <a:srgbClr val="3F3F3F"/>
                </a:solidFill>
                <a:latin typeface="Times New Roman"/>
                <a:cs typeface="Times New Roman"/>
              </a:rPr>
              <a:t> </a:t>
            </a:r>
            <a:r>
              <a:rPr sz="609" spc="-6" dirty="0">
                <a:solidFill>
                  <a:srgbClr val="3F3F3F"/>
                </a:solidFill>
                <a:latin typeface="Times New Roman"/>
                <a:cs typeface="Times New Roman"/>
              </a:rPr>
              <a:t>not</a:t>
            </a:r>
            <a:r>
              <a:rPr sz="609" spc="-58" dirty="0">
                <a:solidFill>
                  <a:srgbClr val="3F3F3F"/>
                </a:solidFill>
                <a:latin typeface="Times New Roman"/>
                <a:cs typeface="Times New Roman"/>
              </a:rPr>
              <a:t> </a:t>
            </a:r>
            <a:r>
              <a:rPr sz="609" spc="-6" dirty="0">
                <a:solidFill>
                  <a:srgbClr val="3F3F3F"/>
                </a:solidFill>
                <a:latin typeface="Times New Roman"/>
                <a:cs typeface="Times New Roman"/>
              </a:rPr>
              <a:t>knowing. </a:t>
            </a:r>
            <a:r>
              <a:rPr sz="609" spc="-16" dirty="0">
                <a:solidFill>
                  <a:srgbClr val="3F3F3F"/>
                </a:solidFill>
                <a:latin typeface="Times New Roman"/>
                <a:cs typeface="Times New Roman"/>
              </a:rPr>
              <a:t>Strong </a:t>
            </a:r>
            <a:r>
              <a:rPr sz="609" dirty="0">
                <a:solidFill>
                  <a:srgbClr val="3F3F3F"/>
                </a:solidFill>
                <a:latin typeface="Times New Roman"/>
                <a:cs typeface="Times New Roman"/>
              </a:rPr>
              <a:t>and</a:t>
            </a:r>
            <a:r>
              <a:rPr sz="609" spc="-38" dirty="0">
                <a:solidFill>
                  <a:srgbClr val="3F3F3F"/>
                </a:solidFill>
                <a:latin typeface="Times New Roman"/>
                <a:cs typeface="Times New Roman"/>
              </a:rPr>
              <a:t> </a:t>
            </a:r>
            <a:r>
              <a:rPr sz="609" spc="-6" dirty="0">
                <a:solidFill>
                  <a:srgbClr val="545454"/>
                </a:solidFill>
                <a:latin typeface="Times New Roman"/>
                <a:cs typeface="Times New Roman"/>
              </a:rPr>
              <a:t>stab</a:t>
            </a:r>
            <a:r>
              <a:rPr sz="609" spc="-6" dirty="0">
                <a:solidFill>
                  <a:srgbClr val="2B2D2D"/>
                </a:solidFill>
                <a:latin typeface="Times New Roman"/>
                <a:cs typeface="Times New Roman"/>
              </a:rPr>
              <a:t>le</a:t>
            </a:r>
            <a:r>
              <a:rPr sz="609" spc="-29" dirty="0">
                <a:solidFill>
                  <a:srgbClr val="2B2D2D"/>
                </a:solidFill>
                <a:latin typeface="Times New Roman"/>
                <a:cs typeface="Times New Roman"/>
              </a:rPr>
              <a:t> </a:t>
            </a:r>
            <a:r>
              <a:rPr sz="609" spc="-19" dirty="0">
                <a:solidFill>
                  <a:srgbClr val="2B2D2D"/>
                </a:solidFill>
                <a:latin typeface="Times New Roman"/>
                <a:cs typeface="Times New Roman"/>
              </a:rPr>
              <a:t>personality</a:t>
            </a:r>
            <a:r>
              <a:rPr sz="609" spc="-19" dirty="0">
                <a:solidFill>
                  <a:srgbClr val="545454"/>
                </a:solidFill>
                <a:latin typeface="Times New Roman"/>
                <a:cs typeface="Times New Roman"/>
              </a:rPr>
              <a:t>,</a:t>
            </a:r>
            <a:r>
              <a:rPr sz="609" spc="-35" dirty="0">
                <a:solidFill>
                  <a:srgbClr val="545454"/>
                </a:solidFill>
                <a:latin typeface="Times New Roman"/>
                <a:cs typeface="Times New Roman"/>
              </a:rPr>
              <a:t> </a:t>
            </a:r>
            <a:r>
              <a:rPr sz="609" spc="-19" dirty="0">
                <a:solidFill>
                  <a:srgbClr val="3F3F3F"/>
                </a:solidFill>
                <a:latin typeface="Times New Roman"/>
                <a:cs typeface="Times New Roman"/>
              </a:rPr>
              <a:t>assertive</a:t>
            </a:r>
            <a:r>
              <a:rPr sz="609" spc="-19" dirty="0">
                <a:solidFill>
                  <a:srgbClr val="727272"/>
                </a:solidFill>
                <a:latin typeface="Times New Roman"/>
                <a:cs typeface="Times New Roman"/>
              </a:rPr>
              <a:t>,</a:t>
            </a:r>
            <a:r>
              <a:rPr sz="609" spc="-42" dirty="0">
                <a:solidFill>
                  <a:srgbClr val="727272"/>
                </a:solidFill>
                <a:latin typeface="Times New Roman"/>
                <a:cs typeface="Times New Roman"/>
              </a:rPr>
              <a:t> </a:t>
            </a:r>
            <a:r>
              <a:rPr sz="609" spc="-6" dirty="0">
                <a:solidFill>
                  <a:srgbClr val="151616"/>
                </a:solidFill>
                <a:latin typeface="Times New Roman"/>
                <a:cs typeface="Times New Roman"/>
              </a:rPr>
              <a:t>h</a:t>
            </a:r>
            <a:r>
              <a:rPr sz="609" spc="-6" dirty="0">
                <a:solidFill>
                  <a:srgbClr val="3F3F3F"/>
                </a:solidFill>
                <a:latin typeface="Times New Roman"/>
                <a:cs typeface="Times New Roman"/>
              </a:rPr>
              <a:t>umble, </a:t>
            </a:r>
            <a:r>
              <a:rPr sz="545" spc="-6" dirty="0">
                <a:solidFill>
                  <a:srgbClr val="3F3F3F"/>
                </a:solidFill>
                <a:latin typeface="Times New Roman"/>
                <a:cs typeface="Times New Roman"/>
              </a:rPr>
              <a:t>tactful.</a:t>
            </a:r>
            <a:endParaRPr sz="545">
              <a:latin typeface="Times New Roman"/>
              <a:cs typeface="Times New Roman"/>
            </a:endParaRPr>
          </a:p>
          <a:p>
            <a:pPr marL="26470">
              <a:spcBef>
                <a:spcPts val="38"/>
              </a:spcBef>
            </a:pPr>
            <a:r>
              <a:rPr sz="545" spc="6" dirty="0">
                <a:solidFill>
                  <a:srgbClr val="3F3F3F"/>
                </a:solidFill>
                <a:latin typeface="Times New Roman"/>
                <a:cs typeface="Times New Roman"/>
              </a:rPr>
              <a:t>Can</a:t>
            </a:r>
            <a:r>
              <a:rPr sz="545" spc="-67" dirty="0">
                <a:solidFill>
                  <a:srgbClr val="3F3F3F"/>
                </a:solidFill>
                <a:latin typeface="Times New Roman"/>
                <a:cs typeface="Times New Roman"/>
              </a:rPr>
              <a:t> </a:t>
            </a:r>
            <a:r>
              <a:rPr sz="545" spc="6" dirty="0">
                <a:solidFill>
                  <a:srgbClr val="545454"/>
                </a:solidFill>
                <a:latin typeface="Times New Roman"/>
                <a:cs typeface="Times New Roman"/>
              </a:rPr>
              <a:t>see</a:t>
            </a:r>
            <a:r>
              <a:rPr sz="545" spc="42" dirty="0">
                <a:solidFill>
                  <a:srgbClr val="545454"/>
                </a:solidFill>
                <a:latin typeface="Times New Roman"/>
                <a:cs typeface="Times New Roman"/>
              </a:rPr>
              <a:t> </a:t>
            </a:r>
            <a:r>
              <a:rPr sz="545" spc="6" dirty="0">
                <a:solidFill>
                  <a:srgbClr val="3F3F3F"/>
                </a:solidFill>
                <a:latin typeface="Times New Roman"/>
                <a:cs typeface="Times New Roman"/>
              </a:rPr>
              <a:t>the</a:t>
            </a:r>
            <a:r>
              <a:rPr sz="545" spc="96" dirty="0">
                <a:solidFill>
                  <a:srgbClr val="3F3F3F"/>
                </a:solidFill>
                <a:latin typeface="Times New Roman"/>
                <a:cs typeface="Times New Roman"/>
              </a:rPr>
              <a:t> </a:t>
            </a:r>
            <a:r>
              <a:rPr sz="545" dirty="0">
                <a:solidFill>
                  <a:srgbClr val="3F3F3F"/>
                </a:solidFill>
                <a:latin typeface="Times New Roman"/>
                <a:cs typeface="Times New Roman"/>
              </a:rPr>
              <a:t>big</a:t>
            </a:r>
            <a:r>
              <a:rPr sz="545" spc="-6" dirty="0">
                <a:solidFill>
                  <a:srgbClr val="3F3F3F"/>
                </a:solidFill>
                <a:latin typeface="Times New Roman"/>
                <a:cs typeface="Times New Roman"/>
              </a:rPr>
              <a:t> </a:t>
            </a:r>
            <a:r>
              <a:rPr sz="545" spc="6" dirty="0">
                <a:solidFill>
                  <a:srgbClr val="3F3F3F"/>
                </a:solidFill>
                <a:latin typeface="Times New Roman"/>
                <a:cs typeface="Times New Roman"/>
              </a:rPr>
              <a:t>picture,</a:t>
            </a:r>
            <a:r>
              <a:rPr sz="545" spc="-10" dirty="0">
                <a:solidFill>
                  <a:srgbClr val="3F3F3F"/>
                </a:solidFill>
                <a:latin typeface="Times New Roman"/>
                <a:cs typeface="Times New Roman"/>
              </a:rPr>
              <a:t> </a:t>
            </a:r>
            <a:r>
              <a:rPr sz="545" spc="6" dirty="0">
                <a:solidFill>
                  <a:srgbClr val="3F3F3F"/>
                </a:solidFill>
                <a:latin typeface="Times New Roman"/>
                <a:cs typeface="Times New Roman"/>
              </a:rPr>
              <a:t>future</a:t>
            </a:r>
            <a:r>
              <a:rPr sz="545" dirty="0">
                <a:solidFill>
                  <a:srgbClr val="3F3F3F"/>
                </a:solidFill>
                <a:latin typeface="Times New Roman"/>
                <a:cs typeface="Times New Roman"/>
              </a:rPr>
              <a:t> </a:t>
            </a:r>
            <a:r>
              <a:rPr sz="545" spc="-6" dirty="0">
                <a:solidFill>
                  <a:srgbClr val="3F3F3F"/>
                </a:solidFill>
                <a:latin typeface="Times New Roman"/>
                <a:cs typeface="Times New Roman"/>
              </a:rPr>
              <a:t>orientation</a:t>
            </a:r>
            <a:endParaRPr sz="545">
              <a:latin typeface="Times New Roman"/>
              <a:cs typeface="Times New Roman"/>
            </a:endParaRPr>
          </a:p>
        </p:txBody>
      </p:sp>
      <p:sp>
        <p:nvSpPr>
          <p:cNvPr id="49" name="object 49"/>
          <p:cNvSpPr txBox="1"/>
          <p:nvPr/>
        </p:nvSpPr>
        <p:spPr>
          <a:xfrm>
            <a:off x="6425536" y="4116648"/>
            <a:ext cx="65159" cy="116716"/>
          </a:xfrm>
          <a:prstGeom prst="rect">
            <a:avLst/>
          </a:prstGeom>
        </p:spPr>
        <p:txBody>
          <a:bodyPr vert="horz" wrap="square" lIns="0" tIns="8145" rIns="0" bIns="0" rtlCol="0">
            <a:spAutoFit/>
          </a:bodyPr>
          <a:lstStyle/>
          <a:p>
            <a:pPr marL="8145">
              <a:spcBef>
                <a:spcPts val="64"/>
              </a:spcBef>
            </a:pPr>
            <a:r>
              <a:rPr sz="705" spc="-32" dirty="0">
                <a:solidFill>
                  <a:srgbClr val="3F3F3F"/>
                </a:solidFill>
                <a:latin typeface="Times New Roman"/>
                <a:cs typeface="Times New Roman"/>
              </a:rPr>
              <a:t>8</a:t>
            </a:r>
            <a:endParaRPr sz="705">
              <a:latin typeface="Times New Roman"/>
              <a:cs typeface="Times New Roman"/>
            </a:endParaRPr>
          </a:p>
        </p:txBody>
      </p:sp>
      <p:sp>
        <p:nvSpPr>
          <p:cNvPr id="50" name="object 50"/>
          <p:cNvSpPr txBox="1"/>
          <p:nvPr/>
        </p:nvSpPr>
        <p:spPr>
          <a:xfrm>
            <a:off x="4894088" y="4670796"/>
            <a:ext cx="241496" cy="146404"/>
          </a:xfrm>
          <a:prstGeom prst="rect">
            <a:avLst/>
          </a:prstGeom>
        </p:spPr>
        <p:txBody>
          <a:bodyPr vert="horz" wrap="square" lIns="0" tIns="8145" rIns="0" bIns="0" rtlCol="0">
            <a:spAutoFit/>
          </a:bodyPr>
          <a:lstStyle/>
          <a:p>
            <a:pPr marL="8145">
              <a:spcBef>
                <a:spcPts val="64"/>
              </a:spcBef>
            </a:pPr>
            <a:r>
              <a:rPr sz="898" b="1" spc="-199" dirty="0">
                <a:solidFill>
                  <a:srgbClr val="366B8E"/>
                </a:solidFill>
              </a:rPr>
              <a:t>GATE</a:t>
            </a:r>
            <a:endParaRPr sz="898"/>
          </a:p>
        </p:txBody>
      </p:sp>
      <p:sp>
        <p:nvSpPr>
          <p:cNvPr id="51" name="object 51"/>
          <p:cNvSpPr txBox="1"/>
          <p:nvPr/>
        </p:nvSpPr>
        <p:spPr>
          <a:xfrm>
            <a:off x="4891855" y="4641913"/>
            <a:ext cx="238238" cy="309615"/>
          </a:xfrm>
          <a:prstGeom prst="rect">
            <a:avLst/>
          </a:prstGeom>
        </p:spPr>
        <p:txBody>
          <a:bodyPr vert="horz" wrap="square" lIns="0" tIns="8552" rIns="0" bIns="0" rtlCol="0">
            <a:spAutoFit/>
          </a:bodyPr>
          <a:lstStyle/>
          <a:p>
            <a:pPr marL="8145">
              <a:spcBef>
                <a:spcPts val="67"/>
              </a:spcBef>
            </a:pPr>
            <a:r>
              <a:rPr sz="1956" spc="-64" dirty="0">
                <a:solidFill>
                  <a:srgbClr val="7493A3"/>
                </a:solidFill>
              </a:rPr>
              <a:t>--</a:t>
            </a:r>
            <a:r>
              <a:rPr sz="1956" spc="-388" dirty="0">
                <a:solidFill>
                  <a:srgbClr val="7493A3"/>
                </a:solidFill>
              </a:rPr>
              <a:t>­</a:t>
            </a:r>
            <a:endParaRPr sz="1956"/>
          </a:p>
        </p:txBody>
      </p:sp>
      <p:sp>
        <p:nvSpPr>
          <p:cNvPr id="52" name="object 52"/>
          <p:cNvSpPr txBox="1"/>
          <p:nvPr/>
        </p:nvSpPr>
        <p:spPr>
          <a:xfrm>
            <a:off x="4912648" y="4835767"/>
            <a:ext cx="356746" cy="42721"/>
          </a:xfrm>
          <a:prstGeom prst="rect">
            <a:avLst/>
          </a:prstGeom>
        </p:spPr>
        <p:txBody>
          <a:bodyPr vert="horz" wrap="square" lIns="0" tIns="8145" rIns="0" bIns="0" rtlCol="0">
            <a:spAutoFit/>
          </a:bodyPr>
          <a:lstStyle/>
          <a:p>
            <a:pPr marL="8145">
              <a:spcBef>
                <a:spcPts val="64"/>
              </a:spcBef>
            </a:pPr>
            <a:r>
              <a:rPr sz="224" b="1" spc="80" dirty="0">
                <a:solidFill>
                  <a:srgbClr val="7493A3"/>
                </a:solidFill>
                <a:latin typeface="Times New Roman"/>
                <a:cs typeface="Times New Roman"/>
              </a:rPr>
              <a:t>lOQPOIT&lt;lll(J</a:t>
            </a:r>
            <a:endParaRPr sz="224">
              <a:latin typeface="Times New Roman"/>
              <a:cs typeface="Times New Roman"/>
            </a:endParaRPr>
          </a:p>
        </p:txBody>
      </p:sp>
      <p:sp>
        <p:nvSpPr>
          <p:cNvPr id="53" name="object 53"/>
          <p:cNvSpPr txBox="1"/>
          <p:nvPr/>
        </p:nvSpPr>
        <p:spPr>
          <a:xfrm>
            <a:off x="4897255" y="4869871"/>
            <a:ext cx="304619" cy="47787"/>
          </a:xfrm>
          <a:prstGeom prst="rect">
            <a:avLst/>
          </a:prstGeom>
        </p:spPr>
        <p:txBody>
          <a:bodyPr vert="horz" wrap="square" lIns="0" tIns="8145" rIns="0" bIns="0" rtlCol="0">
            <a:spAutoFit/>
          </a:bodyPr>
          <a:lstStyle/>
          <a:p>
            <a:pPr marL="8145">
              <a:spcBef>
                <a:spcPts val="64"/>
              </a:spcBef>
            </a:pPr>
            <a:r>
              <a:rPr sz="257" b="1" spc="-29" dirty="0">
                <a:solidFill>
                  <a:srgbClr val="7493A3"/>
                </a:solidFill>
              </a:rPr>
              <a:t>MD!N..EH</a:t>
            </a:r>
            <a:r>
              <a:rPr sz="257" b="1" spc="-29" dirty="0">
                <a:solidFill>
                  <a:srgbClr val="597C8E"/>
                </a:solidFill>
              </a:rPr>
              <a:t>T</a:t>
            </a:r>
            <a:r>
              <a:rPr sz="257" b="1" spc="-29" dirty="0">
                <a:solidFill>
                  <a:srgbClr val="7493A3"/>
                </a:solidFill>
              </a:rPr>
              <a:t>WSTI.UHTS</a:t>
            </a:r>
            <a:endParaRPr sz="257"/>
          </a:p>
        </p:txBody>
      </p:sp>
      <p:sp>
        <p:nvSpPr>
          <p:cNvPr id="54" name="object 54"/>
          <p:cNvSpPr txBox="1"/>
          <p:nvPr/>
        </p:nvSpPr>
        <p:spPr>
          <a:xfrm>
            <a:off x="5748585" y="4788446"/>
            <a:ext cx="640188" cy="171137"/>
          </a:xfrm>
          <a:prstGeom prst="rect">
            <a:avLst/>
          </a:prstGeom>
        </p:spPr>
        <p:txBody>
          <a:bodyPr vert="horz" wrap="square" lIns="0" tIns="0" rIns="0" bIns="0" rtlCol="0">
            <a:spAutoFit/>
          </a:bodyPr>
          <a:lstStyle/>
          <a:p>
            <a:pPr marL="24434">
              <a:lnSpc>
                <a:spcPts val="705"/>
              </a:lnSpc>
              <a:tabLst>
                <a:tab pos="392158" algn="l"/>
              </a:tabLst>
            </a:pPr>
            <a:r>
              <a:rPr sz="4665" spc="-202" baseline="9163" dirty="0">
                <a:solidFill>
                  <a:srgbClr val="1670BA"/>
                </a:solidFill>
              </a:rPr>
              <a:t>■</a:t>
            </a:r>
            <a:r>
              <a:rPr sz="721" spc="-81" baseline="59259" dirty="0">
                <a:solidFill>
                  <a:srgbClr val="466B79"/>
                </a:solidFill>
              </a:rPr>
              <a:t>Funde</a:t>
            </a:r>
            <a:r>
              <a:rPr sz="721" spc="-1370" baseline="59259" dirty="0">
                <a:solidFill>
                  <a:srgbClr val="466B79"/>
                </a:solidFill>
              </a:rPr>
              <a:t>d</a:t>
            </a:r>
            <a:r>
              <a:rPr sz="481" spc="-55" dirty="0">
                <a:solidFill>
                  <a:srgbClr val="466B79"/>
                </a:solidFill>
              </a:rPr>
              <a:t>Europea</a:t>
            </a:r>
            <a:r>
              <a:rPr sz="481" spc="-2902" dirty="0">
                <a:solidFill>
                  <a:srgbClr val="466B79"/>
                </a:solidFill>
              </a:rPr>
              <a:t>n</a:t>
            </a:r>
            <a:r>
              <a:rPr sz="481" spc="-55" dirty="0">
                <a:solidFill>
                  <a:srgbClr val="335769"/>
                </a:solidFill>
              </a:rPr>
              <a:t>th</a:t>
            </a:r>
            <a:r>
              <a:rPr sz="481" spc="-48" dirty="0">
                <a:solidFill>
                  <a:srgbClr val="335769"/>
                </a:solidFill>
              </a:rPr>
              <a:t>e</a:t>
            </a:r>
            <a:r>
              <a:rPr sz="481" dirty="0">
                <a:solidFill>
                  <a:srgbClr val="335769"/>
                </a:solidFill>
              </a:rPr>
              <a:t>	</a:t>
            </a:r>
            <a:r>
              <a:rPr sz="721" baseline="59259" dirty="0">
                <a:solidFill>
                  <a:srgbClr val="466B79"/>
                </a:solidFill>
              </a:rPr>
              <a:t>by</a:t>
            </a:r>
            <a:r>
              <a:rPr sz="721" spc="317" baseline="59259" dirty="0">
                <a:solidFill>
                  <a:srgbClr val="466B79"/>
                </a:solidFill>
              </a:rPr>
              <a:t> </a:t>
            </a:r>
            <a:r>
              <a:rPr sz="481" spc="-38" dirty="0">
                <a:solidFill>
                  <a:srgbClr val="466B79"/>
                </a:solidFill>
              </a:rPr>
              <a:t>Union</a:t>
            </a:r>
            <a:endParaRPr sz="481"/>
          </a:p>
        </p:txBody>
      </p:sp>
      <p:sp>
        <p:nvSpPr>
          <p:cNvPr id="55" name="object 55"/>
          <p:cNvSpPr txBox="1"/>
          <p:nvPr/>
        </p:nvSpPr>
        <p:spPr>
          <a:xfrm>
            <a:off x="4898227" y="4933835"/>
            <a:ext cx="1272640" cy="457065"/>
          </a:xfrm>
          <a:prstGeom prst="rect">
            <a:avLst/>
          </a:prstGeom>
        </p:spPr>
        <p:txBody>
          <a:bodyPr vert="horz" wrap="square" lIns="0" tIns="8145" rIns="0" bIns="0" rtlCol="0">
            <a:spAutoFit/>
          </a:bodyPr>
          <a:lstStyle/>
          <a:p>
            <a:pPr marL="3258" algn="ctr">
              <a:lnSpc>
                <a:spcPts val="885"/>
              </a:lnSpc>
              <a:spcBef>
                <a:spcPts val="64"/>
              </a:spcBef>
              <a:tabLst>
                <a:tab pos="204427" algn="l"/>
              </a:tabLst>
            </a:pPr>
            <a:r>
              <a:rPr sz="770" b="1" spc="-16" dirty="0">
                <a:solidFill>
                  <a:srgbClr val="2B2D2D"/>
                </a:solidFill>
                <a:latin typeface="Times New Roman"/>
                <a:cs typeface="Times New Roman"/>
              </a:rPr>
              <a:t>The</a:t>
            </a:r>
            <a:r>
              <a:rPr sz="770" b="1" dirty="0">
                <a:solidFill>
                  <a:srgbClr val="2B2D2D"/>
                </a:solidFill>
                <a:latin typeface="Times New Roman"/>
                <a:cs typeface="Times New Roman"/>
              </a:rPr>
              <a:t>	</a:t>
            </a:r>
            <a:r>
              <a:rPr sz="770" b="1" spc="48" dirty="0">
                <a:solidFill>
                  <a:srgbClr val="2B2D2D"/>
                </a:solidFill>
                <a:latin typeface="Times New Roman"/>
                <a:cs typeface="Times New Roman"/>
              </a:rPr>
              <a:t>image</a:t>
            </a:r>
            <a:r>
              <a:rPr sz="770" b="1" spc="-45" dirty="0">
                <a:solidFill>
                  <a:srgbClr val="2B2D2D"/>
                </a:solidFill>
                <a:latin typeface="Times New Roman"/>
                <a:cs typeface="Times New Roman"/>
              </a:rPr>
              <a:t> </a:t>
            </a:r>
            <a:r>
              <a:rPr sz="770" b="1" spc="45" dirty="0">
                <a:solidFill>
                  <a:srgbClr val="2B2D2D"/>
                </a:solidFill>
                <a:latin typeface="Times New Roman"/>
                <a:cs typeface="Times New Roman"/>
              </a:rPr>
              <a:t>of</a:t>
            </a:r>
            <a:r>
              <a:rPr sz="770" b="1" spc="-6" dirty="0">
                <a:solidFill>
                  <a:srgbClr val="2B2D2D"/>
                </a:solidFill>
                <a:latin typeface="Times New Roman"/>
                <a:cs typeface="Times New Roman"/>
              </a:rPr>
              <a:t> </a:t>
            </a:r>
            <a:r>
              <a:rPr sz="770" b="1" spc="45" dirty="0">
                <a:solidFill>
                  <a:srgbClr val="2B2D2D"/>
                </a:solidFill>
                <a:latin typeface="Times New Roman"/>
                <a:cs typeface="Times New Roman"/>
              </a:rPr>
              <a:t>the</a:t>
            </a:r>
            <a:r>
              <a:rPr sz="770" b="1" spc="-16" dirty="0">
                <a:solidFill>
                  <a:srgbClr val="2B2D2D"/>
                </a:solidFill>
                <a:latin typeface="Times New Roman"/>
                <a:cs typeface="Times New Roman"/>
              </a:rPr>
              <a:t> </a:t>
            </a:r>
            <a:r>
              <a:rPr sz="770" b="1" spc="45" dirty="0">
                <a:solidFill>
                  <a:srgbClr val="2B2D2D"/>
                </a:solidFill>
                <a:latin typeface="Times New Roman"/>
                <a:cs typeface="Times New Roman"/>
              </a:rPr>
              <a:t>gifted</a:t>
            </a:r>
            <a:endParaRPr sz="770">
              <a:latin typeface="Times New Roman"/>
              <a:cs typeface="Times New Roman"/>
            </a:endParaRPr>
          </a:p>
          <a:p>
            <a:pPr algn="ctr">
              <a:lnSpc>
                <a:spcPts val="923"/>
              </a:lnSpc>
            </a:pPr>
            <a:r>
              <a:rPr sz="802" b="1" spc="19" dirty="0">
                <a:solidFill>
                  <a:srgbClr val="2B2D2D"/>
                </a:solidFill>
                <a:latin typeface="Times New Roman"/>
                <a:cs typeface="Times New Roman"/>
              </a:rPr>
              <a:t>children's </a:t>
            </a:r>
            <a:r>
              <a:rPr sz="802" b="1" spc="26" dirty="0">
                <a:solidFill>
                  <a:srgbClr val="2B2D2D"/>
                </a:solidFill>
                <a:latin typeface="Times New Roman"/>
                <a:cs typeface="Times New Roman"/>
              </a:rPr>
              <a:t>teacher</a:t>
            </a:r>
            <a:endParaRPr sz="802">
              <a:latin typeface="Times New Roman"/>
              <a:cs typeface="Times New Roman"/>
            </a:endParaRPr>
          </a:p>
          <a:p>
            <a:pPr marL="7737" marR="3258" algn="ctr">
              <a:lnSpc>
                <a:spcPts val="737"/>
              </a:lnSpc>
              <a:spcBef>
                <a:spcPts val="314"/>
              </a:spcBef>
            </a:pPr>
            <a:r>
              <a:rPr sz="705" spc="19" dirty="0">
                <a:solidFill>
                  <a:srgbClr val="3F3F3F"/>
                </a:solidFill>
                <a:latin typeface="Times New Roman"/>
                <a:cs typeface="Times New Roman"/>
              </a:rPr>
              <a:t>Models</a:t>
            </a:r>
            <a:r>
              <a:rPr sz="705" spc="38" dirty="0">
                <a:solidFill>
                  <a:srgbClr val="3F3F3F"/>
                </a:solidFill>
                <a:latin typeface="Times New Roman"/>
                <a:cs typeface="Times New Roman"/>
              </a:rPr>
              <a:t> </a:t>
            </a:r>
            <a:r>
              <a:rPr sz="705" spc="19" dirty="0">
                <a:solidFill>
                  <a:srgbClr val="2B2D2D"/>
                </a:solidFill>
                <a:latin typeface="Times New Roman"/>
                <a:cs typeface="Times New Roman"/>
              </a:rPr>
              <a:t>identifying</a:t>
            </a:r>
            <a:r>
              <a:rPr sz="705" spc="38" dirty="0">
                <a:solidFill>
                  <a:srgbClr val="2B2D2D"/>
                </a:solidFill>
                <a:latin typeface="Times New Roman"/>
                <a:cs typeface="Times New Roman"/>
              </a:rPr>
              <a:t> </a:t>
            </a:r>
            <a:r>
              <a:rPr sz="705" spc="19" dirty="0">
                <a:solidFill>
                  <a:srgbClr val="2B2D2D"/>
                </a:solidFill>
                <a:latin typeface="Times New Roman"/>
                <a:cs typeface="Times New Roman"/>
              </a:rPr>
              <a:t>the</a:t>
            </a:r>
            <a:r>
              <a:rPr sz="705" spc="141" dirty="0">
                <a:solidFill>
                  <a:srgbClr val="2B2D2D"/>
                </a:solidFill>
                <a:latin typeface="Times New Roman"/>
                <a:cs typeface="Times New Roman"/>
              </a:rPr>
              <a:t> </a:t>
            </a:r>
            <a:r>
              <a:rPr sz="705" spc="-6" dirty="0">
                <a:solidFill>
                  <a:srgbClr val="3F3F3F"/>
                </a:solidFill>
                <a:latin typeface="Times New Roman"/>
                <a:cs typeface="Times New Roman"/>
              </a:rPr>
              <a:t>effective </a:t>
            </a:r>
            <a:r>
              <a:rPr sz="705" spc="35" dirty="0">
                <a:solidFill>
                  <a:srgbClr val="3F3F3F"/>
                </a:solidFill>
                <a:latin typeface="Times New Roman"/>
                <a:cs typeface="Times New Roman"/>
              </a:rPr>
              <a:t>teacher.</a:t>
            </a:r>
            <a:endParaRPr sz="705">
              <a:latin typeface="Times New Roman"/>
              <a:cs typeface="Times New Roman"/>
            </a:endParaRPr>
          </a:p>
        </p:txBody>
      </p:sp>
      <p:sp>
        <p:nvSpPr>
          <p:cNvPr id="56" name="object 56"/>
          <p:cNvSpPr txBox="1"/>
          <p:nvPr/>
        </p:nvSpPr>
        <p:spPr>
          <a:xfrm>
            <a:off x="6430272" y="5981756"/>
            <a:ext cx="68417" cy="116716"/>
          </a:xfrm>
          <a:prstGeom prst="rect">
            <a:avLst/>
          </a:prstGeom>
        </p:spPr>
        <p:txBody>
          <a:bodyPr vert="horz" wrap="square" lIns="0" tIns="8145" rIns="0" bIns="0" rtlCol="0">
            <a:spAutoFit/>
          </a:bodyPr>
          <a:lstStyle/>
          <a:p>
            <a:pPr marL="8145">
              <a:spcBef>
                <a:spcPts val="64"/>
              </a:spcBef>
            </a:pPr>
            <a:r>
              <a:rPr sz="705" spc="22" dirty="0">
                <a:solidFill>
                  <a:srgbClr val="3F3F3F"/>
                </a:solidFill>
                <a:latin typeface="Times New Roman"/>
                <a:cs typeface="Times New Roman"/>
              </a:rPr>
              <a:t>9</a:t>
            </a:r>
            <a:endParaRPr sz="705">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66699" y="87790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4" name="object 4"/>
          <p:cNvSpPr/>
          <p:nvPr/>
        </p:nvSpPr>
        <p:spPr>
          <a:xfrm>
            <a:off x="466963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72578" y="4593437"/>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6480218"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80218" y="87790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3157"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6700" y="8779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0" name="object 10"/>
          <p:cNvSpPr/>
          <p:nvPr/>
        </p:nvSpPr>
        <p:spPr>
          <a:xfrm>
            <a:off x="2665069" y="106588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1" name="object 11"/>
          <p:cNvSpPr/>
          <p:nvPr/>
        </p:nvSpPr>
        <p:spPr>
          <a:xfrm>
            <a:off x="2665069" y="1265613"/>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2" name="object 12"/>
          <p:cNvSpPr/>
          <p:nvPr/>
        </p:nvSpPr>
        <p:spPr>
          <a:xfrm>
            <a:off x="2665069" y="146240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5069" y="165332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5069" y="185011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5069" y="20410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4666700"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5069" y="222900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66700"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5069" y="292218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5069" y="311897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6917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88851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4666700"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6700" y="459637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70948" y="4787290"/>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9" name="object 29"/>
          <p:cNvSpPr/>
          <p:nvPr/>
        </p:nvSpPr>
        <p:spPr>
          <a:xfrm>
            <a:off x="2673887" y="498408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3887" y="518674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3887" y="536591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3887" y="555095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3" name="object 33"/>
          <p:cNvSpPr/>
          <p:nvPr/>
        </p:nvSpPr>
        <p:spPr>
          <a:xfrm>
            <a:off x="2673887" y="574187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4666700" y="594747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3887" y="595041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txBox="1"/>
          <p:nvPr/>
        </p:nvSpPr>
        <p:spPr>
          <a:xfrm>
            <a:off x="4894560" y="932420"/>
            <a:ext cx="245161" cy="156278"/>
          </a:xfrm>
          <a:prstGeom prst="rect">
            <a:avLst/>
          </a:prstGeom>
        </p:spPr>
        <p:txBody>
          <a:bodyPr vert="horz" wrap="square" lIns="0" tIns="8145" rIns="0" bIns="0" rtlCol="0">
            <a:spAutoFit/>
          </a:bodyPr>
          <a:lstStyle/>
          <a:p>
            <a:pPr marL="8145">
              <a:spcBef>
                <a:spcPts val="64"/>
              </a:spcBef>
            </a:pPr>
            <a:r>
              <a:rPr sz="962" b="1" spc="-250" dirty="0">
                <a:solidFill>
                  <a:srgbClr val="346B93"/>
                </a:solidFill>
                <a:latin typeface="Times New Roman"/>
                <a:cs typeface="Times New Roman"/>
              </a:rPr>
              <a:t>GATE</a:t>
            </a:r>
            <a:endParaRPr sz="962">
              <a:latin typeface="Times New Roman"/>
              <a:cs typeface="Times New Roman"/>
            </a:endParaRPr>
          </a:p>
        </p:txBody>
      </p:sp>
      <p:sp>
        <p:nvSpPr>
          <p:cNvPr id="55" name="object 55"/>
          <p:cNvSpPr txBox="1">
            <a:spLocks noGrp="1"/>
          </p:cNvSpPr>
          <p:nvPr>
            <p:ph type="sldNum" sz="quarter" idx="7"/>
          </p:nvPr>
        </p:nvSpPr>
        <p:spPr>
          <a:xfrm>
            <a:off x="392579" y="10067272"/>
            <a:ext cx="259715" cy="201929"/>
          </a:xfrm>
          <a:prstGeom prst="rect">
            <a:avLst/>
          </a:prstGeom>
        </p:spPr>
        <p:txBody>
          <a:bodyPr vert="horz" wrap="square" lIns="0" tIns="0" rIns="0" bIns="0" rtlCol="0">
            <a:spAutoFit/>
          </a:bodyPr>
          <a:lstStyle>
            <a:defPPr>
              <a:defRPr kern="0"/>
            </a:defPPr>
            <a:lvl1pPr>
              <a:defRPr sz="1250" b="0" i="0">
                <a:solidFill>
                  <a:srgbClr val="1F1F1F"/>
                </a:solidFill>
                <a:latin typeface="Times New Roman"/>
                <a:cs typeface="Times New Roman"/>
              </a:defRPr>
            </a:lvl1pPr>
          </a:lstStyle>
          <a:p>
            <a:pPr marL="38100">
              <a:lnSpc>
                <a:spcPts val="1465"/>
              </a:lnSpc>
            </a:pPr>
            <a:fld id="{81D60167-4931-47E6-BA6A-407CBD079E47}" type="slidenum">
              <a:rPr lang="en-US" spc="-25" smtClean="0"/>
              <a:pPr marL="38100">
                <a:lnSpc>
                  <a:spcPts val="1465"/>
                </a:lnSpc>
              </a:pPr>
              <a:t>108</a:t>
            </a:fld>
            <a:endParaRPr spc="-16" dirty="0"/>
          </a:p>
        </p:txBody>
      </p:sp>
      <p:sp>
        <p:nvSpPr>
          <p:cNvPr id="37" name="object 37"/>
          <p:cNvSpPr txBox="1"/>
          <p:nvPr/>
        </p:nvSpPr>
        <p:spPr>
          <a:xfrm>
            <a:off x="4912066" y="1101472"/>
            <a:ext cx="362448" cy="47787"/>
          </a:xfrm>
          <a:prstGeom prst="rect">
            <a:avLst/>
          </a:prstGeom>
        </p:spPr>
        <p:txBody>
          <a:bodyPr vert="horz" wrap="square" lIns="0" tIns="8145" rIns="0" bIns="0" rtlCol="0">
            <a:spAutoFit/>
          </a:bodyPr>
          <a:lstStyle/>
          <a:p>
            <a:pPr marL="8145">
              <a:spcBef>
                <a:spcPts val="64"/>
              </a:spcBef>
            </a:pPr>
            <a:r>
              <a:rPr sz="257" b="1" spc="-6" dirty="0">
                <a:solidFill>
                  <a:srgbClr val="6D8EA0"/>
                </a:solidFill>
                <a:latin typeface="Times New Roman"/>
                <a:cs typeface="Times New Roman"/>
              </a:rPr>
              <a:t>WMIOSUPl'Oll""8&gt;</a:t>
            </a:r>
            <a:endParaRPr sz="257">
              <a:latin typeface="Times New Roman"/>
              <a:cs typeface="Times New Roman"/>
            </a:endParaRPr>
          </a:p>
        </p:txBody>
      </p:sp>
      <p:sp>
        <p:nvSpPr>
          <p:cNvPr id="38" name="object 38"/>
          <p:cNvSpPr txBox="1">
            <a:spLocks noGrp="1"/>
          </p:cNvSpPr>
          <p:nvPr>
            <p:ph type="title"/>
          </p:nvPr>
        </p:nvSpPr>
        <p:spPr>
          <a:xfrm>
            <a:off x="4890128" y="857659"/>
            <a:ext cx="361633" cy="386624"/>
          </a:xfrm>
          <a:prstGeom prst="rect">
            <a:avLst/>
          </a:prstGeom>
        </p:spPr>
        <p:txBody>
          <a:bodyPr spcFirstLastPara="1" vert="horz" wrap="square" lIns="0" tIns="8552" rIns="0" bIns="0" rtlCol="0" anchor="ctr" anchorCtr="0">
            <a:spAutoFit/>
          </a:bodyPr>
          <a:lstStyle/>
          <a:p>
            <a:pPr marL="8145">
              <a:lnSpc>
                <a:spcPct val="100000"/>
              </a:lnSpc>
              <a:spcBef>
                <a:spcPts val="67"/>
              </a:spcBef>
            </a:pPr>
            <a:r>
              <a:rPr sz="2373" spc="-721" dirty="0">
                <a:solidFill>
                  <a:srgbClr val="6D8EA0"/>
                </a:solidFill>
                <a:latin typeface="Times New Roman"/>
                <a:cs typeface="Times New Roman"/>
              </a:rPr>
              <a:t>-</a:t>
            </a:r>
            <a:r>
              <a:rPr sz="224" spc="26" dirty="0">
                <a:solidFill>
                  <a:srgbClr val="6D8EA0"/>
                </a:solidFill>
                <a:latin typeface="Arial"/>
                <a:cs typeface="Arial"/>
              </a:rPr>
              <a:t>NtDTNUfTIOmapff</a:t>
            </a:r>
            <a:r>
              <a:rPr sz="224" spc="-1571" dirty="0">
                <a:solidFill>
                  <a:srgbClr val="6D8EA0"/>
                </a:solidFill>
                <a:latin typeface="Arial"/>
                <a:cs typeface="Arial"/>
              </a:rPr>
              <a:t>i</a:t>
            </a:r>
            <a:r>
              <a:rPr sz="2373" spc="-417" dirty="0">
                <a:solidFill>
                  <a:srgbClr val="6D8EA0"/>
                </a:solidFill>
                <a:latin typeface="Times New Roman"/>
                <a:cs typeface="Times New Roman"/>
              </a:rPr>
              <a:t>­</a:t>
            </a:r>
            <a:endParaRPr sz="2373">
              <a:latin typeface="Times New Roman"/>
              <a:cs typeface="Times New Roman"/>
            </a:endParaRPr>
          </a:p>
        </p:txBody>
      </p:sp>
      <p:sp>
        <p:nvSpPr>
          <p:cNvPr id="39" name="object 39"/>
          <p:cNvSpPr txBox="1"/>
          <p:nvPr/>
        </p:nvSpPr>
        <p:spPr>
          <a:xfrm>
            <a:off x="5770142" y="990675"/>
            <a:ext cx="605166" cy="145489"/>
          </a:xfrm>
          <a:prstGeom prst="rect">
            <a:avLst/>
          </a:prstGeom>
        </p:spPr>
        <p:txBody>
          <a:bodyPr vert="horz" wrap="square" lIns="0" tIns="0" rIns="0" bIns="0" rtlCol="0">
            <a:spAutoFit/>
          </a:bodyPr>
          <a:lstStyle/>
          <a:p>
            <a:pPr marL="8145">
              <a:lnSpc>
                <a:spcPts val="847"/>
              </a:lnSpc>
            </a:pPr>
            <a:r>
              <a:rPr sz="2854" spc="-119" dirty="0">
                <a:solidFill>
                  <a:srgbClr val="156EBC"/>
                </a:solidFill>
              </a:rPr>
              <a:t>■</a:t>
            </a:r>
            <a:r>
              <a:rPr sz="481" spc="-3" dirty="0">
                <a:solidFill>
                  <a:srgbClr val="466B7E"/>
                </a:solidFill>
              </a:rPr>
              <a:t>Funde</a:t>
            </a:r>
            <a:r>
              <a:rPr sz="481" spc="51" dirty="0">
                <a:solidFill>
                  <a:srgbClr val="466B7E"/>
                </a:solidFill>
              </a:rPr>
              <a:t>d</a:t>
            </a:r>
            <a:r>
              <a:rPr sz="481" spc="3" dirty="0">
                <a:solidFill>
                  <a:srgbClr val="466B7E"/>
                </a:solidFill>
              </a:rPr>
              <a:t>by</a:t>
            </a:r>
            <a:endParaRPr sz="481"/>
          </a:p>
          <a:p>
            <a:pPr marL="226825">
              <a:lnSpc>
                <a:spcPts val="305"/>
              </a:lnSpc>
            </a:pPr>
            <a:r>
              <a:rPr sz="481" spc="-80" dirty="0">
                <a:solidFill>
                  <a:srgbClr val="466B7E"/>
                </a:solidFill>
              </a:rPr>
              <a:t>theEuropean</a:t>
            </a:r>
            <a:r>
              <a:rPr sz="481" spc="-6" dirty="0">
                <a:solidFill>
                  <a:srgbClr val="466B7E"/>
                </a:solidFill>
              </a:rPr>
              <a:t> </a:t>
            </a:r>
            <a:r>
              <a:rPr sz="481" spc="-61" dirty="0">
                <a:solidFill>
                  <a:srgbClr val="385B69"/>
                </a:solidFill>
              </a:rPr>
              <a:t>Union</a:t>
            </a:r>
            <a:endParaRPr sz="481"/>
          </a:p>
        </p:txBody>
      </p:sp>
      <p:sp>
        <p:nvSpPr>
          <p:cNvPr id="40" name="object 40"/>
          <p:cNvSpPr txBox="1"/>
          <p:nvPr/>
        </p:nvSpPr>
        <p:spPr>
          <a:xfrm>
            <a:off x="4777424" y="1182994"/>
            <a:ext cx="1662780" cy="777096"/>
          </a:xfrm>
          <a:prstGeom prst="rect">
            <a:avLst/>
          </a:prstGeom>
        </p:spPr>
        <p:txBody>
          <a:bodyPr vert="horz" wrap="square" lIns="0" tIns="24027" rIns="0" bIns="0" rtlCol="0">
            <a:spAutoFit/>
          </a:bodyPr>
          <a:lstStyle/>
          <a:p>
            <a:pPr marL="8145">
              <a:spcBef>
                <a:spcPts val="189"/>
              </a:spcBef>
            </a:pPr>
            <a:r>
              <a:rPr sz="545" b="1" spc="-19" dirty="0">
                <a:solidFill>
                  <a:srgbClr val="333333"/>
                </a:solidFill>
                <a:latin typeface="Times New Roman"/>
                <a:cs typeface="Times New Roman"/>
              </a:rPr>
              <a:t>12</a:t>
            </a:r>
            <a:r>
              <a:rPr sz="545" b="1" spc="289" dirty="0">
                <a:solidFill>
                  <a:srgbClr val="333333"/>
                </a:solidFill>
                <a:latin typeface="Times New Roman"/>
                <a:cs typeface="Times New Roman"/>
              </a:rPr>
              <a:t> </a:t>
            </a:r>
            <a:r>
              <a:rPr sz="737" b="1" spc="-19" dirty="0">
                <a:solidFill>
                  <a:srgbClr val="333333"/>
                </a:solidFill>
                <a:latin typeface="Times New Roman"/>
                <a:cs typeface="Times New Roman"/>
              </a:rPr>
              <a:t>characteristicsforthe</a:t>
            </a:r>
            <a:r>
              <a:rPr sz="737" b="1" spc="-93" dirty="0">
                <a:solidFill>
                  <a:srgbClr val="333333"/>
                </a:solidFill>
                <a:latin typeface="Times New Roman"/>
                <a:cs typeface="Times New Roman"/>
              </a:rPr>
              <a:t> </a:t>
            </a:r>
            <a:r>
              <a:rPr sz="737" b="1" spc="-32" dirty="0">
                <a:solidFill>
                  <a:srgbClr val="333333"/>
                </a:solidFill>
                <a:latin typeface="Times New Roman"/>
                <a:cs typeface="Times New Roman"/>
              </a:rPr>
              <a:t>effective</a:t>
            </a:r>
            <a:r>
              <a:rPr sz="737" b="1" spc="-48" dirty="0">
                <a:solidFill>
                  <a:srgbClr val="333333"/>
                </a:solidFill>
                <a:latin typeface="Times New Roman"/>
                <a:cs typeface="Times New Roman"/>
              </a:rPr>
              <a:t> </a:t>
            </a:r>
            <a:r>
              <a:rPr sz="737" b="1" spc="-35" dirty="0">
                <a:solidFill>
                  <a:srgbClr val="333333"/>
                </a:solidFill>
                <a:latin typeface="Times New Roman"/>
                <a:cs typeface="Times New Roman"/>
              </a:rPr>
              <a:t>teacher</a:t>
            </a:r>
            <a:r>
              <a:rPr sz="737" b="1" spc="-67" dirty="0">
                <a:solidFill>
                  <a:srgbClr val="333333"/>
                </a:solidFill>
                <a:latin typeface="Times New Roman"/>
                <a:cs typeface="Times New Roman"/>
              </a:rPr>
              <a:t> </a:t>
            </a:r>
            <a:r>
              <a:rPr sz="737" b="1" spc="-16" dirty="0">
                <a:solidFill>
                  <a:srgbClr val="333333"/>
                </a:solidFill>
                <a:latin typeface="Times New Roman"/>
                <a:cs typeface="Times New Roman"/>
              </a:rPr>
              <a:t>for</a:t>
            </a:r>
            <a:endParaRPr sz="737">
              <a:latin typeface="Times New Roman"/>
              <a:cs typeface="Times New Roman"/>
            </a:endParaRPr>
          </a:p>
          <a:p>
            <a:pPr marL="120132" marR="420257" indent="-110358" algn="just">
              <a:lnSpc>
                <a:spcPct val="111400"/>
              </a:lnSpc>
              <a:spcBef>
                <a:spcPts val="19"/>
              </a:spcBef>
            </a:pPr>
            <a:r>
              <a:rPr sz="545" b="1" spc="48" dirty="0">
                <a:solidFill>
                  <a:srgbClr val="333333"/>
                </a:solidFill>
                <a:latin typeface="Times New Roman"/>
                <a:cs typeface="Times New Roman"/>
              </a:rPr>
              <a:t>gifted</a:t>
            </a:r>
            <a:r>
              <a:rPr sz="545" b="1" spc="-22" dirty="0">
                <a:solidFill>
                  <a:srgbClr val="333333"/>
                </a:solidFill>
                <a:latin typeface="Times New Roman"/>
                <a:cs typeface="Times New Roman"/>
              </a:rPr>
              <a:t> </a:t>
            </a:r>
            <a:r>
              <a:rPr sz="545" b="1" spc="58" dirty="0">
                <a:solidFill>
                  <a:srgbClr val="333333"/>
                </a:solidFill>
                <a:latin typeface="Times New Roman"/>
                <a:cs typeface="Times New Roman"/>
              </a:rPr>
              <a:t>children:</a:t>
            </a:r>
            <a:r>
              <a:rPr sz="545" b="1" spc="19" dirty="0">
                <a:solidFill>
                  <a:srgbClr val="333333"/>
                </a:solidFill>
                <a:latin typeface="Times New Roman"/>
                <a:cs typeface="Times New Roman"/>
              </a:rPr>
              <a:t> </a:t>
            </a:r>
            <a:r>
              <a:rPr sz="481" spc="13" dirty="0">
                <a:solidFill>
                  <a:srgbClr val="464646"/>
                </a:solidFill>
                <a:latin typeface="Times New Roman"/>
                <a:cs typeface="Times New Roman"/>
              </a:rPr>
              <a:t>(Hultgren</a:t>
            </a:r>
            <a:r>
              <a:rPr sz="481" spc="42" dirty="0">
                <a:solidFill>
                  <a:srgbClr val="464646"/>
                </a:solidFill>
                <a:latin typeface="Times New Roman"/>
                <a:cs typeface="Times New Roman"/>
              </a:rPr>
              <a:t> </a:t>
            </a:r>
            <a:r>
              <a:rPr sz="449" spc="26" dirty="0">
                <a:solidFill>
                  <a:srgbClr val="333333"/>
                </a:solidFill>
                <a:latin typeface="Times New Roman"/>
                <a:cs typeface="Times New Roman"/>
              </a:rPr>
              <a:t>&amp;</a:t>
            </a:r>
            <a:r>
              <a:rPr sz="481" spc="26" dirty="0">
                <a:solidFill>
                  <a:srgbClr val="464646"/>
                </a:solidFill>
                <a:latin typeface="Times New Roman"/>
                <a:cs typeface="Times New Roman"/>
              </a:rPr>
              <a:t>Seely</a:t>
            </a:r>
            <a:r>
              <a:rPr sz="481" spc="26" dirty="0">
                <a:solidFill>
                  <a:srgbClr val="333333"/>
                </a:solidFill>
                <a:latin typeface="Times New Roman"/>
                <a:cs typeface="Times New Roman"/>
              </a:rPr>
              <a:t>1982) </a:t>
            </a:r>
            <a:r>
              <a:rPr sz="545" dirty="0">
                <a:solidFill>
                  <a:srgbClr val="333333"/>
                </a:solidFill>
                <a:latin typeface="Times New Roman"/>
                <a:cs typeface="Times New Roman"/>
              </a:rPr>
              <a:t>Mature,</a:t>
            </a:r>
            <a:r>
              <a:rPr sz="545" spc="58" dirty="0">
                <a:solidFill>
                  <a:srgbClr val="333333"/>
                </a:solidFill>
                <a:latin typeface="Times New Roman"/>
                <a:cs typeface="Times New Roman"/>
              </a:rPr>
              <a:t> </a:t>
            </a:r>
            <a:r>
              <a:rPr sz="545" dirty="0">
                <a:solidFill>
                  <a:srgbClr val="464646"/>
                </a:solidFill>
                <a:latin typeface="Times New Roman"/>
                <a:cs typeface="Times New Roman"/>
              </a:rPr>
              <a:t>experienced</a:t>
            </a:r>
            <a:r>
              <a:rPr sz="545" spc="73" dirty="0">
                <a:solidFill>
                  <a:srgbClr val="464646"/>
                </a:solidFill>
                <a:latin typeface="Times New Roman"/>
                <a:cs typeface="Times New Roman"/>
              </a:rPr>
              <a:t> </a:t>
            </a:r>
            <a:r>
              <a:rPr sz="545" dirty="0">
                <a:solidFill>
                  <a:srgbClr val="333333"/>
                </a:solidFill>
                <a:latin typeface="Times New Roman"/>
                <a:cs typeface="Times New Roman"/>
              </a:rPr>
              <a:t>and</a:t>
            </a:r>
            <a:r>
              <a:rPr sz="545" spc="144" dirty="0">
                <a:solidFill>
                  <a:srgbClr val="333333"/>
                </a:solidFill>
                <a:latin typeface="Times New Roman"/>
                <a:cs typeface="Times New Roman"/>
              </a:rPr>
              <a:t> </a:t>
            </a:r>
            <a:r>
              <a:rPr sz="545" dirty="0">
                <a:solidFill>
                  <a:srgbClr val="464646"/>
                </a:solidFill>
                <a:latin typeface="Times New Roman"/>
                <a:cs typeface="Times New Roman"/>
              </a:rPr>
              <a:t>self</a:t>
            </a:r>
            <a:r>
              <a:rPr sz="545" dirty="0">
                <a:solidFill>
                  <a:srgbClr val="1D1D1D"/>
                </a:solidFill>
                <a:latin typeface="Times New Roman"/>
                <a:cs typeface="Times New Roman"/>
              </a:rPr>
              <a:t>-</a:t>
            </a:r>
            <a:r>
              <a:rPr sz="545" spc="-6" dirty="0">
                <a:solidFill>
                  <a:srgbClr val="464646"/>
                </a:solidFill>
                <a:latin typeface="Times New Roman"/>
                <a:cs typeface="Times New Roman"/>
              </a:rPr>
              <a:t>secured. </a:t>
            </a:r>
            <a:r>
              <a:rPr sz="545" spc="6" dirty="0">
                <a:solidFill>
                  <a:srgbClr val="333333"/>
                </a:solidFill>
                <a:latin typeface="Times New Roman"/>
                <a:cs typeface="Times New Roman"/>
              </a:rPr>
              <a:t>Holder</a:t>
            </a:r>
            <a:r>
              <a:rPr sz="545" spc="61" dirty="0">
                <a:solidFill>
                  <a:srgbClr val="333333"/>
                </a:solidFill>
                <a:latin typeface="Times New Roman"/>
                <a:cs typeface="Times New Roman"/>
              </a:rPr>
              <a:t> </a:t>
            </a:r>
            <a:r>
              <a:rPr sz="545" spc="6" dirty="0">
                <a:solidFill>
                  <a:srgbClr val="333333"/>
                </a:solidFill>
                <a:latin typeface="Times New Roman"/>
                <a:cs typeface="Times New Roman"/>
              </a:rPr>
              <a:t>higher</a:t>
            </a:r>
            <a:r>
              <a:rPr sz="545" spc="-29" dirty="0">
                <a:solidFill>
                  <a:srgbClr val="333333"/>
                </a:solidFill>
                <a:latin typeface="Times New Roman"/>
                <a:cs typeface="Times New Roman"/>
              </a:rPr>
              <a:t> </a:t>
            </a:r>
            <a:r>
              <a:rPr sz="545" spc="-6" dirty="0">
                <a:solidFill>
                  <a:srgbClr val="333333"/>
                </a:solidFill>
                <a:latin typeface="Times New Roman"/>
                <a:cs typeface="Times New Roman"/>
              </a:rPr>
              <a:t>intelligence.</a:t>
            </a:r>
            <a:endParaRPr sz="545">
              <a:latin typeface="Times New Roman"/>
              <a:cs typeface="Times New Roman"/>
            </a:endParaRPr>
          </a:p>
          <a:p>
            <a:pPr marL="103028" marR="3258" indent="16289">
              <a:lnSpc>
                <a:spcPts val="718"/>
              </a:lnSpc>
              <a:spcBef>
                <a:spcPts val="10"/>
              </a:spcBef>
            </a:pPr>
            <a:r>
              <a:rPr sz="545" spc="6" dirty="0">
                <a:solidFill>
                  <a:srgbClr val="333333"/>
                </a:solidFill>
                <a:latin typeface="Times New Roman"/>
                <a:cs typeface="Times New Roman"/>
              </a:rPr>
              <a:t>Interested</a:t>
            </a:r>
            <a:r>
              <a:rPr sz="545" spc="32" dirty="0">
                <a:solidFill>
                  <a:srgbClr val="333333"/>
                </a:solidFill>
                <a:latin typeface="Times New Roman"/>
                <a:cs typeface="Times New Roman"/>
              </a:rPr>
              <a:t> </a:t>
            </a:r>
            <a:r>
              <a:rPr sz="545" spc="6" dirty="0">
                <a:solidFill>
                  <a:srgbClr val="333333"/>
                </a:solidFill>
                <a:latin typeface="Times New Roman"/>
                <a:cs typeface="Times New Roman"/>
              </a:rPr>
              <a:t>in</a:t>
            </a:r>
            <a:r>
              <a:rPr sz="545" spc="19" dirty="0">
                <a:solidFill>
                  <a:srgbClr val="333333"/>
                </a:solidFill>
                <a:latin typeface="Times New Roman"/>
                <a:cs typeface="Times New Roman"/>
              </a:rPr>
              <a:t> </a:t>
            </a:r>
            <a:r>
              <a:rPr sz="545" spc="6" dirty="0">
                <a:solidFill>
                  <a:srgbClr val="333333"/>
                </a:solidFill>
                <a:latin typeface="Times New Roman"/>
                <a:cs typeface="Times New Roman"/>
              </a:rPr>
              <a:t>a</a:t>
            </a:r>
            <a:r>
              <a:rPr sz="545" spc="32" dirty="0">
                <a:solidFill>
                  <a:srgbClr val="333333"/>
                </a:solidFill>
                <a:latin typeface="Times New Roman"/>
                <a:cs typeface="Times New Roman"/>
              </a:rPr>
              <a:t> </a:t>
            </a:r>
            <a:r>
              <a:rPr sz="545" spc="6" dirty="0">
                <a:solidFill>
                  <a:srgbClr val="333333"/>
                </a:solidFill>
                <a:latin typeface="Times New Roman"/>
                <a:cs typeface="Times New Roman"/>
              </a:rPr>
              <a:t>wider</a:t>
            </a:r>
            <a:r>
              <a:rPr sz="545" spc="-10" dirty="0">
                <a:solidFill>
                  <a:srgbClr val="333333"/>
                </a:solidFill>
                <a:latin typeface="Times New Roman"/>
                <a:cs typeface="Times New Roman"/>
              </a:rPr>
              <a:t> </a:t>
            </a:r>
            <a:r>
              <a:rPr sz="545" spc="6" dirty="0">
                <a:solidFill>
                  <a:srgbClr val="333333"/>
                </a:solidFill>
                <a:latin typeface="Times New Roman"/>
                <a:cs typeface="Times New Roman"/>
              </a:rPr>
              <a:t>scope</a:t>
            </a:r>
            <a:r>
              <a:rPr sz="545" dirty="0">
                <a:solidFill>
                  <a:srgbClr val="333333"/>
                </a:solidFill>
                <a:latin typeface="Times New Roman"/>
                <a:cs typeface="Times New Roman"/>
              </a:rPr>
              <a:t> of</a:t>
            </a:r>
            <a:r>
              <a:rPr sz="545" spc="-10" dirty="0">
                <a:solidFill>
                  <a:srgbClr val="333333"/>
                </a:solidFill>
                <a:latin typeface="Times New Roman"/>
                <a:cs typeface="Times New Roman"/>
              </a:rPr>
              <a:t> </a:t>
            </a:r>
            <a:r>
              <a:rPr sz="545" spc="6" dirty="0">
                <a:solidFill>
                  <a:srgbClr val="333333"/>
                </a:solidFill>
                <a:latin typeface="Times New Roman"/>
                <a:cs typeface="Times New Roman"/>
              </a:rPr>
              <a:t>intellectual</a:t>
            </a:r>
            <a:r>
              <a:rPr sz="545" dirty="0">
                <a:solidFill>
                  <a:srgbClr val="333333"/>
                </a:solidFill>
                <a:latin typeface="Times New Roman"/>
                <a:cs typeface="Times New Roman"/>
              </a:rPr>
              <a:t> </a:t>
            </a:r>
            <a:r>
              <a:rPr sz="545" spc="-6" dirty="0">
                <a:solidFill>
                  <a:srgbClr val="333333"/>
                </a:solidFill>
                <a:latin typeface="Times New Roman"/>
                <a:cs typeface="Times New Roman"/>
              </a:rPr>
              <a:t>knowledge. </a:t>
            </a:r>
            <a:r>
              <a:rPr sz="545" dirty="0">
                <a:solidFill>
                  <a:srgbClr val="464646"/>
                </a:solidFill>
                <a:latin typeface="Times New Roman"/>
                <a:cs typeface="Times New Roman"/>
              </a:rPr>
              <a:t>Achievemen</a:t>
            </a:r>
            <a:r>
              <a:rPr sz="545" dirty="0">
                <a:solidFill>
                  <a:srgbClr val="1D1D1D"/>
                </a:solidFill>
                <a:latin typeface="Times New Roman"/>
                <a:cs typeface="Times New Roman"/>
              </a:rPr>
              <a:t>t</a:t>
            </a:r>
            <a:r>
              <a:rPr sz="545" spc="38" dirty="0">
                <a:solidFill>
                  <a:srgbClr val="1D1D1D"/>
                </a:solidFill>
                <a:latin typeface="Times New Roman"/>
                <a:cs typeface="Times New Roman"/>
              </a:rPr>
              <a:t> </a:t>
            </a:r>
            <a:r>
              <a:rPr sz="545" spc="-13" dirty="0">
                <a:solidFill>
                  <a:srgbClr val="333333"/>
                </a:solidFill>
                <a:latin typeface="Times New Roman"/>
                <a:cs typeface="Times New Roman"/>
              </a:rPr>
              <a:t>pro.</a:t>
            </a:r>
            <a:endParaRPr sz="545">
              <a:latin typeface="Times New Roman"/>
              <a:cs typeface="Times New Roman"/>
            </a:endParaRPr>
          </a:p>
          <a:p>
            <a:pPr marL="105471">
              <a:spcBef>
                <a:spcPts val="29"/>
              </a:spcBef>
            </a:pPr>
            <a:r>
              <a:rPr sz="545" spc="6" dirty="0">
                <a:solidFill>
                  <a:srgbClr val="333333"/>
                </a:solidFill>
                <a:latin typeface="Times New Roman"/>
                <a:cs typeface="Times New Roman"/>
              </a:rPr>
              <a:t>Has</a:t>
            </a:r>
            <a:r>
              <a:rPr sz="545" spc="19" dirty="0">
                <a:solidFill>
                  <a:srgbClr val="333333"/>
                </a:solidFill>
                <a:latin typeface="Times New Roman"/>
                <a:cs typeface="Times New Roman"/>
              </a:rPr>
              <a:t> </a:t>
            </a:r>
            <a:r>
              <a:rPr sz="545" spc="13" dirty="0">
                <a:solidFill>
                  <a:srgbClr val="464646"/>
                </a:solidFill>
                <a:latin typeface="Times New Roman"/>
                <a:cs typeface="Times New Roman"/>
              </a:rPr>
              <a:t>a</a:t>
            </a:r>
            <a:r>
              <a:rPr sz="545" spc="32" dirty="0">
                <a:solidFill>
                  <a:srgbClr val="464646"/>
                </a:solidFill>
                <a:latin typeface="Times New Roman"/>
                <a:cs typeface="Times New Roman"/>
              </a:rPr>
              <a:t> </a:t>
            </a:r>
            <a:r>
              <a:rPr sz="545" spc="13" dirty="0">
                <a:solidFill>
                  <a:srgbClr val="464646"/>
                </a:solidFill>
                <a:latin typeface="Times New Roman"/>
                <a:cs typeface="Times New Roman"/>
              </a:rPr>
              <a:t>sympathetic</a:t>
            </a:r>
            <a:r>
              <a:rPr sz="545" spc="-48" dirty="0">
                <a:solidFill>
                  <a:srgbClr val="464646"/>
                </a:solidFill>
                <a:latin typeface="Times New Roman"/>
                <a:cs typeface="Times New Roman"/>
              </a:rPr>
              <a:t> </a:t>
            </a:r>
            <a:r>
              <a:rPr sz="545" spc="13" dirty="0">
                <a:solidFill>
                  <a:srgbClr val="464646"/>
                </a:solidFill>
                <a:latin typeface="Times New Roman"/>
                <a:cs typeface="Times New Roman"/>
              </a:rPr>
              <a:t>attitude</a:t>
            </a:r>
            <a:r>
              <a:rPr sz="545" spc="-42" dirty="0">
                <a:solidFill>
                  <a:srgbClr val="464646"/>
                </a:solidFill>
                <a:latin typeface="Times New Roman"/>
                <a:cs typeface="Times New Roman"/>
              </a:rPr>
              <a:t> </a:t>
            </a:r>
            <a:r>
              <a:rPr sz="545" spc="13" dirty="0">
                <a:solidFill>
                  <a:srgbClr val="464646"/>
                </a:solidFill>
                <a:latin typeface="Times New Roman"/>
                <a:cs typeface="Times New Roman"/>
              </a:rPr>
              <a:t>toward</a:t>
            </a:r>
            <a:r>
              <a:rPr sz="545" spc="-19" dirty="0">
                <a:solidFill>
                  <a:srgbClr val="464646"/>
                </a:solidFill>
                <a:latin typeface="Times New Roman"/>
                <a:cs typeface="Times New Roman"/>
              </a:rPr>
              <a:t> </a:t>
            </a:r>
            <a:r>
              <a:rPr sz="545" spc="6" dirty="0">
                <a:solidFill>
                  <a:srgbClr val="333333"/>
                </a:solidFill>
                <a:latin typeface="Times New Roman"/>
                <a:cs typeface="Times New Roman"/>
              </a:rPr>
              <a:t>gifted</a:t>
            </a:r>
            <a:r>
              <a:rPr sz="545" spc="-29" dirty="0">
                <a:solidFill>
                  <a:srgbClr val="333333"/>
                </a:solidFill>
                <a:latin typeface="Times New Roman"/>
                <a:cs typeface="Times New Roman"/>
              </a:rPr>
              <a:t> </a:t>
            </a:r>
            <a:r>
              <a:rPr sz="545" spc="-6" dirty="0">
                <a:solidFill>
                  <a:srgbClr val="464646"/>
                </a:solidFill>
                <a:latin typeface="Times New Roman"/>
                <a:cs typeface="Times New Roman"/>
              </a:rPr>
              <a:t>children.</a:t>
            </a:r>
            <a:endParaRPr sz="545">
              <a:latin typeface="Times New Roman"/>
              <a:cs typeface="Times New Roman"/>
            </a:endParaRPr>
          </a:p>
          <a:p>
            <a:pPr marL="99363">
              <a:spcBef>
                <a:spcPts val="61"/>
              </a:spcBef>
            </a:pPr>
            <a:r>
              <a:rPr sz="545" spc="6" dirty="0">
                <a:solidFill>
                  <a:srgbClr val="464646"/>
                </a:solidFill>
                <a:latin typeface="Times New Roman"/>
                <a:cs typeface="Times New Roman"/>
              </a:rPr>
              <a:t>Systematic</a:t>
            </a:r>
            <a:r>
              <a:rPr sz="545" spc="-16" dirty="0">
                <a:solidFill>
                  <a:srgbClr val="464646"/>
                </a:solidFill>
                <a:latin typeface="Times New Roman"/>
                <a:cs typeface="Times New Roman"/>
              </a:rPr>
              <a:t> </a:t>
            </a:r>
            <a:r>
              <a:rPr sz="545" spc="6" dirty="0">
                <a:solidFill>
                  <a:srgbClr val="464646"/>
                </a:solidFill>
                <a:latin typeface="Times New Roman"/>
                <a:cs typeface="Times New Roman"/>
              </a:rPr>
              <a:t>and</a:t>
            </a:r>
            <a:r>
              <a:rPr sz="545" spc="45" dirty="0">
                <a:solidFill>
                  <a:srgbClr val="464646"/>
                </a:solidFill>
                <a:latin typeface="Times New Roman"/>
                <a:cs typeface="Times New Roman"/>
              </a:rPr>
              <a:t> </a:t>
            </a:r>
            <a:r>
              <a:rPr sz="545" spc="-6" dirty="0">
                <a:solidFill>
                  <a:srgbClr val="333333"/>
                </a:solidFill>
                <a:latin typeface="Times New Roman"/>
                <a:cs typeface="Times New Roman"/>
              </a:rPr>
              <a:t>orderly.</a:t>
            </a:r>
            <a:endParaRPr sz="545">
              <a:latin typeface="Times New Roman"/>
              <a:cs typeface="Times New Roman"/>
            </a:endParaRPr>
          </a:p>
        </p:txBody>
      </p:sp>
      <p:sp>
        <p:nvSpPr>
          <p:cNvPr id="41" name="object 41"/>
          <p:cNvSpPr txBox="1"/>
          <p:nvPr/>
        </p:nvSpPr>
        <p:spPr>
          <a:xfrm>
            <a:off x="6383898" y="2256761"/>
            <a:ext cx="113621" cy="106841"/>
          </a:xfrm>
          <a:prstGeom prst="rect">
            <a:avLst/>
          </a:prstGeom>
        </p:spPr>
        <p:txBody>
          <a:bodyPr vert="horz" wrap="square" lIns="0" tIns="8145" rIns="0" bIns="0" rtlCol="0">
            <a:spAutoFit/>
          </a:bodyPr>
          <a:lstStyle/>
          <a:p>
            <a:pPr marL="8145">
              <a:spcBef>
                <a:spcPts val="64"/>
              </a:spcBef>
            </a:pPr>
            <a:r>
              <a:rPr sz="641" spc="-16" dirty="0">
                <a:solidFill>
                  <a:srgbClr val="333333"/>
                </a:solidFill>
              </a:rPr>
              <a:t>10</a:t>
            </a:r>
            <a:endParaRPr sz="641"/>
          </a:p>
        </p:txBody>
      </p:sp>
      <p:sp>
        <p:nvSpPr>
          <p:cNvPr id="42" name="object 42"/>
          <p:cNvSpPr txBox="1"/>
          <p:nvPr/>
        </p:nvSpPr>
        <p:spPr>
          <a:xfrm>
            <a:off x="4894560" y="2791654"/>
            <a:ext cx="241903" cy="156278"/>
          </a:xfrm>
          <a:prstGeom prst="rect">
            <a:avLst/>
          </a:prstGeom>
        </p:spPr>
        <p:txBody>
          <a:bodyPr vert="horz" wrap="square" lIns="0" tIns="8145" rIns="0" bIns="0" rtlCol="0">
            <a:spAutoFit/>
          </a:bodyPr>
          <a:lstStyle/>
          <a:p>
            <a:pPr marL="8145">
              <a:spcBef>
                <a:spcPts val="64"/>
              </a:spcBef>
            </a:pPr>
            <a:r>
              <a:rPr sz="962" b="1" spc="-257" dirty="0">
                <a:solidFill>
                  <a:srgbClr val="346B93"/>
                </a:solidFill>
                <a:latin typeface="Times New Roman"/>
                <a:cs typeface="Times New Roman"/>
              </a:rPr>
              <a:t>GATE</a:t>
            </a:r>
            <a:endParaRPr sz="962">
              <a:latin typeface="Times New Roman"/>
              <a:cs typeface="Times New Roman"/>
            </a:endParaRPr>
          </a:p>
        </p:txBody>
      </p:sp>
      <p:sp>
        <p:nvSpPr>
          <p:cNvPr id="43" name="object 43"/>
          <p:cNvSpPr txBox="1"/>
          <p:nvPr/>
        </p:nvSpPr>
        <p:spPr>
          <a:xfrm>
            <a:off x="4892062" y="2696359"/>
            <a:ext cx="255750" cy="403359"/>
          </a:xfrm>
          <a:prstGeom prst="rect">
            <a:avLst/>
          </a:prstGeom>
        </p:spPr>
        <p:txBody>
          <a:bodyPr vert="horz" wrap="square" lIns="0" tIns="8552" rIns="0" bIns="0" rtlCol="0">
            <a:spAutoFit/>
          </a:bodyPr>
          <a:lstStyle/>
          <a:p>
            <a:pPr marL="8145">
              <a:spcBef>
                <a:spcPts val="67"/>
              </a:spcBef>
            </a:pPr>
            <a:r>
              <a:rPr sz="2565" spc="77" dirty="0">
                <a:solidFill>
                  <a:srgbClr val="6D8EA0"/>
                </a:solidFill>
                <a:latin typeface="Times New Roman"/>
                <a:cs typeface="Times New Roman"/>
              </a:rPr>
              <a:t>-</a:t>
            </a:r>
            <a:r>
              <a:rPr sz="2565" spc="45" dirty="0">
                <a:solidFill>
                  <a:srgbClr val="6D8EA0"/>
                </a:solidFill>
                <a:latin typeface="Times New Roman"/>
                <a:cs typeface="Times New Roman"/>
              </a:rPr>
              <a:t>­</a:t>
            </a:r>
            <a:endParaRPr sz="2565">
              <a:latin typeface="Times New Roman"/>
              <a:cs typeface="Times New Roman"/>
            </a:endParaRPr>
          </a:p>
        </p:txBody>
      </p:sp>
      <p:sp>
        <p:nvSpPr>
          <p:cNvPr id="44" name="object 44"/>
          <p:cNvSpPr txBox="1"/>
          <p:nvPr/>
        </p:nvSpPr>
        <p:spPr>
          <a:xfrm>
            <a:off x="4913872" y="2961847"/>
            <a:ext cx="362448" cy="42721"/>
          </a:xfrm>
          <a:prstGeom prst="rect">
            <a:avLst/>
          </a:prstGeom>
        </p:spPr>
        <p:txBody>
          <a:bodyPr vert="horz" wrap="square" lIns="0" tIns="8145" rIns="0" bIns="0" rtlCol="0">
            <a:spAutoFit/>
          </a:bodyPr>
          <a:lstStyle/>
          <a:p>
            <a:pPr marL="8145">
              <a:spcBef>
                <a:spcPts val="64"/>
              </a:spcBef>
            </a:pPr>
            <a:r>
              <a:rPr sz="224" b="1" spc="51" dirty="0">
                <a:solidFill>
                  <a:srgbClr val="6D8EA0"/>
                </a:solidFill>
                <a:latin typeface="Times New Roman"/>
                <a:cs typeface="Times New Roman"/>
              </a:rPr>
              <a:t>10M'f'Cl1'"Glfll0</a:t>
            </a:r>
            <a:endParaRPr sz="224">
              <a:latin typeface="Times New Roman"/>
              <a:cs typeface="Times New Roman"/>
            </a:endParaRPr>
          </a:p>
        </p:txBody>
      </p:sp>
      <p:sp>
        <p:nvSpPr>
          <p:cNvPr id="45" name="object 45"/>
          <p:cNvSpPr txBox="1"/>
          <p:nvPr/>
        </p:nvSpPr>
        <p:spPr>
          <a:xfrm>
            <a:off x="4901305" y="2987140"/>
            <a:ext cx="302176" cy="47787"/>
          </a:xfrm>
          <a:prstGeom prst="rect">
            <a:avLst/>
          </a:prstGeom>
        </p:spPr>
        <p:txBody>
          <a:bodyPr vert="horz" wrap="square" lIns="0" tIns="8145" rIns="0" bIns="0" rtlCol="0">
            <a:spAutoFit/>
          </a:bodyPr>
          <a:lstStyle/>
          <a:p>
            <a:pPr marL="8145">
              <a:spcBef>
                <a:spcPts val="64"/>
              </a:spcBef>
            </a:pPr>
            <a:r>
              <a:rPr sz="257" b="1" spc="-32" dirty="0">
                <a:solidFill>
                  <a:srgbClr val="6D8EA0"/>
                </a:solidFill>
                <a:latin typeface="Times New Roman"/>
                <a:cs typeface="Times New Roman"/>
              </a:rPr>
              <a:t>oflfC)IIIWmOmJDENTS</a:t>
            </a:r>
            <a:endParaRPr sz="257">
              <a:latin typeface="Times New Roman"/>
              <a:cs typeface="Times New Roman"/>
            </a:endParaRPr>
          </a:p>
        </p:txBody>
      </p:sp>
      <p:sp>
        <p:nvSpPr>
          <p:cNvPr id="46" name="object 46"/>
          <p:cNvSpPr txBox="1"/>
          <p:nvPr/>
        </p:nvSpPr>
        <p:spPr>
          <a:xfrm>
            <a:off x="5753852" y="2911589"/>
            <a:ext cx="637745" cy="171137"/>
          </a:xfrm>
          <a:prstGeom prst="rect">
            <a:avLst/>
          </a:prstGeom>
        </p:spPr>
        <p:txBody>
          <a:bodyPr vert="horz" wrap="square" lIns="0" tIns="0" rIns="0" bIns="0" rtlCol="0">
            <a:spAutoFit/>
          </a:bodyPr>
          <a:lstStyle/>
          <a:p>
            <a:pPr marL="24434">
              <a:lnSpc>
                <a:spcPts val="705"/>
              </a:lnSpc>
              <a:tabLst>
                <a:tab pos="390122" algn="l"/>
              </a:tabLst>
            </a:pPr>
            <a:r>
              <a:rPr sz="4281" spc="-240" baseline="9363" dirty="0">
                <a:solidFill>
                  <a:srgbClr val="156EBC"/>
                </a:solidFill>
              </a:rPr>
              <a:t>■</a:t>
            </a:r>
            <a:r>
              <a:rPr sz="721" spc="-67" baseline="55555" dirty="0">
                <a:solidFill>
                  <a:srgbClr val="466B7E"/>
                </a:solidFill>
              </a:rPr>
              <a:t>Funde</a:t>
            </a:r>
            <a:r>
              <a:rPr sz="721" spc="-1308" baseline="55555" dirty="0">
                <a:solidFill>
                  <a:srgbClr val="466B7E"/>
                </a:solidFill>
              </a:rPr>
              <a:t>d</a:t>
            </a:r>
            <a:r>
              <a:rPr sz="481" spc="-45" dirty="0">
                <a:solidFill>
                  <a:srgbClr val="466B7E"/>
                </a:solidFill>
              </a:rPr>
              <a:t>Europea</a:t>
            </a:r>
            <a:r>
              <a:rPr sz="481" spc="-2908" dirty="0">
                <a:solidFill>
                  <a:srgbClr val="466B7E"/>
                </a:solidFill>
              </a:rPr>
              <a:t>n</a:t>
            </a:r>
            <a:r>
              <a:rPr sz="481" spc="-45" dirty="0">
                <a:solidFill>
                  <a:srgbClr val="466B7E"/>
                </a:solidFill>
              </a:rPr>
              <a:t>th</a:t>
            </a:r>
            <a:r>
              <a:rPr sz="481" spc="-38" dirty="0">
                <a:solidFill>
                  <a:srgbClr val="466B7E"/>
                </a:solidFill>
              </a:rPr>
              <a:t>e</a:t>
            </a:r>
            <a:r>
              <a:rPr sz="481" dirty="0">
                <a:solidFill>
                  <a:srgbClr val="466B7E"/>
                </a:solidFill>
              </a:rPr>
              <a:t>	</a:t>
            </a:r>
            <a:r>
              <a:rPr sz="721" baseline="55555" dirty="0">
                <a:solidFill>
                  <a:srgbClr val="466B7E"/>
                </a:solidFill>
              </a:rPr>
              <a:t>by</a:t>
            </a:r>
            <a:r>
              <a:rPr sz="721" spc="351" baseline="55555" dirty="0">
                <a:solidFill>
                  <a:srgbClr val="466B7E"/>
                </a:solidFill>
              </a:rPr>
              <a:t> </a:t>
            </a:r>
            <a:r>
              <a:rPr sz="481" spc="-45" dirty="0">
                <a:solidFill>
                  <a:srgbClr val="385B69"/>
                </a:solidFill>
              </a:rPr>
              <a:t>Union</a:t>
            </a:r>
            <a:endParaRPr sz="481"/>
          </a:p>
        </p:txBody>
      </p:sp>
      <p:sp>
        <p:nvSpPr>
          <p:cNvPr id="47" name="object 47"/>
          <p:cNvSpPr txBox="1"/>
          <p:nvPr/>
        </p:nvSpPr>
        <p:spPr>
          <a:xfrm>
            <a:off x="4761266" y="3102669"/>
            <a:ext cx="1731604" cy="1134747"/>
          </a:xfrm>
          <a:prstGeom prst="rect">
            <a:avLst/>
          </a:prstGeom>
        </p:spPr>
        <p:txBody>
          <a:bodyPr vert="horz" wrap="square" lIns="0" tIns="6109" rIns="0" bIns="0" rtlCol="0">
            <a:spAutoFit/>
          </a:bodyPr>
          <a:lstStyle/>
          <a:p>
            <a:pPr marL="8145" marR="77780" indent="1629">
              <a:lnSpc>
                <a:spcPct val="102200"/>
              </a:lnSpc>
              <a:spcBef>
                <a:spcPts val="48"/>
              </a:spcBef>
            </a:pPr>
            <a:r>
              <a:rPr sz="481" b="1" dirty="0">
                <a:solidFill>
                  <a:srgbClr val="333333"/>
                </a:solidFill>
                <a:latin typeface="Times New Roman"/>
                <a:cs typeface="Times New Roman"/>
              </a:rPr>
              <a:t>12</a:t>
            </a:r>
            <a:r>
              <a:rPr sz="481" b="1" spc="186" dirty="0">
                <a:solidFill>
                  <a:srgbClr val="333333"/>
                </a:solidFill>
                <a:latin typeface="Times New Roman"/>
                <a:cs typeface="Times New Roman"/>
              </a:rPr>
              <a:t>  </a:t>
            </a:r>
            <a:r>
              <a:rPr sz="641" b="1" dirty="0">
                <a:solidFill>
                  <a:srgbClr val="333333"/>
                </a:solidFill>
                <a:latin typeface="Times New Roman"/>
                <a:cs typeface="Times New Roman"/>
              </a:rPr>
              <a:t>characteristicsfor</a:t>
            </a:r>
            <a:r>
              <a:rPr sz="641" b="1" spc="90" dirty="0">
                <a:solidFill>
                  <a:srgbClr val="333333"/>
                </a:solidFill>
                <a:latin typeface="Times New Roman"/>
                <a:cs typeface="Times New Roman"/>
              </a:rPr>
              <a:t> </a:t>
            </a:r>
            <a:r>
              <a:rPr sz="641" b="1" dirty="0">
                <a:solidFill>
                  <a:srgbClr val="333333"/>
                </a:solidFill>
                <a:latin typeface="Times New Roman"/>
                <a:cs typeface="Times New Roman"/>
              </a:rPr>
              <a:t>the</a:t>
            </a:r>
            <a:r>
              <a:rPr sz="641" b="1" spc="3" dirty="0">
                <a:solidFill>
                  <a:srgbClr val="333333"/>
                </a:solidFill>
                <a:latin typeface="Times New Roman"/>
                <a:cs typeface="Times New Roman"/>
              </a:rPr>
              <a:t> </a:t>
            </a:r>
            <a:r>
              <a:rPr sz="641" b="1" dirty="0">
                <a:solidFill>
                  <a:srgbClr val="333333"/>
                </a:solidFill>
                <a:latin typeface="Times New Roman"/>
                <a:cs typeface="Times New Roman"/>
              </a:rPr>
              <a:t>effective</a:t>
            </a:r>
            <a:r>
              <a:rPr sz="641" b="1" spc="10" dirty="0">
                <a:solidFill>
                  <a:srgbClr val="333333"/>
                </a:solidFill>
                <a:latin typeface="Times New Roman"/>
                <a:cs typeface="Times New Roman"/>
              </a:rPr>
              <a:t> </a:t>
            </a:r>
            <a:r>
              <a:rPr sz="641" b="1" dirty="0">
                <a:solidFill>
                  <a:srgbClr val="1D1D1D"/>
                </a:solidFill>
                <a:latin typeface="Times New Roman"/>
                <a:cs typeface="Times New Roman"/>
              </a:rPr>
              <a:t>teacher</a:t>
            </a:r>
            <a:r>
              <a:rPr sz="641" b="1" spc="-10" dirty="0">
                <a:solidFill>
                  <a:srgbClr val="1D1D1D"/>
                </a:solidFill>
                <a:latin typeface="Times New Roman"/>
                <a:cs typeface="Times New Roman"/>
              </a:rPr>
              <a:t> </a:t>
            </a:r>
            <a:r>
              <a:rPr sz="641" b="1" spc="-16" dirty="0">
                <a:solidFill>
                  <a:srgbClr val="333333"/>
                </a:solidFill>
                <a:latin typeface="Times New Roman"/>
                <a:cs typeface="Times New Roman"/>
              </a:rPr>
              <a:t>for </a:t>
            </a:r>
            <a:r>
              <a:rPr sz="641" b="1" dirty="0">
                <a:solidFill>
                  <a:srgbClr val="333333"/>
                </a:solidFill>
                <a:latin typeface="Times New Roman"/>
                <a:cs typeface="Times New Roman"/>
              </a:rPr>
              <a:t>gifted</a:t>
            </a:r>
            <a:r>
              <a:rPr sz="641" b="1" spc="3" dirty="0">
                <a:solidFill>
                  <a:srgbClr val="333333"/>
                </a:solidFill>
                <a:latin typeface="Times New Roman"/>
                <a:cs typeface="Times New Roman"/>
              </a:rPr>
              <a:t> </a:t>
            </a:r>
            <a:r>
              <a:rPr sz="641" b="1" dirty="0">
                <a:solidFill>
                  <a:srgbClr val="333333"/>
                </a:solidFill>
                <a:latin typeface="Times New Roman"/>
                <a:cs typeface="Times New Roman"/>
              </a:rPr>
              <a:t>children:</a:t>
            </a:r>
            <a:r>
              <a:rPr sz="641" b="1" spc="35" dirty="0">
                <a:solidFill>
                  <a:srgbClr val="333333"/>
                </a:solidFill>
                <a:latin typeface="Times New Roman"/>
                <a:cs typeface="Times New Roman"/>
              </a:rPr>
              <a:t> </a:t>
            </a:r>
            <a:r>
              <a:rPr sz="545" spc="-6" dirty="0">
                <a:solidFill>
                  <a:srgbClr val="464646"/>
                </a:solidFill>
                <a:latin typeface="Times New Roman"/>
                <a:cs typeface="Times New Roman"/>
              </a:rPr>
              <a:t>(Hu</a:t>
            </a:r>
            <a:r>
              <a:rPr sz="545" spc="-6" dirty="0">
                <a:solidFill>
                  <a:srgbClr val="1D1D1D"/>
                </a:solidFill>
                <a:latin typeface="Times New Roman"/>
                <a:cs typeface="Times New Roman"/>
              </a:rPr>
              <a:t>lt</a:t>
            </a:r>
            <a:r>
              <a:rPr sz="545" spc="-6" dirty="0">
                <a:solidFill>
                  <a:srgbClr val="464646"/>
                </a:solidFill>
                <a:latin typeface="Times New Roman"/>
                <a:cs typeface="Times New Roman"/>
              </a:rPr>
              <a:t>gre</a:t>
            </a:r>
            <a:r>
              <a:rPr sz="545" spc="-6" dirty="0">
                <a:solidFill>
                  <a:srgbClr val="1D1D1D"/>
                </a:solidFill>
                <a:latin typeface="Times New Roman"/>
                <a:cs typeface="Times New Roman"/>
              </a:rPr>
              <a:t>n</a:t>
            </a:r>
            <a:r>
              <a:rPr sz="545" spc="-13" dirty="0">
                <a:solidFill>
                  <a:srgbClr val="1D1D1D"/>
                </a:solidFill>
                <a:latin typeface="Times New Roman"/>
                <a:cs typeface="Times New Roman"/>
              </a:rPr>
              <a:t> </a:t>
            </a:r>
            <a:r>
              <a:rPr sz="513" spc="-13" dirty="0">
                <a:solidFill>
                  <a:srgbClr val="464646"/>
                </a:solidFill>
              </a:rPr>
              <a:t>&amp;</a:t>
            </a:r>
            <a:r>
              <a:rPr sz="513" spc="32" dirty="0">
                <a:solidFill>
                  <a:srgbClr val="464646"/>
                </a:solidFill>
              </a:rPr>
              <a:t> </a:t>
            </a:r>
            <a:r>
              <a:rPr sz="545" spc="-6" dirty="0">
                <a:solidFill>
                  <a:srgbClr val="464646"/>
                </a:solidFill>
                <a:latin typeface="Times New Roman"/>
                <a:cs typeface="Times New Roman"/>
              </a:rPr>
              <a:t>Seely</a:t>
            </a:r>
            <a:r>
              <a:rPr sz="481" spc="-6" dirty="0">
                <a:solidFill>
                  <a:srgbClr val="333333"/>
                </a:solidFill>
                <a:latin typeface="Times New Roman"/>
                <a:cs typeface="Times New Roman"/>
              </a:rPr>
              <a:t>1982)</a:t>
            </a:r>
            <a:endParaRPr sz="481">
              <a:latin typeface="Times New Roman"/>
              <a:cs typeface="Times New Roman"/>
            </a:endParaRPr>
          </a:p>
          <a:p>
            <a:pPr marL="101806">
              <a:lnSpc>
                <a:spcPts val="651"/>
              </a:lnSpc>
            </a:pPr>
            <a:r>
              <a:rPr sz="545" dirty="0">
                <a:solidFill>
                  <a:srgbClr val="333333"/>
                </a:solidFill>
                <a:latin typeface="Times New Roman"/>
                <a:cs typeface="Times New Roman"/>
              </a:rPr>
              <a:t>Alarming</a:t>
            </a:r>
            <a:r>
              <a:rPr sz="545" spc="48" dirty="0">
                <a:solidFill>
                  <a:srgbClr val="333333"/>
                </a:solidFill>
                <a:latin typeface="Times New Roman"/>
                <a:cs typeface="Times New Roman"/>
              </a:rPr>
              <a:t> </a:t>
            </a:r>
            <a:r>
              <a:rPr sz="545" dirty="0">
                <a:solidFill>
                  <a:srgbClr val="333333"/>
                </a:solidFill>
                <a:latin typeface="Times New Roman"/>
                <a:cs typeface="Times New Roman"/>
              </a:rPr>
              <a:t>and</a:t>
            </a:r>
            <a:r>
              <a:rPr sz="545" spc="42" dirty="0">
                <a:solidFill>
                  <a:srgbClr val="333333"/>
                </a:solidFill>
                <a:latin typeface="Times New Roman"/>
                <a:cs typeface="Times New Roman"/>
              </a:rPr>
              <a:t> </a:t>
            </a:r>
            <a:r>
              <a:rPr sz="545" spc="-6" dirty="0">
                <a:solidFill>
                  <a:srgbClr val="1D1D1D"/>
                </a:solidFill>
                <a:latin typeface="Times New Roman"/>
                <a:cs typeface="Times New Roman"/>
              </a:rPr>
              <a:t>im</a:t>
            </a:r>
            <a:r>
              <a:rPr sz="545" spc="-6" dirty="0">
                <a:solidFill>
                  <a:srgbClr val="464646"/>
                </a:solidFill>
                <a:latin typeface="Times New Roman"/>
                <a:cs typeface="Times New Roman"/>
              </a:rPr>
              <a:t>agi</a:t>
            </a:r>
            <a:r>
              <a:rPr sz="545" spc="-6" dirty="0">
                <a:solidFill>
                  <a:srgbClr val="1D1D1D"/>
                </a:solidFill>
                <a:latin typeface="Times New Roman"/>
                <a:cs typeface="Times New Roman"/>
              </a:rPr>
              <a:t>n</a:t>
            </a:r>
            <a:r>
              <a:rPr sz="545" spc="-6" dirty="0">
                <a:solidFill>
                  <a:srgbClr val="464646"/>
                </a:solidFill>
                <a:latin typeface="Times New Roman"/>
                <a:cs typeface="Times New Roman"/>
              </a:rPr>
              <a:t>ative</a:t>
            </a:r>
            <a:r>
              <a:rPr sz="545" spc="-6" dirty="0">
                <a:solidFill>
                  <a:srgbClr val="1D1D1D"/>
                </a:solidFill>
                <a:latin typeface="Times New Roman"/>
                <a:cs typeface="Times New Roman"/>
              </a:rPr>
              <a:t>.</a:t>
            </a:r>
            <a:endParaRPr sz="545">
              <a:latin typeface="Times New Roman"/>
              <a:cs typeface="Times New Roman"/>
            </a:endParaRPr>
          </a:p>
          <a:p>
            <a:pPr marL="103843">
              <a:spcBef>
                <a:spcPts val="93"/>
              </a:spcBef>
            </a:pPr>
            <a:r>
              <a:rPr sz="513" dirty="0">
                <a:solidFill>
                  <a:srgbClr val="333333"/>
                </a:solidFill>
                <a:latin typeface="Times New Roman"/>
                <a:cs typeface="Times New Roman"/>
              </a:rPr>
              <a:t>Has</a:t>
            </a:r>
            <a:r>
              <a:rPr sz="513" spc="119" dirty="0">
                <a:solidFill>
                  <a:srgbClr val="333333"/>
                </a:solidFill>
                <a:latin typeface="Times New Roman"/>
                <a:cs typeface="Times New Roman"/>
              </a:rPr>
              <a:t> </a:t>
            </a:r>
            <a:r>
              <a:rPr sz="513" dirty="0">
                <a:solidFill>
                  <a:srgbClr val="333333"/>
                </a:solidFill>
                <a:latin typeface="Times New Roman"/>
                <a:cs typeface="Times New Roman"/>
              </a:rPr>
              <a:t>a</a:t>
            </a:r>
            <a:r>
              <a:rPr sz="513" spc="19" dirty="0">
                <a:solidFill>
                  <a:srgbClr val="333333"/>
                </a:solidFill>
                <a:latin typeface="Times New Roman"/>
                <a:cs typeface="Times New Roman"/>
              </a:rPr>
              <a:t> </a:t>
            </a:r>
            <a:r>
              <a:rPr sz="513" spc="32" dirty="0">
                <a:solidFill>
                  <a:srgbClr val="464646"/>
                </a:solidFill>
                <a:latin typeface="Times New Roman"/>
                <a:cs typeface="Times New Roman"/>
              </a:rPr>
              <a:t>sense</a:t>
            </a:r>
            <a:r>
              <a:rPr sz="513" spc="-55" dirty="0">
                <a:solidFill>
                  <a:srgbClr val="464646"/>
                </a:solidFill>
                <a:latin typeface="Times New Roman"/>
                <a:cs typeface="Times New Roman"/>
              </a:rPr>
              <a:t> </a:t>
            </a:r>
            <a:r>
              <a:rPr sz="513" dirty="0">
                <a:solidFill>
                  <a:srgbClr val="464646"/>
                </a:solidFill>
                <a:latin typeface="Times New Roman"/>
                <a:cs typeface="Times New Roman"/>
              </a:rPr>
              <a:t>of</a:t>
            </a:r>
            <a:r>
              <a:rPr sz="513" spc="10" dirty="0">
                <a:solidFill>
                  <a:srgbClr val="464646"/>
                </a:solidFill>
                <a:latin typeface="Times New Roman"/>
                <a:cs typeface="Times New Roman"/>
              </a:rPr>
              <a:t> </a:t>
            </a:r>
            <a:r>
              <a:rPr sz="481" spc="48" dirty="0">
                <a:solidFill>
                  <a:srgbClr val="1D1D1D"/>
                </a:solidFill>
                <a:latin typeface="Times New Roman"/>
                <a:cs typeface="Times New Roman"/>
              </a:rPr>
              <a:t>hum</a:t>
            </a:r>
            <a:r>
              <a:rPr sz="481" spc="48" dirty="0">
                <a:solidFill>
                  <a:srgbClr val="464646"/>
                </a:solidFill>
                <a:latin typeface="Times New Roman"/>
                <a:cs typeface="Times New Roman"/>
              </a:rPr>
              <a:t>or.</a:t>
            </a:r>
            <a:endParaRPr sz="481">
              <a:latin typeface="Times New Roman"/>
              <a:cs typeface="Times New Roman"/>
            </a:endParaRPr>
          </a:p>
          <a:p>
            <a:pPr marL="102621">
              <a:spcBef>
                <a:spcPts val="26"/>
              </a:spcBef>
            </a:pPr>
            <a:r>
              <a:rPr sz="545" spc="6" dirty="0">
                <a:solidFill>
                  <a:srgbClr val="333333"/>
                </a:solidFill>
                <a:latin typeface="Times New Roman"/>
                <a:cs typeface="Times New Roman"/>
              </a:rPr>
              <a:t>Can</a:t>
            </a:r>
            <a:r>
              <a:rPr sz="545" spc="-10" dirty="0">
                <a:solidFill>
                  <a:srgbClr val="333333"/>
                </a:solidFill>
                <a:latin typeface="Times New Roman"/>
                <a:cs typeface="Times New Roman"/>
              </a:rPr>
              <a:t> </a:t>
            </a:r>
            <a:r>
              <a:rPr sz="545" spc="13" dirty="0">
                <a:solidFill>
                  <a:srgbClr val="333333"/>
                </a:solidFill>
                <a:latin typeface="Times New Roman"/>
                <a:cs typeface="Times New Roman"/>
              </a:rPr>
              <a:t>assist</a:t>
            </a:r>
            <a:r>
              <a:rPr sz="545" spc="-13" dirty="0">
                <a:solidFill>
                  <a:srgbClr val="333333"/>
                </a:solidFill>
                <a:latin typeface="Times New Roman"/>
                <a:cs typeface="Times New Roman"/>
              </a:rPr>
              <a:t> </a:t>
            </a:r>
            <a:r>
              <a:rPr sz="513" spc="13" dirty="0">
                <a:solidFill>
                  <a:srgbClr val="333333"/>
                </a:solidFill>
              </a:rPr>
              <a:t>in </a:t>
            </a:r>
            <a:r>
              <a:rPr sz="545" spc="13" dirty="0">
                <a:solidFill>
                  <a:srgbClr val="333333"/>
                </a:solidFill>
                <a:latin typeface="Times New Roman"/>
                <a:cs typeface="Times New Roman"/>
              </a:rPr>
              <a:t>learning</a:t>
            </a:r>
            <a:r>
              <a:rPr sz="545" spc="-29" dirty="0">
                <a:solidFill>
                  <a:srgbClr val="333333"/>
                </a:solidFill>
                <a:latin typeface="Times New Roman"/>
                <a:cs typeface="Times New Roman"/>
              </a:rPr>
              <a:t> </a:t>
            </a:r>
            <a:r>
              <a:rPr sz="545" spc="13" dirty="0">
                <a:solidFill>
                  <a:srgbClr val="333333"/>
                </a:solidFill>
                <a:latin typeface="Times New Roman"/>
                <a:cs typeface="Times New Roman"/>
              </a:rPr>
              <a:t>without</a:t>
            </a:r>
            <a:r>
              <a:rPr sz="545" spc="-3" dirty="0">
                <a:solidFill>
                  <a:srgbClr val="333333"/>
                </a:solidFill>
                <a:latin typeface="Times New Roman"/>
                <a:cs typeface="Times New Roman"/>
              </a:rPr>
              <a:t> </a:t>
            </a:r>
            <a:r>
              <a:rPr sz="545" spc="6" dirty="0">
                <a:solidFill>
                  <a:srgbClr val="333333"/>
                </a:solidFill>
                <a:latin typeface="Times New Roman"/>
                <a:cs typeface="Times New Roman"/>
              </a:rPr>
              <a:t>giving</a:t>
            </a:r>
            <a:r>
              <a:rPr sz="545" spc="-61" dirty="0">
                <a:solidFill>
                  <a:srgbClr val="333333"/>
                </a:solidFill>
                <a:latin typeface="Times New Roman"/>
                <a:cs typeface="Times New Roman"/>
              </a:rPr>
              <a:t> </a:t>
            </a:r>
            <a:r>
              <a:rPr sz="545" spc="13" dirty="0">
                <a:solidFill>
                  <a:srgbClr val="333333"/>
                </a:solidFill>
                <a:latin typeface="Times New Roman"/>
                <a:cs typeface="Times New Roman"/>
              </a:rPr>
              <a:t>instructions</a:t>
            </a:r>
            <a:r>
              <a:rPr sz="545" spc="-35" dirty="0">
                <a:solidFill>
                  <a:srgbClr val="333333"/>
                </a:solidFill>
                <a:latin typeface="Times New Roman"/>
                <a:cs typeface="Times New Roman"/>
              </a:rPr>
              <a:t> </a:t>
            </a:r>
            <a:r>
              <a:rPr sz="545" spc="-16" dirty="0">
                <a:solidFill>
                  <a:srgbClr val="464646"/>
                </a:solidFill>
                <a:latin typeface="Times New Roman"/>
                <a:cs typeface="Times New Roman"/>
              </a:rPr>
              <a:t>and</a:t>
            </a:r>
            <a:endParaRPr sz="545">
              <a:latin typeface="Times New Roman"/>
              <a:cs typeface="Times New Roman"/>
            </a:endParaRPr>
          </a:p>
          <a:p>
            <a:pPr marL="102621">
              <a:spcBef>
                <a:spcPts val="61"/>
              </a:spcBef>
            </a:pPr>
            <a:r>
              <a:rPr sz="545" spc="-6" dirty="0">
                <a:solidFill>
                  <a:srgbClr val="333333"/>
                </a:solidFill>
                <a:latin typeface="Times New Roman"/>
                <a:cs typeface="Times New Roman"/>
              </a:rPr>
              <a:t>directing.</a:t>
            </a:r>
            <a:endParaRPr sz="545">
              <a:latin typeface="Times New Roman"/>
              <a:cs typeface="Times New Roman"/>
            </a:endParaRPr>
          </a:p>
          <a:p>
            <a:pPr marL="104657">
              <a:spcBef>
                <a:spcPts val="16"/>
              </a:spcBef>
            </a:pPr>
            <a:r>
              <a:rPr sz="545" spc="6" dirty="0">
                <a:solidFill>
                  <a:srgbClr val="464646"/>
                </a:solidFill>
                <a:latin typeface="Times New Roman"/>
                <a:cs typeface="Times New Roman"/>
              </a:rPr>
              <a:t>Understanding</a:t>
            </a:r>
            <a:r>
              <a:rPr sz="545" spc="55" dirty="0">
                <a:solidFill>
                  <a:srgbClr val="464646"/>
                </a:solidFill>
                <a:latin typeface="Times New Roman"/>
                <a:cs typeface="Times New Roman"/>
              </a:rPr>
              <a:t> </a:t>
            </a:r>
            <a:r>
              <a:rPr sz="545" spc="6" dirty="0">
                <a:solidFill>
                  <a:srgbClr val="333333"/>
                </a:solidFill>
                <a:latin typeface="Times New Roman"/>
                <a:cs typeface="Times New Roman"/>
              </a:rPr>
              <a:t>the</a:t>
            </a:r>
            <a:r>
              <a:rPr sz="545" spc="58" dirty="0">
                <a:solidFill>
                  <a:srgbClr val="333333"/>
                </a:solidFill>
                <a:latin typeface="Times New Roman"/>
                <a:cs typeface="Times New Roman"/>
              </a:rPr>
              <a:t> </a:t>
            </a:r>
            <a:r>
              <a:rPr sz="545" spc="6" dirty="0">
                <a:solidFill>
                  <a:srgbClr val="333333"/>
                </a:solidFill>
                <a:latin typeface="Times New Roman"/>
                <a:cs typeface="Times New Roman"/>
              </a:rPr>
              <a:t>necessity</a:t>
            </a:r>
            <a:r>
              <a:rPr sz="545" spc="-22" dirty="0">
                <a:solidFill>
                  <a:srgbClr val="333333"/>
                </a:solidFill>
                <a:latin typeface="Times New Roman"/>
                <a:cs typeface="Times New Roman"/>
              </a:rPr>
              <a:t> </a:t>
            </a:r>
            <a:r>
              <a:rPr sz="545" spc="6" dirty="0">
                <a:solidFill>
                  <a:srgbClr val="333333"/>
                </a:solidFill>
                <a:latin typeface="Times New Roman"/>
                <a:cs typeface="Times New Roman"/>
              </a:rPr>
              <a:t>to</a:t>
            </a:r>
            <a:r>
              <a:rPr sz="545" spc="38" dirty="0">
                <a:solidFill>
                  <a:srgbClr val="333333"/>
                </a:solidFill>
                <a:latin typeface="Times New Roman"/>
                <a:cs typeface="Times New Roman"/>
              </a:rPr>
              <a:t> </a:t>
            </a:r>
            <a:r>
              <a:rPr sz="545" spc="6" dirty="0">
                <a:solidFill>
                  <a:srgbClr val="333333"/>
                </a:solidFill>
                <a:latin typeface="Times New Roman"/>
                <a:cs typeface="Times New Roman"/>
              </a:rPr>
              <a:t>work</a:t>
            </a:r>
            <a:r>
              <a:rPr sz="545" spc="-16" dirty="0">
                <a:solidFill>
                  <a:srgbClr val="333333"/>
                </a:solidFill>
                <a:latin typeface="Times New Roman"/>
                <a:cs typeface="Times New Roman"/>
              </a:rPr>
              <a:t> </a:t>
            </a:r>
            <a:r>
              <a:rPr sz="545" spc="-6" dirty="0">
                <a:solidFill>
                  <a:srgbClr val="333333"/>
                </a:solidFill>
                <a:latin typeface="Times New Roman"/>
                <a:cs typeface="Times New Roman"/>
              </a:rPr>
              <a:t>harder.</a:t>
            </a:r>
            <a:endParaRPr sz="545">
              <a:latin typeface="Times New Roman"/>
              <a:cs typeface="Times New Roman"/>
            </a:endParaRPr>
          </a:p>
          <a:p>
            <a:pPr marL="103843" marR="340441">
              <a:lnSpc>
                <a:spcPts val="737"/>
              </a:lnSpc>
              <a:spcBef>
                <a:spcPts val="19"/>
              </a:spcBef>
            </a:pPr>
            <a:r>
              <a:rPr sz="545" spc="6" dirty="0">
                <a:solidFill>
                  <a:srgbClr val="333333"/>
                </a:solidFill>
                <a:latin typeface="Times New Roman"/>
                <a:cs typeface="Times New Roman"/>
              </a:rPr>
              <a:t>Has</a:t>
            </a:r>
            <a:r>
              <a:rPr sz="545" spc="93" dirty="0">
                <a:solidFill>
                  <a:srgbClr val="333333"/>
                </a:solidFill>
                <a:latin typeface="Times New Roman"/>
                <a:cs typeface="Times New Roman"/>
              </a:rPr>
              <a:t> </a:t>
            </a:r>
            <a:r>
              <a:rPr sz="545" spc="6" dirty="0">
                <a:solidFill>
                  <a:srgbClr val="333333"/>
                </a:solidFill>
                <a:latin typeface="Times New Roman"/>
                <a:cs typeface="Times New Roman"/>
              </a:rPr>
              <a:t>broad</a:t>
            </a:r>
            <a:r>
              <a:rPr sz="545" spc="-51" dirty="0">
                <a:solidFill>
                  <a:srgbClr val="333333"/>
                </a:solidFill>
                <a:latin typeface="Times New Roman"/>
                <a:cs typeface="Times New Roman"/>
              </a:rPr>
              <a:t> </a:t>
            </a:r>
            <a:r>
              <a:rPr sz="545" spc="6" dirty="0">
                <a:solidFill>
                  <a:srgbClr val="464646"/>
                </a:solidFill>
                <a:latin typeface="Times New Roman"/>
                <a:cs typeface="Times New Roman"/>
              </a:rPr>
              <a:t>gene</a:t>
            </a:r>
            <a:r>
              <a:rPr sz="545" spc="6" dirty="0">
                <a:solidFill>
                  <a:srgbClr val="1D1D1D"/>
                </a:solidFill>
                <a:latin typeface="Times New Roman"/>
                <a:cs typeface="Times New Roman"/>
              </a:rPr>
              <a:t>r</a:t>
            </a:r>
            <a:r>
              <a:rPr sz="545" spc="6" dirty="0">
                <a:solidFill>
                  <a:srgbClr val="464646"/>
                </a:solidFill>
                <a:latin typeface="Times New Roman"/>
                <a:cs typeface="Times New Roman"/>
              </a:rPr>
              <a:t>a</a:t>
            </a:r>
            <a:r>
              <a:rPr sz="545" spc="6" dirty="0">
                <a:solidFill>
                  <a:srgbClr val="1D1D1D"/>
                </a:solidFill>
                <a:latin typeface="Times New Roman"/>
                <a:cs typeface="Times New Roman"/>
              </a:rPr>
              <a:t>l </a:t>
            </a:r>
            <a:r>
              <a:rPr sz="545" dirty="0">
                <a:solidFill>
                  <a:srgbClr val="333333"/>
                </a:solidFill>
                <a:latin typeface="Times New Roman"/>
                <a:cs typeface="Times New Roman"/>
              </a:rPr>
              <a:t>knowledge</a:t>
            </a:r>
            <a:r>
              <a:rPr sz="545" spc="-6" dirty="0">
                <a:solidFill>
                  <a:srgbClr val="333333"/>
                </a:solidFill>
                <a:latin typeface="Times New Roman"/>
                <a:cs typeface="Times New Roman"/>
              </a:rPr>
              <a:t> </a:t>
            </a:r>
            <a:r>
              <a:rPr sz="545" spc="6" dirty="0">
                <a:solidFill>
                  <a:srgbClr val="333333"/>
                </a:solidFill>
                <a:latin typeface="Times New Roman"/>
                <a:cs typeface="Times New Roman"/>
              </a:rPr>
              <a:t>and</a:t>
            </a:r>
            <a:r>
              <a:rPr sz="545" spc="55" dirty="0">
                <a:solidFill>
                  <a:srgbClr val="333333"/>
                </a:solidFill>
                <a:latin typeface="Times New Roman"/>
                <a:cs typeface="Times New Roman"/>
              </a:rPr>
              <a:t> </a:t>
            </a:r>
            <a:r>
              <a:rPr sz="545" spc="-6" dirty="0">
                <a:solidFill>
                  <a:srgbClr val="333333"/>
                </a:solidFill>
                <a:latin typeface="Times New Roman"/>
                <a:cs typeface="Times New Roman"/>
              </a:rPr>
              <a:t>expertise. </a:t>
            </a:r>
            <a:r>
              <a:rPr sz="545" dirty="0">
                <a:solidFill>
                  <a:srgbClr val="333333"/>
                </a:solidFill>
                <a:latin typeface="Times New Roman"/>
                <a:cs typeface="Times New Roman"/>
              </a:rPr>
              <a:t>Recognizes</a:t>
            </a:r>
            <a:r>
              <a:rPr sz="545" spc="32" dirty="0">
                <a:solidFill>
                  <a:srgbClr val="333333"/>
                </a:solidFill>
                <a:latin typeface="Times New Roman"/>
                <a:cs typeface="Times New Roman"/>
              </a:rPr>
              <a:t> </a:t>
            </a:r>
            <a:r>
              <a:rPr sz="545" spc="6" dirty="0">
                <a:solidFill>
                  <a:srgbClr val="333333"/>
                </a:solidFill>
                <a:latin typeface="Times New Roman"/>
                <a:cs typeface="Times New Roman"/>
              </a:rPr>
              <a:t>interpersonal</a:t>
            </a:r>
            <a:r>
              <a:rPr sz="545" spc="42" dirty="0">
                <a:solidFill>
                  <a:srgbClr val="333333"/>
                </a:solidFill>
                <a:latin typeface="Times New Roman"/>
                <a:cs typeface="Times New Roman"/>
              </a:rPr>
              <a:t> </a:t>
            </a:r>
            <a:r>
              <a:rPr sz="545" spc="-6" dirty="0">
                <a:solidFill>
                  <a:srgbClr val="333333"/>
                </a:solidFill>
                <a:latin typeface="Times New Roman"/>
                <a:cs typeface="Times New Roman"/>
              </a:rPr>
              <a:t>differences.</a:t>
            </a:r>
            <a:endParaRPr sz="545">
              <a:latin typeface="Times New Roman"/>
              <a:cs typeface="Times New Roman"/>
            </a:endParaRPr>
          </a:p>
          <a:p>
            <a:pPr>
              <a:lnSpc>
                <a:spcPct val="100000"/>
              </a:lnSpc>
            </a:pPr>
            <a:endParaRPr sz="545">
              <a:latin typeface="Times New Roman"/>
              <a:cs typeface="Times New Roman"/>
            </a:endParaRPr>
          </a:p>
          <a:p>
            <a:pPr>
              <a:spcBef>
                <a:spcPts val="183"/>
              </a:spcBef>
            </a:pPr>
            <a:endParaRPr sz="545">
              <a:latin typeface="Times New Roman"/>
              <a:cs typeface="Times New Roman"/>
            </a:endParaRPr>
          </a:p>
          <a:p>
            <a:pPr marR="3258" algn="r">
              <a:spcBef>
                <a:spcPts val="3"/>
              </a:spcBef>
            </a:pPr>
            <a:r>
              <a:rPr sz="705" b="1" spc="-16" dirty="0">
                <a:solidFill>
                  <a:srgbClr val="333333"/>
                </a:solidFill>
                <a:latin typeface="Times New Roman"/>
                <a:cs typeface="Times New Roman"/>
              </a:rPr>
              <a:t>11</a:t>
            </a:r>
            <a:endParaRPr sz="705">
              <a:latin typeface="Times New Roman"/>
              <a:cs typeface="Times New Roman"/>
            </a:endParaRPr>
          </a:p>
        </p:txBody>
      </p:sp>
      <p:sp>
        <p:nvSpPr>
          <p:cNvPr id="48" name="object 48"/>
          <p:cNvSpPr txBox="1"/>
          <p:nvPr/>
        </p:nvSpPr>
        <p:spPr>
          <a:xfrm>
            <a:off x="4900440" y="4650888"/>
            <a:ext cx="238238" cy="156278"/>
          </a:xfrm>
          <a:prstGeom prst="rect">
            <a:avLst/>
          </a:prstGeom>
        </p:spPr>
        <p:txBody>
          <a:bodyPr vert="horz" wrap="square" lIns="0" tIns="8145" rIns="0" bIns="0" rtlCol="0">
            <a:spAutoFit/>
          </a:bodyPr>
          <a:lstStyle/>
          <a:p>
            <a:pPr marL="8145">
              <a:spcBef>
                <a:spcPts val="64"/>
              </a:spcBef>
            </a:pPr>
            <a:r>
              <a:rPr sz="962" b="1" spc="-262" dirty="0">
                <a:solidFill>
                  <a:srgbClr val="346B93"/>
                </a:solidFill>
                <a:latin typeface="Times New Roman"/>
                <a:cs typeface="Times New Roman"/>
              </a:rPr>
              <a:t>GATE</a:t>
            </a:r>
            <a:endParaRPr sz="962">
              <a:latin typeface="Times New Roman"/>
              <a:cs typeface="Times New Roman"/>
            </a:endParaRPr>
          </a:p>
        </p:txBody>
      </p:sp>
      <p:sp>
        <p:nvSpPr>
          <p:cNvPr id="49" name="object 49"/>
          <p:cNvSpPr txBox="1"/>
          <p:nvPr/>
        </p:nvSpPr>
        <p:spPr>
          <a:xfrm>
            <a:off x="4893067" y="4574194"/>
            <a:ext cx="165749" cy="373800"/>
          </a:xfrm>
          <a:prstGeom prst="rect">
            <a:avLst/>
          </a:prstGeom>
        </p:spPr>
        <p:txBody>
          <a:bodyPr vert="horz" wrap="square" lIns="0" tIns="8552" rIns="0" bIns="0" rtlCol="0">
            <a:spAutoFit/>
          </a:bodyPr>
          <a:lstStyle/>
          <a:p>
            <a:pPr marL="8145">
              <a:spcBef>
                <a:spcPts val="67"/>
              </a:spcBef>
            </a:pPr>
            <a:r>
              <a:rPr sz="2373" spc="-294" dirty="0">
                <a:solidFill>
                  <a:srgbClr val="6D8EA0"/>
                </a:solidFill>
                <a:latin typeface="Times New Roman"/>
                <a:cs typeface="Times New Roman"/>
              </a:rPr>
              <a:t>-</a:t>
            </a:r>
            <a:r>
              <a:rPr sz="2373" spc="-728" dirty="0">
                <a:solidFill>
                  <a:srgbClr val="6D8EA0"/>
                </a:solidFill>
                <a:latin typeface="Times New Roman"/>
                <a:cs typeface="Times New Roman"/>
              </a:rPr>
              <a:t>­</a:t>
            </a:r>
            <a:endParaRPr sz="2373">
              <a:latin typeface="Times New Roman"/>
              <a:cs typeface="Times New Roman"/>
            </a:endParaRPr>
          </a:p>
        </p:txBody>
      </p:sp>
      <p:sp>
        <p:nvSpPr>
          <p:cNvPr id="50" name="object 50"/>
          <p:cNvSpPr txBox="1"/>
          <p:nvPr/>
        </p:nvSpPr>
        <p:spPr>
          <a:xfrm>
            <a:off x="4904392" y="4824019"/>
            <a:ext cx="373443" cy="42721"/>
          </a:xfrm>
          <a:prstGeom prst="rect">
            <a:avLst/>
          </a:prstGeom>
        </p:spPr>
        <p:txBody>
          <a:bodyPr vert="horz" wrap="square" lIns="0" tIns="8145" rIns="0" bIns="0" rtlCol="0">
            <a:spAutoFit/>
          </a:bodyPr>
          <a:lstStyle/>
          <a:p>
            <a:pPr marL="8145">
              <a:spcBef>
                <a:spcPts val="64"/>
              </a:spcBef>
            </a:pPr>
            <a:r>
              <a:rPr sz="224" b="1" spc="-6" dirty="0">
                <a:solidFill>
                  <a:srgbClr val="6D8EA0"/>
                </a:solidFill>
                <a:latin typeface="Times New Roman"/>
                <a:cs typeface="Times New Roman"/>
              </a:rPr>
              <a:t>m&gt;CilMttCl01UmJlfr.fltO</a:t>
            </a:r>
            <a:endParaRPr sz="224">
              <a:latin typeface="Times New Roman"/>
              <a:cs typeface="Times New Roman"/>
            </a:endParaRPr>
          </a:p>
        </p:txBody>
      </p:sp>
      <p:sp>
        <p:nvSpPr>
          <p:cNvPr id="51" name="object 51"/>
          <p:cNvSpPr txBox="1"/>
          <p:nvPr/>
        </p:nvSpPr>
        <p:spPr>
          <a:xfrm>
            <a:off x="4904881" y="4853390"/>
            <a:ext cx="301361" cy="42721"/>
          </a:xfrm>
          <a:prstGeom prst="rect">
            <a:avLst/>
          </a:prstGeom>
        </p:spPr>
        <p:txBody>
          <a:bodyPr vert="horz" wrap="square" lIns="0" tIns="8145" rIns="0" bIns="0" rtlCol="0">
            <a:spAutoFit/>
          </a:bodyPr>
          <a:lstStyle/>
          <a:p>
            <a:pPr marL="8145">
              <a:spcBef>
                <a:spcPts val="64"/>
              </a:spcBef>
            </a:pPr>
            <a:r>
              <a:rPr sz="224" b="1" spc="-35" dirty="0">
                <a:solidFill>
                  <a:srgbClr val="6D8EA0"/>
                </a:solidFill>
                <a:latin typeface="Times New Roman"/>
                <a:cs typeface="Times New Roman"/>
              </a:rPr>
              <a:t>IUoOT""-</a:t>
            </a:r>
            <a:r>
              <a:rPr sz="224" b="1" spc="-26" dirty="0">
                <a:solidFill>
                  <a:srgbClr val="6D8EA0"/>
                </a:solidFill>
                <a:latin typeface="Times New Roman"/>
                <a:cs typeface="Times New Roman"/>
              </a:rPr>
              <a:t>!Nffl&gt;STUCllN'T'S</a:t>
            </a:r>
            <a:endParaRPr sz="224">
              <a:latin typeface="Times New Roman"/>
              <a:cs typeface="Times New Roman"/>
            </a:endParaRPr>
          </a:p>
        </p:txBody>
      </p:sp>
      <p:sp>
        <p:nvSpPr>
          <p:cNvPr id="52" name="object 52"/>
          <p:cNvSpPr txBox="1"/>
          <p:nvPr/>
        </p:nvSpPr>
        <p:spPr>
          <a:xfrm>
            <a:off x="5754172" y="4770823"/>
            <a:ext cx="640596" cy="171137"/>
          </a:xfrm>
          <a:prstGeom prst="rect">
            <a:avLst/>
          </a:prstGeom>
        </p:spPr>
        <p:txBody>
          <a:bodyPr vert="horz" wrap="square" lIns="0" tIns="0" rIns="0" bIns="0" rtlCol="0">
            <a:spAutoFit/>
          </a:bodyPr>
          <a:lstStyle/>
          <a:p>
            <a:pPr marL="24434">
              <a:lnSpc>
                <a:spcPts val="705"/>
              </a:lnSpc>
              <a:tabLst>
                <a:tab pos="392565" algn="l"/>
              </a:tabLst>
            </a:pPr>
            <a:r>
              <a:rPr sz="4714" spc="-197" baseline="9070" dirty="0">
                <a:solidFill>
                  <a:srgbClr val="156EBC"/>
                </a:solidFill>
              </a:rPr>
              <a:t>■</a:t>
            </a:r>
            <a:r>
              <a:rPr sz="721" spc="-81" baseline="59259" dirty="0">
                <a:solidFill>
                  <a:srgbClr val="385B69"/>
                </a:solidFill>
              </a:rPr>
              <a:t>Funde</a:t>
            </a:r>
            <a:r>
              <a:rPr sz="721" spc="-1370" baseline="59259" dirty="0">
                <a:solidFill>
                  <a:srgbClr val="385B69"/>
                </a:solidFill>
              </a:rPr>
              <a:t>d</a:t>
            </a:r>
            <a:r>
              <a:rPr sz="481" spc="-55" dirty="0">
                <a:solidFill>
                  <a:srgbClr val="466B7E"/>
                </a:solidFill>
              </a:rPr>
              <a:t>Europea</a:t>
            </a:r>
            <a:r>
              <a:rPr sz="481" spc="-2902" dirty="0">
                <a:solidFill>
                  <a:srgbClr val="466B7E"/>
                </a:solidFill>
              </a:rPr>
              <a:t>n</a:t>
            </a:r>
            <a:r>
              <a:rPr sz="481" spc="-55" dirty="0">
                <a:solidFill>
                  <a:srgbClr val="466B7E"/>
                </a:solidFill>
              </a:rPr>
              <a:t>th</a:t>
            </a:r>
            <a:r>
              <a:rPr sz="481" spc="-48" dirty="0">
                <a:solidFill>
                  <a:srgbClr val="466B7E"/>
                </a:solidFill>
              </a:rPr>
              <a:t>e</a:t>
            </a:r>
            <a:r>
              <a:rPr sz="481" dirty="0">
                <a:solidFill>
                  <a:srgbClr val="466B7E"/>
                </a:solidFill>
              </a:rPr>
              <a:t>	</a:t>
            </a:r>
            <a:r>
              <a:rPr sz="721" baseline="59259" dirty="0">
                <a:solidFill>
                  <a:srgbClr val="466B7E"/>
                </a:solidFill>
              </a:rPr>
              <a:t>by</a:t>
            </a:r>
            <a:r>
              <a:rPr sz="721" spc="317" baseline="59259" dirty="0">
                <a:solidFill>
                  <a:srgbClr val="466B7E"/>
                </a:solidFill>
              </a:rPr>
              <a:t> </a:t>
            </a:r>
            <a:r>
              <a:rPr sz="481" spc="-38" dirty="0">
                <a:solidFill>
                  <a:srgbClr val="466B7E"/>
                </a:solidFill>
              </a:rPr>
              <a:t>Union</a:t>
            </a:r>
            <a:endParaRPr sz="481"/>
          </a:p>
        </p:txBody>
      </p:sp>
      <p:sp>
        <p:nvSpPr>
          <p:cNvPr id="53" name="object 53"/>
          <p:cNvSpPr txBox="1"/>
          <p:nvPr/>
        </p:nvSpPr>
        <p:spPr>
          <a:xfrm>
            <a:off x="4766582" y="4930736"/>
            <a:ext cx="1545086" cy="816459"/>
          </a:xfrm>
          <a:prstGeom prst="rect">
            <a:avLst/>
          </a:prstGeom>
        </p:spPr>
        <p:txBody>
          <a:bodyPr vert="horz" wrap="square" lIns="0" tIns="8145" rIns="0" bIns="0" rtlCol="0">
            <a:spAutoFit/>
          </a:bodyPr>
          <a:lstStyle/>
          <a:p>
            <a:pPr marL="8145">
              <a:spcBef>
                <a:spcPts val="64"/>
              </a:spcBef>
            </a:pPr>
            <a:r>
              <a:rPr sz="609" b="1" spc="42" dirty="0">
                <a:solidFill>
                  <a:srgbClr val="333333"/>
                </a:solidFill>
                <a:latin typeface="Times New Roman"/>
                <a:cs typeface="Times New Roman"/>
              </a:rPr>
              <a:t>What</a:t>
            </a:r>
            <a:r>
              <a:rPr sz="609" b="1" spc="-35" dirty="0">
                <a:solidFill>
                  <a:srgbClr val="333333"/>
                </a:solidFill>
                <a:latin typeface="Times New Roman"/>
                <a:cs typeface="Times New Roman"/>
              </a:rPr>
              <a:t> </a:t>
            </a:r>
            <a:r>
              <a:rPr sz="609" b="1" spc="42" dirty="0">
                <a:solidFill>
                  <a:srgbClr val="333333"/>
                </a:solidFill>
                <a:latin typeface="Times New Roman"/>
                <a:cs typeface="Times New Roman"/>
              </a:rPr>
              <a:t>Do</a:t>
            </a:r>
            <a:r>
              <a:rPr sz="609" b="1" spc="-45" dirty="0">
                <a:solidFill>
                  <a:srgbClr val="333333"/>
                </a:solidFill>
                <a:latin typeface="Times New Roman"/>
                <a:cs typeface="Times New Roman"/>
              </a:rPr>
              <a:t> </a:t>
            </a:r>
            <a:r>
              <a:rPr sz="609" b="1" spc="35" dirty="0">
                <a:solidFill>
                  <a:srgbClr val="333333"/>
                </a:solidFill>
                <a:latin typeface="Times New Roman"/>
                <a:cs typeface="Times New Roman"/>
              </a:rPr>
              <a:t>Students</a:t>
            </a:r>
            <a:r>
              <a:rPr sz="609" b="1" spc="-19" dirty="0">
                <a:solidFill>
                  <a:srgbClr val="333333"/>
                </a:solidFill>
                <a:latin typeface="Times New Roman"/>
                <a:cs typeface="Times New Roman"/>
              </a:rPr>
              <a:t> </a:t>
            </a:r>
            <a:r>
              <a:rPr sz="609" b="1" spc="6" dirty="0">
                <a:solidFill>
                  <a:srgbClr val="333333"/>
                </a:solidFill>
                <a:latin typeface="Times New Roman"/>
                <a:cs typeface="Times New Roman"/>
              </a:rPr>
              <a:t>Look</a:t>
            </a:r>
            <a:r>
              <a:rPr sz="609" b="1" spc="-35" dirty="0">
                <a:solidFill>
                  <a:srgbClr val="333333"/>
                </a:solidFill>
                <a:latin typeface="Times New Roman"/>
                <a:cs typeface="Times New Roman"/>
              </a:rPr>
              <a:t> </a:t>
            </a:r>
            <a:r>
              <a:rPr sz="609" b="1" spc="6" dirty="0">
                <a:solidFill>
                  <a:srgbClr val="333333"/>
                </a:solidFill>
                <a:latin typeface="Times New Roman"/>
                <a:cs typeface="Times New Roman"/>
              </a:rPr>
              <a:t>for</a:t>
            </a:r>
            <a:r>
              <a:rPr sz="609" b="1" spc="71" dirty="0">
                <a:solidFill>
                  <a:srgbClr val="333333"/>
                </a:solidFill>
                <a:latin typeface="Times New Roman"/>
                <a:cs typeface="Times New Roman"/>
              </a:rPr>
              <a:t> </a:t>
            </a:r>
            <a:r>
              <a:rPr sz="609" b="1" spc="6" dirty="0">
                <a:solidFill>
                  <a:srgbClr val="333333"/>
                </a:solidFill>
                <a:latin typeface="Times New Roman"/>
                <a:cs typeface="Times New Roman"/>
              </a:rPr>
              <a:t>in</a:t>
            </a:r>
            <a:r>
              <a:rPr sz="609" b="1" spc="26" dirty="0">
                <a:solidFill>
                  <a:srgbClr val="333333"/>
                </a:solidFill>
                <a:latin typeface="Times New Roman"/>
                <a:cs typeface="Times New Roman"/>
              </a:rPr>
              <a:t> </a:t>
            </a:r>
            <a:r>
              <a:rPr sz="609" b="1" spc="6" dirty="0">
                <a:solidFill>
                  <a:srgbClr val="333333"/>
                </a:solidFill>
                <a:latin typeface="Times New Roman"/>
                <a:cs typeface="Times New Roman"/>
              </a:rPr>
              <a:t>a </a:t>
            </a:r>
            <a:r>
              <a:rPr sz="609" b="1" spc="-6" dirty="0">
                <a:solidFill>
                  <a:srgbClr val="333333"/>
                </a:solidFill>
                <a:latin typeface="Times New Roman"/>
                <a:cs typeface="Times New Roman"/>
              </a:rPr>
              <a:t>"Good"</a:t>
            </a:r>
            <a:endParaRPr sz="609">
              <a:latin typeface="Times New Roman"/>
              <a:cs typeface="Times New Roman"/>
            </a:endParaRPr>
          </a:p>
          <a:p>
            <a:pPr marL="8552">
              <a:spcBef>
                <a:spcPts val="22"/>
              </a:spcBef>
            </a:pPr>
            <a:r>
              <a:rPr sz="641" b="1" dirty="0">
                <a:solidFill>
                  <a:srgbClr val="333333"/>
                </a:solidFill>
                <a:latin typeface="Times New Roman"/>
                <a:cs typeface="Times New Roman"/>
              </a:rPr>
              <a:t>Teacher?</a:t>
            </a:r>
            <a:r>
              <a:rPr sz="641" b="1" spc="-22" dirty="0">
                <a:solidFill>
                  <a:srgbClr val="333333"/>
                </a:solidFill>
                <a:latin typeface="Times New Roman"/>
                <a:cs typeface="Times New Roman"/>
              </a:rPr>
              <a:t> </a:t>
            </a:r>
            <a:r>
              <a:rPr sz="641" spc="-16" dirty="0">
                <a:solidFill>
                  <a:srgbClr val="333333"/>
                </a:solidFill>
                <a:latin typeface="Times New Roman"/>
                <a:cs typeface="Times New Roman"/>
              </a:rPr>
              <a:t>(M.</a:t>
            </a:r>
            <a:r>
              <a:rPr sz="641" spc="-22" dirty="0">
                <a:solidFill>
                  <a:srgbClr val="333333"/>
                </a:solidFill>
                <a:latin typeface="Times New Roman"/>
                <a:cs typeface="Times New Roman"/>
              </a:rPr>
              <a:t> </a:t>
            </a:r>
            <a:r>
              <a:rPr sz="641" spc="-29" dirty="0">
                <a:solidFill>
                  <a:srgbClr val="333333"/>
                </a:solidFill>
                <a:latin typeface="Times New Roman"/>
                <a:cs typeface="Times New Roman"/>
              </a:rPr>
              <a:t>Khalil</a:t>
            </a:r>
            <a:r>
              <a:rPr sz="641" spc="-42" dirty="0">
                <a:solidFill>
                  <a:srgbClr val="333333"/>
                </a:solidFill>
                <a:latin typeface="Times New Roman"/>
                <a:cs typeface="Times New Roman"/>
              </a:rPr>
              <a:t> </a:t>
            </a:r>
            <a:r>
              <a:rPr sz="577" dirty="0">
                <a:solidFill>
                  <a:srgbClr val="333333"/>
                </a:solidFill>
              </a:rPr>
              <a:t>&amp;</a:t>
            </a:r>
            <a:r>
              <a:rPr sz="577" spc="29" dirty="0">
                <a:solidFill>
                  <a:srgbClr val="333333"/>
                </a:solidFill>
              </a:rPr>
              <a:t> </a:t>
            </a:r>
            <a:r>
              <a:rPr sz="641" spc="-22" dirty="0">
                <a:solidFill>
                  <a:srgbClr val="333333"/>
                </a:solidFill>
                <a:latin typeface="Times New Roman"/>
                <a:cs typeface="Times New Roman"/>
              </a:rPr>
              <a:t>Z.Accariya</a:t>
            </a:r>
            <a:r>
              <a:rPr sz="641" spc="10" dirty="0">
                <a:solidFill>
                  <a:srgbClr val="333333"/>
                </a:solidFill>
                <a:latin typeface="Times New Roman"/>
                <a:cs typeface="Times New Roman"/>
              </a:rPr>
              <a:t> </a:t>
            </a:r>
            <a:r>
              <a:rPr sz="513" spc="38" dirty="0">
                <a:solidFill>
                  <a:srgbClr val="333333"/>
                </a:solidFill>
                <a:latin typeface="Times New Roman"/>
                <a:cs typeface="Times New Roman"/>
              </a:rPr>
              <a:t>2016)</a:t>
            </a:r>
            <a:endParaRPr sz="513">
              <a:latin typeface="Times New Roman"/>
              <a:cs typeface="Times New Roman"/>
            </a:endParaRPr>
          </a:p>
          <a:p>
            <a:pPr marL="112394">
              <a:spcBef>
                <a:spcPts val="90"/>
              </a:spcBef>
            </a:pPr>
            <a:r>
              <a:rPr sz="545" spc="6" dirty="0">
                <a:solidFill>
                  <a:srgbClr val="333333"/>
                </a:solidFill>
                <a:latin typeface="Times New Roman"/>
                <a:cs typeface="Times New Roman"/>
              </a:rPr>
              <a:t>The</a:t>
            </a:r>
            <a:r>
              <a:rPr sz="545" spc="-38" dirty="0">
                <a:solidFill>
                  <a:srgbClr val="333333"/>
                </a:solidFill>
                <a:latin typeface="Times New Roman"/>
                <a:cs typeface="Times New Roman"/>
              </a:rPr>
              <a:t> </a:t>
            </a:r>
            <a:r>
              <a:rPr sz="545" spc="6" dirty="0">
                <a:solidFill>
                  <a:srgbClr val="333333"/>
                </a:solidFill>
                <a:latin typeface="Times New Roman"/>
                <a:cs typeface="Times New Roman"/>
              </a:rPr>
              <a:t>qualities</a:t>
            </a:r>
            <a:r>
              <a:rPr sz="545" spc="-26" dirty="0">
                <a:solidFill>
                  <a:srgbClr val="333333"/>
                </a:solidFill>
                <a:latin typeface="Times New Roman"/>
                <a:cs typeface="Times New Roman"/>
              </a:rPr>
              <a:t> </a:t>
            </a:r>
            <a:r>
              <a:rPr sz="545" spc="6" dirty="0">
                <a:solidFill>
                  <a:srgbClr val="333333"/>
                </a:solidFill>
                <a:latin typeface="Times New Roman"/>
                <a:cs typeface="Times New Roman"/>
              </a:rPr>
              <a:t>and</a:t>
            </a:r>
            <a:r>
              <a:rPr sz="545" spc="38" dirty="0">
                <a:solidFill>
                  <a:srgbClr val="333333"/>
                </a:solidFill>
                <a:latin typeface="Times New Roman"/>
                <a:cs typeface="Times New Roman"/>
              </a:rPr>
              <a:t> </a:t>
            </a:r>
            <a:r>
              <a:rPr sz="545" dirty="0">
                <a:solidFill>
                  <a:srgbClr val="464646"/>
                </a:solidFill>
                <a:latin typeface="Times New Roman"/>
                <a:cs typeface="Times New Roman"/>
              </a:rPr>
              <a:t>ski</a:t>
            </a:r>
            <a:r>
              <a:rPr sz="545" dirty="0">
                <a:solidFill>
                  <a:srgbClr val="1D1D1D"/>
                </a:solidFill>
                <a:latin typeface="Times New Roman"/>
                <a:cs typeface="Times New Roman"/>
              </a:rPr>
              <a:t>ll</a:t>
            </a:r>
            <a:r>
              <a:rPr sz="545" dirty="0">
                <a:solidFill>
                  <a:srgbClr val="464646"/>
                </a:solidFill>
                <a:latin typeface="Times New Roman"/>
                <a:cs typeface="Times New Roman"/>
              </a:rPr>
              <a:t>s</a:t>
            </a:r>
            <a:r>
              <a:rPr sz="545" spc="-6" dirty="0">
                <a:solidFill>
                  <a:srgbClr val="464646"/>
                </a:solidFill>
                <a:latin typeface="Times New Roman"/>
                <a:cs typeface="Times New Roman"/>
              </a:rPr>
              <a:t> </a:t>
            </a:r>
            <a:r>
              <a:rPr sz="545" spc="6" dirty="0">
                <a:solidFill>
                  <a:srgbClr val="333333"/>
                </a:solidFill>
                <a:latin typeface="Times New Roman"/>
                <a:cs typeface="Times New Roman"/>
              </a:rPr>
              <a:t>of</a:t>
            </a:r>
            <a:r>
              <a:rPr sz="545" spc="19" dirty="0">
                <a:solidFill>
                  <a:srgbClr val="333333"/>
                </a:solidFill>
                <a:latin typeface="Times New Roman"/>
                <a:cs typeface="Times New Roman"/>
              </a:rPr>
              <a:t> </a:t>
            </a:r>
            <a:r>
              <a:rPr sz="545" spc="6" dirty="0">
                <a:solidFill>
                  <a:srgbClr val="333333"/>
                </a:solidFill>
                <a:latin typeface="Times New Roman"/>
                <a:cs typeface="Times New Roman"/>
              </a:rPr>
              <a:t>a</a:t>
            </a:r>
            <a:r>
              <a:rPr sz="545" spc="16" dirty="0">
                <a:solidFill>
                  <a:srgbClr val="333333"/>
                </a:solidFill>
                <a:latin typeface="Times New Roman"/>
                <a:cs typeface="Times New Roman"/>
              </a:rPr>
              <a:t> </a:t>
            </a:r>
            <a:r>
              <a:rPr sz="545" spc="6" dirty="0">
                <a:solidFill>
                  <a:srgbClr val="464646"/>
                </a:solidFill>
                <a:latin typeface="Times New Roman"/>
                <a:cs typeface="Times New Roman"/>
              </a:rPr>
              <a:t>good</a:t>
            </a:r>
            <a:r>
              <a:rPr sz="545" spc="10" dirty="0">
                <a:solidFill>
                  <a:srgbClr val="464646"/>
                </a:solidFill>
                <a:latin typeface="Times New Roman"/>
                <a:cs typeface="Times New Roman"/>
              </a:rPr>
              <a:t> </a:t>
            </a:r>
            <a:r>
              <a:rPr sz="545" spc="6" dirty="0">
                <a:solidFill>
                  <a:srgbClr val="333333"/>
                </a:solidFill>
                <a:latin typeface="Times New Roman"/>
                <a:cs typeface="Times New Roman"/>
              </a:rPr>
              <a:t>teacher</a:t>
            </a:r>
            <a:r>
              <a:rPr sz="545" spc="13" dirty="0">
                <a:solidFill>
                  <a:srgbClr val="333333"/>
                </a:solidFill>
                <a:latin typeface="Times New Roman"/>
                <a:cs typeface="Times New Roman"/>
              </a:rPr>
              <a:t> </a:t>
            </a:r>
            <a:r>
              <a:rPr sz="545" spc="6" dirty="0">
                <a:solidFill>
                  <a:srgbClr val="333333"/>
                </a:solidFill>
                <a:latin typeface="Times New Roman"/>
                <a:cs typeface="Times New Roman"/>
              </a:rPr>
              <a:t>can</a:t>
            </a:r>
            <a:r>
              <a:rPr sz="545" dirty="0">
                <a:solidFill>
                  <a:srgbClr val="333333"/>
                </a:solidFill>
                <a:latin typeface="Times New Roman"/>
                <a:cs typeface="Times New Roman"/>
              </a:rPr>
              <a:t> </a:t>
            </a:r>
            <a:r>
              <a:rPr sz="545" spc="-16" dirty="0">
                <a:solidFill>
                  <a:srgbClr val="1D1D1D"/>
                </a:solidFill>
                <a:latin typeface="Times New Roman"/>
                <a:cs typeface="Times New Roman"/>
              </a:rPr>
              <a:t>be</a:t>
            </a:r>
            <a:endParaRPr sz="545">
              <a:latin typeface="Times New Roman"/>
              <a:cs typeface="Times New Roman"/>
            </a:endParaRPr>
          </a:p>
          <a:p>
            <a:pPr marL="115245">
              <a:spcBef>
                <a:spcPts val="77"/>
              </a:spcBef>
            </a:pPr>
            <a:r>
              <a:rPr sz="417" b="1" spc="51" dirty="0">
                <a:solidFill>
                  <a:srgbClr val="333333"/>
                </a:solidFill>
                <a:latin typeface="Times New Roman"/>
                <a:cs typeface="Times New Roman"/>
              </a:rPr>
              <a:t>divided</a:t>
            </a:r>
            <a:r>
              <a:rPr sz="417" b="1" spc="19" dirty="0">
                <a:solidFill>
                  <a:srgbClr val="333333"/>
                </a:solidFill>
                <a:latin typeface="Times New Roman"/>
                <a:cs typeface="Times New Roman"/>
              </a:rPr>
              <a:t> </a:t>
            </a:r>
            <a:r>
              <a:rPr sz="417" b="1" spc="55" dirty="0">
                <a:solidFill>
                  <a:srgbClr val="333333"/>
                </a:solidFill>
                <a:latin typeface="Times New Roman"/>
                <a:cs typeface="Times New Roman"/>
              </a:rPr>
              <a:t>into</a:t>
            </a:r>
            <a:r>
              <a:rPr sz="417" b="1" spc="-22" dirty="0">
                <a:solidFill>
                  <a:srgbClr val="333333"/>
                </a:solidFill>
                <a:latin typeface="Times New Roman"/>
                <a:cs typeface="Times New Roman"/>
              </a:rPr>
              <a:t> </a:t>
            </a:r>
            <a:r>
              <a:rPr sz="417" b="1" spc="67" dirty="0">
                <a:solidFill>
                  <a:srgbClr val="333333"/>
                </a:solidFill>
                <a:latin typeface="Times New Roman"/>
                <a:cs typeface="Times New Roman"/>
              </a:rPr>
              <a:t>two</a:t>
            </a:r>
            <a:r>
              <a:rPr sz="417" b="1" spc="35" dirty="0">
                <a:solidFill>
                  <a:srgbClr val="333333"/>
                </a:solidFill>
                <a:latin typeface="Times New Roman"/>
                <a:cs typeface="Times New Roman"/>
              </a:rPr>
              <a:t> </a:t>
            </a:r>
            <a:r>
              <a:rPr sz="417" b="1" spc="55" dirty="0">
                <a:solidFill>
                  <a:srgbClr val="333333"/>
                </a:solidFill>
                <a:latin typeface="Times New Roman"/>
                <a:cs typeface="Times New Roman"/>
              </a:rPr>
              <a:t>distinct</a:t>
            </a:r>
            <a:r>
              <a:rPr sz="417" b="1" spc="-29" dirty="0">
                <a:solidFill>
                  <a:srgbClr val="333333"/>
                </a:solidFill>
                <a:latin typeface="Times New Roman"/>
                <a:cs typeface="Times New Roman"/>
              </a:rPr>
              <a:t> </a:t>
            </a:r>
            <a:r>
              <a:rPr sz="417" b="1" spc="51" dirty="0">
                <a:solidFill>
                  <a:srgbClr val="595959"/>
                </a:solidFill>
                <a:latin typeface="Times New Roman"/>
                <a:cs typeface="Times New Roman"/>
              </a:rPr>
              <a:t>categories:</a:t>
            </a:r>
            <a:r>
              <a:rPr sz="417" b="1" spc="19" dirty="0">
                <a:solidFill>
                  <a:srgbClr val="595959"/>
                </a:solidFill>
                <a:latin typeface="Times New Roman"/>
                <a:cs typeface="Times New Roman"/>
              </a:rPr>
              <a:t> </a:t>
            </a:r>
            <a:r>
              <a:rPr sz="417" b="1" spc="42" dirty="0">
                <a:solidFill>
                  <a:srgbClr val="464646"/>
                </a:solidFill>
                <a:latin typeface="Times New Roman"/>
                <a:cs typeface="Times New Roman"/>
              </a:rPr>
              <a:t>p</a:t>
            </a:r>
            <a:r>
              <a:rPr sz="417" b="1" spc="42" dirty="0">
                <a:solidFill>
                  <a:srgbClr val="1D1D1D"/>
                </a:solidFill>
                <a:latin typeface="Times New Roman"/>
                <a:cs typeface="Times New Roman"/>
              </a:rPr>
              <a:t>rof</a:t>
            </a:r>
            <a:r>
              <a:rPr sz="417" b="1" spc="42" dirty="0">
                <a:solidFill>
                  <a:srgbClr val="464646"/>
                </a:solidFill>
                <a:latin typeface="Times New Roman"/>
                <a:cs typeface="Times New Roman"/>
              </a:rPr>
              <a:t>ess</a:t>
            </a:r>
            <a:r>
              <a:rPr sz="417" b="1" spc="42" dirty="0">
                <a:solidFill>
                  <a:srgbClr val="1D1D1D"/>
                </a:solidFill>
                <a:latin typeface="Times New Roman"/>
                <a:cs typeface="Times New Roman"/>
              </a:rPr>
              <a:t>i</a:t>
            </a:r>
            <a:r>
              <a:rPr sz="417" b="1" spc="42" dirty="0">
                <a:solidFill>
                  <a:srgbClr val="464646"/>
                </a:solidFill>
                <a:latin typeface="Times New Roman"/>
                <a:cs typeface="Times New Roman"/>
              </a:rPr>
              <a:t>onal</a:t>
            </a:r>
            <a:r>
              <a:rPr sz="417" b="1" spc="42" dirty="0">
                <a:solidFill>
                  <a:srgbClr val="979797"/>
                </a:solidFill>
                <a:latin typeface="Times New Roman"/>
                <a:cs typeface="Times New Roman"/>
              </a:rPr>
              <a:t>­</a:t>
            </a:r>
            <a:endParaRPr sz="417">
              <a:latin typeface="Times New Roman"/>
              <a:cs typeface="Times New Roman"/>
            </a:endParaRPr>
          </a:p>
          <a:p>
            <a:pPr marL="116466" marR="348178" indent="-1629">
              <a:lnSpc>
                <a:spcPct val="106100"/>
              </a:lnSpc>
            </a:pPr>
            <a:r>
              <a:rPr sz="545" dirty="0">
                <a:solidFill>
                  <a:srgbClr val="333333"/>
                </a:solidFill>
                <a:latin typeface="Times New Roman"/>
                <a:cs typeface="Times New Roman"/>
              </a:rPr>
              <a:t>pedagogical</a:t>
            </a:r>
            <a:r>
              <a:rPr sz="545" spc="73" dirty="0">
                <a:solidFill>
                  <a:srgbClr val="333333"/>
                </a:solidFill>
                <a:latin typeface="Times New Roman"/>
                <a:cs typeface="Times New Roman"/>
              </a:rPr>
              <a:t> </a:t>
            </a:r>
            <a:r>
              <a:rPr sz="545" dirty="0">
                <a:solidFill>
                  <a:srgbClr val="333333"/>
                </a:solidFill>
                <a:latin typeface="Times New Roman"/>
                <a:cs typeface="Times New Roman"/>
              </a:rPr>
              <a:t>and</a:t>
            </a:r>
            <a:r>
              <a:rPr sz="545" spc="154" dirty="0">
                <a:solidFill>
                  <a:srgbClr val="333333"/>
                </a:solidFill>
                <a:latin typeface="Times New Roman"/>
                <a:cs typeface="Times New Roman"/>
              </a:rPr>
              <a:t> </a:t>
            </a:r>
            <a:r>
              <a:rPr sz="545" dirty="0">
                <a:solidFill>
                  <a:srgbClr val="333333"/>
                </a:solidFill>
                <a:latin typeface="Times New Roman"/>
                <a:cs typeface="Times New Roman"/>
              </a:rPr>
              <a:t>personal-</a:t>
            </a:r>
            <a:r>
              <a:rPr sz="545" spc="-6" dirty="0">
                <a:solidFill>
                  <a:srgbClr val="333333"/>
                </a:solidFill>
                <a:latin typeface="Times New Roman"/>
                <a:cs typeface="Times New Roman"/>
              </a:rPr>
              <a:t>emotional. </a:t>
            </a:r>
            <a:r>
              <a:rPr sz="545" spc="6" dirty="0">
                <a:solidFill>
                  <a:srgbClr val="333333"/>
                </a:solidFill>
                <a:latin typeface="Times New Roman"/>
                <a:cs typeface="Times New Roman"/>
              </a:rPr>
              <a:t>Professionally,</a:t>
            </a:r>
            <a:r>
              <a:rPr sz="545" spc="-42" dirty="0">
                <a:solidFill>
                  <a:srgbClr val="333333"/>
                </a:solidFill>
                <a:latin typeface="Times New Roman"/>
                <a:cs typeface="Times New Roman"/>
              </a:rPr>
              <a:t> </a:t>
            </a:r>
            <a:r>
              <a:rPr sz="545" spc="6" dirty="0">
                <a:solidFill>
                  <a:srgbClr val="464646"/>
                </a:solidFill>
                <a:latin typeface="Times New Roman"/>
                <a:cs typeface="Times New Roman"/>
              </a:rPr>
              <a:t>good</a:t>
            </a:r>
            <a:r>
              <a:rPr sz="545" spc="-3" dirty="0">
                <a:solidFill>
                  <a:srgbClr val="464646"/>
                </a:solidFill>
                <a:latin typeface="Times New Roman"/>
                <a:cs typeface="Times New Roman"/>
              </a:rPr>
              <a:t> </a:t>
            </a:r>
            <a:r>
              <a:rPr sz="545" spc="6" dirty="0">
                <a:solidFill>
                  <a:srgbClr val="333333"/>
                </a:solidFill>
                <a:latin typeface="Times New Roman"/>
                <a:cs typeface="Times New Roman"/>
              </a:rPr>
              <a:t>teachers</a:t>
            </a:r>
            <a:r>
              <a:rPr sz="545" spc="29" dirty="0">
                <a:solidFill>
                  <a:srgbClr val="333333"/>
                </a:solidFill>
                <a:latin typeface="Times New Roman"/>
                <a:cs typeface="Times New Roman"/>
              </a:rPr>
              <a:t> </a:t>
            </a:r>
            <a:r>
              <a:rPr sz="545" spc="-13" dirty="0">
                <a:solidFill>
                  <a:srgbClr val="464646"/>
                </a:solidFill>
                <a:latin typeface="Times New Roman"/>
                <a:cs typeface="Times New Roman"/>
              </a:rPr>
              <a:t>are</a:t>
            </a:r>
            <a:r>
              <a:rPr sz="545" spc="-13" dirty="0">
                <a:solidFill>
                  <a:srgbClr val="1D1D1D"/>
                </a:solidFill>
                <a:latin typeface="Times New Roman"/>
                <a:cs typeface="Times New Roman"/>
              </a:rPr>
              <a:t>:</a:t>
            </a:r>
            <a:endParaRPr sz="545">
              <a:latin typeface="Times New Roman"/>
              <a:cs typeface="Times New Roman"/>
            </a:endParaRPr>
          </a:p>
          <a:p>
            <a:pPr marL="293609" indent="-96512">
              <a:spcBef>
                <a:spcPts val="19"/>
              </a:spcBef>
              <a:buClr>
                <a:srgbClr val="464646"/>
              </a:buClr>
              <a:buAutoNum type="alphaLcPeriod"/>
              <a:tabLst>
                <a:tab pos="293609" algn="l"/>
              </a:tabLst>
            </a:pPr>
            <a:r>
              <a:rPr sz="545" spc="6" dirty="0">
                <a:solidFill>
                  <a:srgbClr val="333333"/>
                </a:solidFill>
                <a:latin typeface="Times New Roman"/>
                <a:cs typeface="Times New Roman"/>
              </a:rPr>
              <a:t>authorities</a:t>
            </a:r>
            <a:r>
              <a:rPr sz="545" spc="35" dirty="0">
                <a:solidFill>
                  <a:srgbClr val="333333"/>
                </a:solidFill>
                <a:latin typeface="Times New Roman"/>
                <a:cs typeface="Times New Roman"/>
              </a:rPr>
              <a:t> </a:t>
            </a:r>
            <a:r>
              <a:rPr sz="545" spc="6" dirty="0">
                <a:solidFill>
                  <a:srgbClr val="333333"/>
                </a:solidFill>
                <a:latin typeface="Times New Roman"/>
                <a:cs typeface="Times New Roman"/>
              </a:rPr>
              <a:t>in</a:t>
            </a:r>
            <a:r>
              <a:rPr sz="545" spc="67" dirty="0">
                <a:solidFill>
                  <a:srgbClr val="333333"/>
                </a:solidFill>
                <a:latin typeface="Times New Roman"/>
                <a:cs typeface="Times New Roman"/>
              </a:rPr>
              <a:t> </a:t>
            </a:r>
            <a:r>
              <a:rPr sz="545" spc="6" dirty="0">
                <a:solidFill>
                  <a:srgbClr val="333333"/>
                </a:solidFill>
                <a:latin typeface="Times New Roman"/>
                <a:cs typeface="Times New Roman"/>
              </a:rPr>
              <a:t>their</a:t>
            </a:r>
            <a:r>
              <a:rPr sz="545" spc="10" dirty="0">
                <a:solidFill>
                  <a:srgbClr val="333333"/>
                </a:solidFill>
                <a:latin typeface="Times New Roman"/>
                <a:cs typeface="Times New Roman"/>
              </a:rPr>
              <a:t> </a:t>
            </a:r>
            <a:r>
              <a:rPr sz="545" spc="-6" dirty="0">
                <a:solidFill>
                  <a:srgbClr val="333333"/>
                </a:solidFill>
                <a:latin typeface="Times New Roman"/>
                <a:cs typeface="Times New Roman"/>
              </a:rPr>
              <a:t>field</a:t>
            </a:r>
            <a:endParaRPr sz="545">
              <a:latin typeface="Times New Roman"/>
              <a:cs typeface="Times New Roman"/>
            </a:endParaRPr>
          </a:p>
          <a:p>
            <a:pPr marL="294017" indent="-94069">
              <a:spcBef>
                <a:spcPts val="38"/>
              </a:spcBef>
              <a:buClr>
                <a:srgbClr val="333333"/>
              </a:buClr>
              <a:buAutoNum type="alphaLcPeriod"/>
              <a:tabLst>
                <a:tab pos="294017" algn="l"/>
              </a:tabLst>
            </a:pPr>
            <a:r>
              <a:rPr sz="545" dirty="0">
                <a:solidFill>
                  <a:srgbClr val="464646"/>
                </a:solidFill>
                <a:latin typeface="Times New Roman"/>
                <a:cs typeface="Times New Roman"/>
              </a:rPr>
              <a:t>capab</a:t>
            </a:r>
            <a:r>
              <a:rPr sz="545" dirty="0">
                <a:solidFill>
                  <a:srgbClr val="1D1D1D"/>
                </a:solidFill>
                <a:latin typeface="Times New Roman"/>
                <a:cs typeface="Times New Roman"/>
              </a:rPr>
              <a:t>le</a:t>
            </a:r>
            <a:r>
              <a:rPr sz="545" spc="109" dirty="0">
                <a:solidFill>
                  <a:srgbClr val="1D1D1D"/>
                </a:solidFill>
                <a:latin typeface="Times New Roman"/>
                <a:cs typeface="Times New Roman"/>
              </a:rPr>
              <a:t> </a:t>
            </a:r>
            <a:r>
              <a:rPr sz="545" dirty="0">
                <a:solidFill>
                  <a:srgbClr val="333333"/>
                </a:solidFill>
                <a:latin typeface="Times New Roman"/>
                <a:cs typeface="Times New Roman"/>
              </a:rPr>
              <a:t>of</a:t>
            </a:r>
            <a:r>
              <a:rPr sz="545" spc="87" dirty="0">
                <a:solidFill>
                  <a:srgbClr val="333333"/>
                </a:solidFill>
                <a:latin typeface="Times New Roman"/>
                <a:cs typeface="Times New Roman"/>
              </a:rPr>
              <a:t> </a:t>
            </a:r>
            <a:r>
              <a:rPr sz="545" dirty="0">
                <a:solidFill>
                  <a:srgbClr val="464646"/>
                </a:solidFill>
                <a:latin typeface="Times New Roman"/>
                <a:cs typeface="Times New Roman"/>
              </a:rPr>
              <a:t>stimulating</a:t>
            </a:r>
            <a:r>
              <a:rPr sz="545" spc="22" dirty="0">
                <a:solidFill>
                  <a:srgbClr val="464646"/>
                </a:solidFill>
                <a:latin typeface="Times New Roman"/>
                <a:cs typeface="Times New Roman"/>
              </a:rPr>
              <a:t> </a:t>
            </a:r>
            <a:r>
              <a:rPr sz="545" dirty="0">
                <a:solidFill>
                  <a:srgbClr val="333333"/>
                </a:solidFill>
                <a:latin typeface="Times New Roman"/>
                <a:cs typeface="Times New Roman"/>
              </a:rPr>
              <a:t>their</a:t>
            </a:r>
            <a:r>
              <a:rPr sz="545" spc="-3" dirty="0">
                <a:solidFill>
                  <a:srgbClr val="333333"/>
                </a:solidFill>
                <a:latin typeface="Times New Roman"/>
                <a:cs typeface="Times New Roman"/>
              </a:rPr>
              <a:t> </a:t>
            </a:r>
            <a:r>
              <a:rPr sz="545" spc="-6" dirty="0">
                <a:solidFill>
                  <a:srgbClr val="333333"/>
                </a:solidFill>
                <a:latin typeface="Times New Roman"/>
                <a:cs typeface="Times New Roman"/>
              </a:rPr>
              <a:t>students</a:t>
            </a:r>
            <a:endParaRPr sz="545">
              <a:latin typeface="Times New Roman"/>
              <a:cs typeface="Times New Roman"/>
            </a:endParaRPr>
          </a:p>
          <a:p>
            <a:pPr marL="296460" indent="-99363">
              <a:spcBef>
                <a:spcPts val="64"/>
              </a:spcBef>
              <a:buClr>
                <a:srgbClr val="464646"/>
              </a:buClr>
              <a:buAutoNum type="alphaLcPeriod"/>
              <a:tabLst>
                <a:tab pos="296460" algn="l"/>
              </a:tabLst>
            </a:pPr>
            <a:r>
              <a:rPr sz="545" spc="6" dirty="0">
                <a:solidFill>
                  <a:srgbClr val="333333"/>
                </a:solidFill>
                <a:latin typeface="Times New Roman"/>
                <a:cs typeface="Times New Roman"/>
              </a:rPr>
              <a:t>developing</a:t>
            </a:r>
            <a:r>
              <a:rPr sz="545" spc="29" dirty="0">
                <a:solidFill>
                  <a:srgbClr val="333333"/>
                </a:solidFill>
                <a:latin typeface="Times New Roman"/>
                <a:cs typeface="Times New Roman"/>
              </a:rPr>
              <a:t> </a:t>
            </a:r>
            <a:r>
              <a:rPr sz="545" spc="6" dirty="0">
                <a:solidFill>
                  <a:srgbClr val="464646"/>
                </a:solidFill>
                <a:latin typeface="Times New Roman"/>
                <a:cs typeface="Times New Roman"/>
              </a:rPr>
              <a:t>their</a:t>
            </a:r>
            <a:r>
              <a:rPr sz="545" spc="-32" dirty="0">
                <a:solidFill>
                  <a:srgbClr val="464646"/>
                </a:solidFill>
                <a:latin typeface="Times New Roman"/>
                <a:cs typeface="Times New Roman"/>
              </a:rPr>
              <a:t> </a:t>
            </a:r>
            <a:r>
              <a:rPr sz="545" spc="6" dirty="0">
                <a:solidFill>
                  <a:srgbClr val="333333"/>
                </a:solidFill>
                <a:latin typeface="Times New Roman"/>
                <a:cs typeface="Times New Roman"/>
              </a:rPr>
              <a:t>intellectual</a:t>
            </a:r>
            <a:r>
              <a:rPr sz="545" spc="16" dirty="0">
                <a:solidFill>
                  <a:srgbClr val="333333"/>
                </a:solidFill>
                <a:latin typeface="Times New Roman"/>
                <a:cs typeface="Times New Roman"/>
              </a:rPr>
              <a:t> </a:t>
            </a:r>
            <a:r>
              <a:rPr sz="545" spc="-6" dirty="0">
                <a:solidFill>
                  <a:srgbClr val="464646"/>
                </a:solidFill>
                <a:latin typeface="Times New Roman"/>
                <a:cs typeface="Times New Roman"/>
              </a:rPr>
              <a:t>ab</a:t>
            </a:r>
            <a:r>
              <a:rPr sz="545" spc="-6" dirty="0">
                <a:solidFill>
                  <a:srgbClr val="1D1D1D"/>
                </a:solidFill>
                <a:latin typeface="Times New Roman"/>
                <a:cs typeface="Times New Roman"/>
              </a:rPr>
              <a:t>ilitie</a:t>
            </a:r>
            <a:r>
              <a:rPr sz="545" spc="-6" dirty="0">
                <a:solidFill>
                  <a:srgbClr val="464646"/>
                </a:solidFill>
                <a:latin typeface="Times New Roman"/>
                <a:cs typeface="Times New Roman"/>
              </a:rPr>
              <a:t>s.</a:t>
            </a:r>
            <a:endParaRPr sz="545">
              <a:latin typeface="Times New Roman"/>
              <a:cs typeface="Times New Roman"/>
            </a:endParaRPr>
          </a:p>
        </p:txBody>
      </p:sp>
      <p:sp>
        <p:nvSpPr>
          <p:cNvPr id="54" name="object 54"/>
          <p:cNvSpPr txBox="1"/>
          <p:nvPr/>
        </p:nvSpPr>
        <p:spPr>
          <a:xfrm>
            <a:off x="6388174" y="5970008"/>
            <a:ext cx="112400" cy="116716"/>
          </a:xfrm>
          <a:prstGeom prst="rect">
            <a:avLst/>
          </a:prstGeom>
        </p:spPr>
        <p:txBody>
          <a:bodyPr vert="horz" wrap="square" lIns="0" tIns="8145" rIns="0" bIns="0" rtlCol="0">
            <a:spAutoFit/>
          </a:bodyPr>
          <a:lstStyle/>
          <a:p>
            <a:pPr marL="8145">
              <a:spcBef>
                <a:spcPts val="64"/>
              </a:spcBef>
            </a:pPr>
            <a:r>
              <a:rPr sz="705" spc="-16" dirty="0">
                <a:solidFill>
                  <a:srgbClr val="333333"/>
                </a:solidFill>
                <a:latin typeface="Times New Roman"/>
                <a:cs typeface="Times New Roman"/>
              </a:rPr>
              <a:t>12</a:t>
            </a:r>
            <a:endParaRPr sz="705">
              <a:latin typeface="Times New Roman"/>
              <a:cs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4303" y="960145"/>
            <a:ext cx="540822" cy="217351"/>
          </a:xfrm>
          <a:prstGeom prst="rect">
            <a:avLst/>
          </a:prstGeom>
        </p:spPr>
      </p:pic>
      <p:pic>
        <p:nvPicPr>
          <p:cNvPr id="3" name="object 3"/>
          <p:cNvPicPr/>
          <p:nvPr/>
        </p:nvPicPr>
        <p:blipFill>
          <a:blip r:embed="rId3" cstate="print"/>
          <a:stretch>
            <a:fillRect/>
          </a:stretch>
        </p:blipFill>
        <p:spPr>
          <a:xfrm>
            <a:off x="4734303" y="2825255"/>
            <a:ext cx="540822" cy="214414"/>
          </a:xfrm>
          <a:prstGeom prst="rect">
            <a:avLst/>
          </a:prstGeom>
        </p:spPr>
      </p:pic>
      <p:sp>
        <p:nvSpPr>
          <p:cNvPr id="5" name="object 5"/>
          <p:cNvSpPr/>
          <p:nvPr/>
        </p:nvSpPr>
        <p:spPr>
          <a:xfrm>
            <a:off x="4672578"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72578"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75517"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3157"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3157" y="860282"/>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6096" y="4596373"/>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66700" y="86909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65069" y="10570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5069"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65069"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5069" y="165625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5069" y="184423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5069" y="20322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66700"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5069" y="222607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66700"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292511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73887" y="311603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3" name="object 23"/>
          <p:cNvSpPr/>
          <p:nvPr/>
        </p:nvSpPr>
        <p:spPr>
          <a:xfrm>
            <a:off x="2673887"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73887"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73887"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73887" y="388851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6700"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73887" y="408530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6700" y="45963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3887" y="478729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3887" y="497820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3887" y="5186747"/>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3" name="object 33"/>
          <p:cNvSpPr/>
          <p:nvPr/>
        </p:nvSpPr>
        <p:spPr>
          <a:xfrm>
            <a:off x="2673887" y="536885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3887" y="5556831"/>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5" name="object 35"/>
          <p:cNvSpPr/>
          <p:nvPr/>
        </p:nvSpPr>
        <p:spPr>
          <a:xfrm>
            <a:off x="2673887" y="5744811"/>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4675517" y="594160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3887" y="594453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6383898" y="2253824"/>
            <a:ext cx="115250" cy="106841"/>
          </a:xfrm>
          <a:prstGeom prst="rect">
            <a:avLst/>
          </a:prstGeom>
        </p:spPr>
        <p:txBody>
          <a:bodyPr vert="horz" wrap="square" lIns="0" tIns="8145" rIns="0" bIns="0" rtlCol="0">
            <a:spAutoFit/>
          </a:bodyPr>
          <a:lstStyle/>
          <a:p>
            <a:pPr marL="8145">
              <a:spcBef>
                <a:spcPts val="64"/>
              </a:spcBef>
            </a:pPr>
            <a:r>
              <a:rPr sz="641" spc="16" dirty="0">
                <a:solidFill>
                  <a:srgbClr val="3F3F3F"/>
                </a:solidFill>
              </a:rPr>
              <a:t>13</a:t>
            </a:r>
            <a:endParaRPr sz="641"/>
          </a:p>
        </p:txBody>
      </p:sp>
      <p:sp>
        <p:nvSpPr>
          <p:cNvPr id="40" name="object 40"/>
          <p:cNvSpPr txBox="1"/>
          <p:nvPr/>
        </p:nvSpPr>
        <p:spPr>
          <a:xfrm>
            <a:off x="4754924" y="1042401"/>
            <a:ext cx="1655042" cy="2282741"/>
          </a:xfrm>
          <a:prstGeom prst="rect">
            <a:avLst/>
          </a:prstGeom>
        </p:spPr>
        <p:txBody>
          <a:bodyPr vert="horz" wrap="square" lIns="0" tIns="0" rIns="0" bIns="0" rtlCol="0">
            <a:spAutoFit/>
          </a:bodyPr>
          <a:lstStyle/>
          <a:p>
            <a:pPr marL="1023765">
              <a:lnSpc>
                <a:spcPts val="1199"/>
              </a:lnSpc>
              <a:tabLst>
                <a:tab pos="1391490" algn="l"/>
              </a:tabLst>
            </a:pPr>
            <a:r>
              <a:rPr sz="4665" spc="-230" baseline="8591" dirty="0">
                <a:solidFill>
                  <a:srgbClr val="136EBC"/>
                </a:solidFill>
              </a:rPr>
              <a:t>■</a:t>
            </a:r>
            <a:r>
              <a:rPr sz="770" spc="-106" baseline="52083" dirty="0">
                <a:solidFill>
                  <a:srgbClr val="44697C"/>
                </a:solidFill>
              </a:rPr>
              <a:t>Funde</a:t>
            </a:r>
            <a:r>
              <a:rPr sz="770" spc="-1524" baseline="52083" dirty="0">
                <a:solidFill>
                  <a:srgbClr val="44697C"/>
                </a:solidFill>
              </a:rPr>
              <a:t>d</a:t>
            </a:r>
            <a:r>
              <a:rPr sz="513" spc="-71" dirty="0">
                <a:solidFill>
                  <a:srgbClr val="44697C"/>
                </a:solidFill>
              </a:rPr>
              <a:t>Europea</a:t>
            </a:r>
            <a:r>
              <a:rPr sz="513" spc="-3152" dirty="0">
                <a:solidFill>
                  <a:srgbClr val="44697C"/>
                </a:solidFill>
              </a:rPr>
              <a:t>n</a:t>
            </a:r>
            <a:r>
              <a:rPr sz="513" spc="-71" dirty="0">
                <a:solidFill>
                  <a:srgbClr val="44697C"/>
                </a:solidFill>
              </a:rPr>
              <a:t>th</a:t>
            </a:r>
            <a:r>
              <a:rPr sz="513" spc="-64" dirty="0">
                <a:solidFill>
                  <a:srgbClr val="44697C"/>
                </a:solidFill>
              </a:rPr>
              <a:t>e</a:t>
            </a:r>
            <a:r>
              <a:rPr sz="513" dirty="0">
                <a:solidFill>
                  <a:srgbClr val="44697C"/>
                </a:solidFill>
              </a:rPr>
              <a:t>	</a:t>
            </a:r>
            <a:r>
              <a:rPr sz="770" baseline="52083" dirty="0">
                <a:solidFill>
                  <a:srgbClr val="44697C"/>
                </a:solidFill>
              </a:rPr>
              <a:t>by</a:t>
            </a:r>
            <a:r>
              <a:rPr sz="770" spc="235" baseline="52083" dirty="0">
                <a:solidFill>
                  <a:srgbClr val="44697C"/>
                </a:solidFill>
              </a:rPr>
              <a:t> </a:t>
            </a:r>
            <a:r>
              <a:rPr sz="513" spc="-35" dirty="0">
                <a:solidFill>
                  <a:srgbClr val="44697C"/>
                </a:solidFill>
              </a:rPr>
              <a:t>Union</a:t>
            </a:r>
            <a:endParaRPr sz="513"/>
          </a:p>
          <a:p>
            <a:pPr marL="34207">
              <a:spcBef>
                <a:spcPts val="202"/>
              </a:spcBef>
            </a:pPr>
            <a:r>
              <a:rPr sz="641" b="1" dirty="0">
                <a:solidFill>
                  <a:srgbClr val="2D2D2D"/>
                </a:solidFill>
                <a:latin typeface="Times New Roman"/>
                <a:cs typeface="Times New Roman"/>
              </a:rPr>
              <a:t>What</a:t>
            </a:r>
            <a:r>
              <a:rPr sz="641" b="1" spc="6" dirty="0">
                <a:solidFill>
                  <a:srgbClr val="2D2D2D"/>
                </a:solidFill>
                <a:latin typeface="Times New Roman"/>
                <a:cs typeface="Times New Roman"/>
              </a:rPr>
              <a:t> </a:t>
            </a:r>
            <a:r>
              <a:rPr sz="641" b="1" dirty="0">
                <a:solidFill>
                  <a:srgbClr val="3F3F3F"/>
                </a:solidFill>
                <a:latin typeface="Times New Roman"/>
                <a:cs typeface="Times New Roman"/>
              </a:rPr>
              <a:t>Do</a:t>
            </a:r>
            <a:r>
              <a:rPr sz="641" b="1" spc="-48" dirty="0">
                <a:solidFill>
                  <a:srgbClr val="3F3F3F"/>
                </a:solidFill>
                <a:latin typeface="Times New Roman"/>
                <a:cs typeface="Times New Roman"/>
              </a:rPr>
              <a:t> </a:t>
            </a:r>
            <a:r>
              <a:rPr sz="641" b="1" dirty="0">
                <a:solidFill>
                  <a:srgbClr val="2D2D2D"/>
                </a:solidFill>
                <a:latin typeface="Times New Roman"/>
                <a:cs typeface="Times New Roman"/>
              </a:rPr>
              <a:t>Students</a:t>
            </a:r>
            <a:r>
              <a:rPr sz="641" b="1" spc="16" dirty="0">
                <a:solidFill>
                  <a:srgbClr val="2D2D2D"/>
                </a:solidFill>
                <a:latin typeface="Times New Roman"/>
                <a:cs typeface="Times New Roman"/>
              </a:rPr>
              <a:t> </a:t>
            </a:r>
            <a:r>
              <a:rPr sz="641" b="1" dirty="0">
                <a:solidFill>
                  <a:srgbClr val="2D2D2D"/>
                </a:solidFill>
                <a:latin typeface="Times New Roman"/>
                <a:cs typeface="Times New Roman"/>
              </a:rPr>
              <a:t>Look</a:t>
            </a:r>
            <a:r>
              <a:rPr sz="641" b="1" spc="-61" dirty="0">
                <a:solidFill>
                  <a:srgbClr val="2D2D2D"/>
                </a:solidFill>
                <a:latin typeface="Times New Roman"/>
                <a:cs typeface="Times New Roman"/>
              </a:rPr>
              <a:t> </a:t>
            </a:r>
            <a:r>
              <a:rPr sz="641" b="1" dirty="0">
                <a:solidFill>
                  <a:srgbClr val="2D2D2D"/>
                </a:solidFill>
                <a:latin typeface="Times New Roman"/>
                <a:cs typeface="Times New Roman"/>
              </a:rPr>
              <a:t>for</a:t>
            </a:r>
            <a:r>
              <a:rPr sz="641" b="1" spc="80" dirty="0">
                <a:solidFill>
                  <a:srgbClr val="2D2D2D"/>
                </a:solidFill>
                <a:latin typeface="Times New Roman"/>
                <a:cs typeface="Times New Roman"/>
              </a:rPr>
              <a:t> </a:t>
            </a:r>
            <a:r>
              <a:rPr sz="770" b="1" spc="-16" dirty="0">
                <a:solidFill>
                  <a:srgbClr val="2D2D2D"/>
                </a:solidFill>
                <a:latin typeface="Times New Roman"/>
                <a:cs typeface="Times New Roman"/>
              </a:rPr>
              <a:t>in</a:t>
            </a:r>
            <a:r>
              <a:rPr sz="770" b="1" spc="-77" dirty="0">
                <a:solidFill>
                  <a:srgbClr val="2D2D2D"/>
                </a:solidFill>
                <a:latin typeface="Times New Roman"/>
                <a:cs typeface="Times New Roman"/>
              </a:rPr>
              <a:t> </a:t>
            </a:r>
            <a:r>
              <a:rPr sz="641" b="1" dirty="0">
                <a:solidFill>
                  <a:srgbClr val="2D2D2D"/>
                </a:solidFill>
                <a:latin typeface="Times New Roman"/>
                <a:cs typeface="Times New Roman"/>
              </a:rPr>
              <a:t>a</a:t>
            </a:r>
            <a:r>
              <a:rPr sz="641" b="1" spc="61" dirty="0">
                <a:solidFill>
                  <a:srgbClr val="2D2D2D"/>
                </a:solidFill>
                <a:latin typeface="Times New Roman"/>
                <a:cs typeface="Times New Roman"/>
              </a:rPr>
              <a:t> </a:t>
            </a:r>
            <a:r>
              <a:rPr sz="641" b="1" spc="-6" dirty="0">
                <a:solidFill>
                  <a:srgbClr val="2D2D2D"/>
                </a:solidFill>
                <a:latin typeface="Times New Roman"/>
                <a:cs typeface="Times New Roman"/>
              </a:rPr>
              <a:t>"Good"</a:t>
            </a:r>
            <a:endParaRPr sz="641">
              <a:latin typeface="Times New Roman"/>
              <a:cs typeface="Times New Roman"/>
            </a:endParaRPr>
          </a:p>
          <a:p>
            <a:pPr marL="32578">
              <a:spcBef>
                <a:spcPts val="32"/>
              </a:spcBef>
            </a:pPr>
            <a:r>
              <a:rPr sz="577" b="1" spc="42" dirty="0">
                <a:solidFill>
                  <a:srgbClr val="3F3F3F"/>
                </a:solidFill>
                <a:latin typeface="Times New Roman"/>
                <a:cs typeface="Times New Roman"/>
              </a:rPr>
              <a:t>Teacher?</a:t>
            </a:r>
            <a:r>
              <a:rPr sz="577" b="1" spc="22" dirty="0">
                <a:solidFill>
                  <a:srgbClr val="3F3F3F"/>
                </a:solidFill>
                <a:latin typeface="Times New Roman"/>
                <a:cs typeface="Times New Roman"/>
              </a:rPr>
              <a:t> </a:t>
            </a:r>
            <a:r>
              <a:rPr sz="545" dirty="0">
                <a:solidFill>
                  <a:srgbClr val="2D2D2D"/>
                </a:solidFill>
                <a:latin typeface="Times New Roman"/>
                <a:cs typeface="Times New Roman"/>
              </a:rPr>
              <a:t>(M</a:t>
            </a:r>
            <a:r>
              <a:rPr sz="545" dirty="0">
                <a:latin typeface="Times New Roman"/>
                <a:cs typeface="Times New Roman"/>
              </a:rPr>
              <a:t>.</a:t>
            </a:r>
            <a:r>
              <a:rPr sz="545" spc="61" dirty="0">
                <a:latin typeface="Times New Roman"/>
                <a:cs typeface="Times New Roman"/>
              </a:rPr>
              <a:t> </a:t>
            </a:r>
            <a:r>
              <a:rPr sz="545" dirty="0">
                <a:solidFill>
                  <a:srgbClr val="2D2D2D"/>
                </a:solidFill>
                <a:latin typeface="Times New Roman"/>
                <a:cs typeface="Times New Roman"/>
              </a:rPr>
              <a:t>Khalil</a:t>
            </a:r>
            <a:r>
              <a:rPr sz="545" spc="29" dirty="0">
                <a:solidFill>
                  <a:srgbClr val="2D2D2D"/>
                </a:solidFill>
                <a:latin typeface="Times New Roman"/>
                <a:cs typeface="Times New Roman"/>
              </a:rPr>
              <a:t> </a:t>
            </a:r>
            <a:r>
              <a:rPr sz="577" spc="-6" dirty="0">
                <a:solidFill>
                  <a:srgbClr val="3F3F3F"/>
                </a:solidFill>
                <a:latin typeface="Times New Roman"/>
                <a:cs typeface="Times New Roman"/>
              </a:rPr>
              <a:t>&amp;</a:t>
            </a:r>
            <a:r>
              <a:rPr sz="577" spc="-32" dirty="0">
                <a:solidFill>
                  <a:srgbClr val="3F3F3F"/>
                </a:solidFill>
                <a:latin typeface="Times New Roman"/>
                <a:cs typeface="Times New Roman"/>
              </a:rPr>
              <a:t> </a:t>
            </a:r>
            <a:r>
              <a:rPr sz="545" dirty="0">
                <a:solidFill>
                  <a:srgbClr val="3F3F3F"/>
                </a:solidFill>
                <a:latin typeface="Times New Roman"/>
                <a:cs typeface="Times New Roman"/>
              </a:rPr>
              <a:t>Z.</a:t>
            </a:r>
            <a:r>
              <a:rPr sz="545" spc="67" dirty="0">
                <a:solidFill>
                  <a:srgbClr val="3F3F3F"/>
                </a:solidFill>
                <a:latin typeface="Times New Roman"/>
                <a:cs typeface="Times New Roman"/>
              </a:rPr>
              <a:t> </a:t>
            </a:r>
            <a:r>
              <a:rPr sz="545" dirty="0">
                <a:solidFill>
                  <a:srgbClr val="2D2D2D"/>
                </a:solidFill>
                <a:latin typeface="Times New Roman"/>
                <a:cs typeface="Times New Roman"/>
              </a:rPr>
              <a:t>Accariya</a:t>
            </a:r>
            <a:r>
              <a:rPr sz="545" spc="71" dirty="0">
                <a:solidFill>
                  <a:srgbClr val="2D2D2D"/>
                </a:solidFill>
                <a:latin typeface="Times New Roman"/>
                <a:cs typeface="Times New Roman"/>
              </a:rPr>
              <a:t> </a:t>
            </a:r>
            <a:r>
              <a:rPr sz="481" spc="51" dirty="0">
                <a:solidFill>
                  <a:srgbClr val="3F3F3F"/>
                </a:solidFill>
                <a:latin typeface="Times New Roman"/>
                <a:cs typeface="Times New Roman"/>
              </a:rPr>
              <a:t>2016)</a:t>
            </a:r>
            <a:endParaRPr sz="481">
              <a:latin typeface="Times New Roman"/>
              <a:cs typeface="Times New Roman"/>
            </a:endParaRPr>
          </a:p>
          <a:p>
            <a:pPr marL="127869">
              <a:spcBef>
                <a:spcPts val="35"/>
              </a:spcBef>
            </a:pPr>
            <a:r>
              <a:rPr sz="545" dirty="0">
                <a:solidFill>
                  <a:srgbClr val="2D2D2D"/>
                </a:solidFill>
                <a:latin typeface="Times New Roman"/>
                <a:cs typeface="Times New Roman"/>
              </a:rPr>
              <a:t>Pedagogically,</a:t>
            </a:r>
            <a:r>
              <a:rPr sz="545" spc="-35" dirty="0">
                <a:solidFill>
                  <a:srgbClr val="2D2D2D"/>
                </a:solidFill>
                <a:latin typeface="Times New Roman"/>
                <a:cs typeface="Times New Roman"/>
              </a:rPr>
              <a:t> </a:t>
            </a:r>
            <a:r>
              <a:rPr sz="545" spc="6" dirty="0">
                <a:solidFill>
                  <a:srgbClr val="3F3F3F"/>
                </a:solidFill>
                <a:latin typeface="Times New Roman"/>
                <a:cs typeface="Times New Roman"/>
              </a:rPr>
              <a:t>goo</a:t>
            </a:r>
            <a:r>
              <a:rPr sz="545" spc="6" dirty="0">
                <a:solidFill>
                  <a:srgbClr val="161616"/>
                </a:solidFill>
                <a:latin typeface="Times New Roman"/>
                <a:cs typeface="Times New Roman"/>
              </a:rPr>
              <a:t>d</a:t>
            </a:r>
            <a:r>
              <a:rPr sz="545" spc="35" dirty="0">
                <a:solidFill>
                  <a:srgbClr val="161616"/>
                </a:solidFill>
                <a:latin typeface="Times New Roman"/>
                <a:cs typeface="Times New Roman"/>
              </a:rPr>
              <a:t> </a:t>
            </a:r>
            <a:r>
              <a:rPr sz="545" spc="6" dirty="0">
                <a:solidFill>
                  <a:srgbClr val="2D2D2D"/>
                </a:solidFill>
                <a:latin typeface="Times New Roman"/>
                <a:cs typeface="Times New Roman"/>
              </a:rPr>
              <a:t>teachers</a:t>
            </a:r>
            <a:r>
              <a:rPr sz="545" spc="22" dirty="0">
                <a:solidFill>
                  <a:srgbClr val="2D2D2D"/>
                </a:solidFill>
                <a:latin typeface="Times New Roman"/>
                <a:cs typeface="Times New Roman"/>
              </a:rPr>
              <a:t> </a:t>
            </a:r>
            <a:r>
              <a:rPr sz="545" spc="-13" dirty="0">
                <a:solidFill>
                  <a:srgbClr val="2D2D2D"/>
                </a:solidFill>
                <a:latin typeface="Times New Roman"/>
                <a:cs typeface="Times New Roman"/>
              </a:rPr>
              <a:t>are:</a:t>
            </a:r>
            <a:endParaRPr sz="545">
              <a:latin typeface="Times New Roman"/>
              <a:cs typeface="Times New Roman"/>
            </a:endParaRPr>
          </a:p>
          <a:p>
            <a:pPr marL="229268" indent="-105471">
              <a:spcBef>
                <a:spcPts val="87"/>
              </a:spcBef>
              <a:buClr>
                <a:srgbClr val="3F3F3F"/>
              </a:buClr>
              <a:buAutoNum type="alphaLcPeriod"/>
              <a:tabLst>
                <a:tab pos="229268" algn="l"/>
              </a:tabLst>
            </a:pPr>
            <a:r>
              <a:rPr sz="545" spc="13" dirty="0">
                <a:solidFill>
                  <a:srgbClr val="2D2D2D"/>
                </a:solidFill>
                <a:latin typeface="Times New Roman"/>
                <a:cs typeface="Times New Roman"/>
              </a:rPr>
              <a:t>demonstrate</a:t>
            </a:r>
            <a:r>
              <a:rPr sz="545" spc="-13" dirty="0">
                <a:solidFill>
                  <a:srgbClr val="2D2D2D"/>
                </a:solidFill>
                <a:latin typeface="Times New Roman"/>
                <a:cs typeface="Times New Roman"/>
              </a:rPr>
              <a:t> </a:t>
            </a:r>
            <a:r>
              <a:rPr sz="545" spc="6" dirty="0">
                <a:solidFill>
                  <a:srgbClr val="3F3F3F"/>
                </a:solidFill>
                <a:latin typeface="Times New Roman"/>
                <a:cs typeface="Times New Roman"/>
              </a:rPr>
              <a:t>originality</a:t>
            </a:r>
            <a:r>
              <a:rPr sz="545" spc="-29" dirty="0">
                <a:solidFill>
                  <a:srgbClr val="3F3F3F"/>
                </a:solidFill>
                <a:latin typeface="Times New Roman"/>
                <a:cs typeface="Times New Roman"/>
              </a:rPr>
              <a:t> </a:t>
            </a:r>
            <a:r>
              <a:rPr sz="545" spc="13" dirty="0">
                <a:solidFill>
                  <a:srgbClr val="2D2D2D"/>
                </a:solidFill>
                <a:latin typeface="Times New Roman"/>
                <a:cs typeface="Times New Roman"/>
              </a:rPr>
              <a:t>and</a:t>
            </a:r>
            <a:r>
              <a:rPr sz="545" spc="71" dirty="0">
                <a:solidFill>
                  <a:srgbClr val="2D2D2D"/>
                </a:solidFill>
                <a:latin typeface="Times New Roman"/>
                <a:cs typeface="Times New Roman"/>
              </a:rPr>
              <a:t> </a:t>
            </a:r>
            <a:r>
              <a:rPr sz="545" spc="-6" dirty="0">
                <a:solidFill>
                  <a:srgbClr val="3F3F3F"/>
                </a:solidFill>
                <a:latin typeface="Times New Roman"/>
                <a:cs typeface="Times New Roman"/>
              </a:rPr>
              <a:t>creativity,</a:t>
            </a:r>
            <a:endParaRPr sz="545">
              <a:latin typeface="Times New Roman"/>
              <a:cs typeface="Times New Roman"/>
            </a:endParaRPr>
          </a:p>
          <a:p>
            <a:pPr marL="226010" indent="-93662">
              <a:spcBef>
                <a:spcPts val="38"/>
              </a:spcBef>
              <a:buAutoNum type="alphaLcPeriod"/>
              <a:tabLst>
                <a:tab pos="226010" algn="l"/>
              </a:tabLst>
            </a:pPr>
            <a:r>
              <a:rPr sz="545" spc="13" dirty="0">
                <a:solidFill>
                  <a:srgbClr val="2D2D2D"/>
                </a:solidFill>
                <a:latin typeface="Times New Roman"/>
                <a:cs typeface="Times New Roman"/>
              </a:rPr>
              <a:t>furnish</a:t>
            </a:r>
            <a:r>
              <a:rPr sz="545" spc="-22" dirty="0">
                <a:solidFill>
                  <a:srgbClr val="2D2D2D"/>
                </a:solidFill>
                <a:latin typeface="Times New Roman"/>
                <a:cs typeface="Times New Roman"/>
              </a:rPr>
              <a:t> </a:t>
            </a:r>
            <a:r>
              <a:rPr sz="545" spc="13" dirty="0">
                <a:solidFill>
                  <a:srgbClr val="3F3F3F"/>
                </a:solidFill>
                <a:latin typeface="Times New Roman"/>
                <a:cs typeface="Times New Roman"/>
              </a:rPr>
              <a:t>a</a:t>
            </a:r>
            <a:r>
              <a:rPr sz="545" spc="3" dirty="0">
                <a:solidFill>
                  <a:srgbClr val="3F3F3F"/>
                </a:solidFill>
                <a:latin typeface="Times New Roman"/>
                <a:cs typeface="Times New Roman"/>
              </a:rPr>
              <a:t> </a:t>
            </a:r>
            <a:r>
              <a:rPr sz="545" spc="13" dirty="0">
                <a:solidFill>
                  <a:srgbClr val="2D2D2D"/>
                </a:solidFill>
                <a:latin typeface="Times New Roman"/>
                <a:cs typeface="Times New Roman"/>
              </a:rPr>
              <a:t>personal</a:t>
            </a:r>
            <a:r>
              <a:rPr sz="545" spc="3" dirty="0">
                <a:solidFill>
                  <a:srgbClr val="2D2D2D"/>
                </a:solidFill>
                <a:latin typeface="Times New Roman"/>
                <a:cs typeface="Times New Roman"/>
              </a:rPr>
              <a:t> </a:t>
            </a:r>
            <a:r>
              <a:rPr sz="545" spc="13" dirty="0">
                <a:solidFill>
                  <a:srgbClr val="3F3F3F"/>
                </a:solidFill>
                <a:latin typeface="Times New Roman"/>
                <a:cs typeface="Times New Roman"/>
              </a:rPr>
              <a:t>example to</a:t>
            </a:r>
            <a:r>
              <a:rPr sz="545" spc="-16" dirty="0">
                <a:solidFill>
                  <a:srgbClr val="3F3F3F"/>
                </a:solidFill>
                <a:latin typeface="Times New Roman"/>
                <a:cs typeface="Times New Roman"/>
              </a:rPr>
              <a:t> </a:t>
            </a:r>
            <a:r>
              <a:rPr sz="545" spc="13" dirty="0">
                <a:solidFill>
                  <a:srgbClr val="2D2D2D"/>
                </a:solidFill>
                <a:latin typeface="Times New Roman"/>
                <a:cs typeface="Times New Roman"/>
              </a:rPr>
              <a:t>their</a:t>
            </a:r>
            <a:r>
              <a:rPr sz="545" spc="-42" dirty="0">
                <a:solidFill>
                  <a:srgbClr val="2D2D2D"/>
                </a:solidFill>
                <a:latin typeface="Times New Roman"/>
                <a:cs typeface="Times New Roman"/>
              </a:rPr>
              <a:t> </a:t>
            </a:r>
            <a:r>
              <a:rPr sz="545" spc="-6" dirty="0">
                <a:solidFill>
                  <a:srgbClr val="505050"/>
                </a:solidFill>
                <a:latin typeface="Times New Roman"/>
                <a:cs typeface="Times New Roman"/>
              </a:rPr>
              <a:t>students,</a:t>
            </a:r>
            <a:endParaRPr sz="545">
              <a:latin typeface="Times New Roman"/>
              <a:cs typeface="Times New Roman"/>
            </a:endParaRPr>
          </a:p>
          <a:p>
            <a:pPr marL="226010" marR="114838" indent="-99770">
              <a:lnSpc>
                <a:spcPct val="102499"/>
              </a:lnSpc>
              <a:buAutoNum type="alphaLcPeriod"/>
              <a:tabLst>
                <a:tab pos="229675" algn="l"/>
              </a:tabLst>
            </a:pPr>
            <a:r>
              <a:rPr sz="545" dirty="0">
                <a:solidFill>
                  <a:srgbClr val="3F3F3F"/>
                </a:solidFill>
                <a:latin typeface="Times New Roman"/>
                <a:cs typeface="Times New Roman"/>
              </a:rPr>
              <a:t>gu</a:t>
            </a:r>
            <a:r>
              <a:rPr sz="545" dirty="0">
                <a:solidFill>
                  <a:srgbClr val="161616"/>
                </a:solidFill>
                <a:latin typeface="Times New Roman"/>
                <a:cs typeface="Times New Roman"/>
              </a:rPr>
              <a:t>i</a:t>
            </a:r>
            <a:r>
              <a:rPr sz="545" dirty="0">
                <a:solidFill>
                  <a:srgbClr val="3F3F3F"/>
                </a:solidFill>
                <a:latin typeface="Times New Roman"/>
                <a:cs typeface="Times New Roman"/>
              </a:rPr>
              <a:t>de</a:t>
            </a:r>
            <a:r>
              <a:rPr sz="545" spc="3" dirty="0">
                <a:solidFill>
                  <a:srgbClr val="3F3F3F"/>
                </a:solidFill>
                <a:latin typeface="Times New Roman"/>
                <a:cs typeface="Times New Roman"/>
              </a:rPr>
              <a:t> </a:t>
            </a:r>
            <a:r>
              <a:rPr sz="545" dirty="0">
                <a:solidFill>
                  <a:srgbClr val="3F3F3F"/>
                </a:solidFill>
                <a:latin typeface="Times New Roman"/>
                <a:cs typeface="Times New Roman"/>
              </a:rPr>
              <a:t>and</a:t>
            </a:r>
            <a:r>
              <a:rPr sz="545" spc="99" dirty="0">
                <a:solidFill>
                  <a:srgbClr val="3F3F3F"/>
                </a:solidFill>
                <a:latin typeface="Times New Roman"/>
                <a:cs typeface="Times New Roman"/>
              </a:rPr>
              <a:t> </a:t>
            </a:r>
            <a:r>
              <a:rPr sz="545" dirty="0">
                <a:solidFill>
                  <a:srgbClr val="3F3F3F"/>
                </a:solidFill>
                <a:latin typeface="Times New Roman"/>
                <a:cs typeface="Times New Roman"/>
              </a:rPr>
              <a:t>encourage</a:t>
            </a:r>
            <a:r>
              <a:rPr sz="545" spc="38" dirty="0">
                <a:solidFill>
                  <a:srgbClr val="3F3F3F"/>
                </a:solidFill>
                <a:latin typeface="Times New Roman"/>
                <a:cs typeface="Times New Roman"/>
              </a:rPr>
              <a:t> </a:t>
            </a:r>
            <a:r>
              <a:rPr sz="545" dirty="0">
                <a:solidFill>
                  <a:srgbClr val="2D2D2D"/>
                </a:solidFill>
                <a:latin typeface="Times New Roman"/>
                <a:cs typeface="Times New Roman"/>
              </a:rPr>
              <a:t>the</a:t>
            </a:r>
            <a:r>
              <a:rPr sz="545" spc="115" dirty="0">
                <a:solidFill>
                  <a:srgbClr val="2D2D2D"/>
                </a:solidFill>
                <a:latin typeface="Times New Roman"/>
                <a:cs typeface="Times New Roman"/>
              </a:rPr>
              <a:t> </a:t>
            </a:r>
            <a:r>
              <a:rPr sz="545" dirty="0">
                <a:solidFill>
                  <a:srgbClr val="2D2D2D"/>
                </a:solidFill>
                <a:latin typeface="Times New Roman"/>
                <a:cs typeface="Times New Roman"/>
              </a:rPr>
              <a:t>development</a:t>
            </a:r>
            <a:r>
              <a:rPr sz="545" spc="45" dirty="0">
                <a:solidFill>
                  <a:srgbClr val="2D2D2D"/>
                </a:solidFill>
                <a:latin typeface="Times New Roman"/>
                <a:cs typeface="Times New Roman"/>
              </a:rPr>
              <a:t> </a:t>
            </a:r>
            <a:r>
              <a:rPr sz="545" spc="-16" dirty="0">
                <a:solidFill>
                  <a:srgbClr val="3F3F3F"/>
                </a:solidFill>
                <a:latin typeface="Times New Roman"/>
                <a:cs typeface="Times New Roman"/>
              </a:rPr>
              <a:t>of</a:t>
            </a:r>
            <a:r>
              <a:rPr sz="545" spc="6" dirty="0">
                <a:solidFill>
                  <a:srgbClr val="3F3F3F"/>
                </a:solidFill>
                <a:latin typeface="Times New Roman"/>
                <a:cs typeface="Times New Roman"/>
              </a:rPr>
              <a:t> 	</a:t>
            </a:r>
            <a:r>
              <a:rPr sz="545" spc="6" dirty="0">
                <a:solidFill>
                  <a:srgbClr val="2D2D2D"/>
                </a:solidFill>
                <a:latin typeface="Times New Roman"/>
                <a:cs typeface="Times New Roman"/>
              </a:rPr>
              <a:t>intellectual</a:t>
            </a:r>
            <a:r>
              <a:rPr sz="545" spc="16" dirty="0">
                <a:solidFill>
                  <a:srgbClr val="2D2D2D"/>
                </a:solidFill>
                <a:latin typeface="Times New Roman"/>
                <a:cs typeface="Times New Roman"/>
              </a:rPr>
              <a:t> </a:t>
            </a:r>
            <a:r>
              <a:rPr sz="545" spc="6" dirty="0">
                <a:solidFill>
                  <a:srgbClr val="3F3F3F"/>
                </a:solidFill>
                <a:latin typeface="Times New Roman"/>
                <a:cs typeface="Times New Roman"/>
              </a:rPr>
              <a:t>cur</a:t>
            </a:r>
            <a:r>
              <a:rPr sz="545" spc="6" dirty="0">
                <a:solidFill>
                  <a:srgbClr val="161616"/>
                </a:solidFill>
                <a:latin typeface="Times New Roman"/>
                <a:cs typeface="Times New Roman"/>
              </a:rPr>
              <a:t>i</a:t>
            </a:r>
            <a:r>
              <a:rPr sz="545" spc="6" dirty="0">
                <a:solidFill>
                  <a:srgbClr val="3F3F3F"/>
                </a:solidFill>
                <a:latin typeface="Times New Roman"/>
                <a:cs typeface="Times New Roman"/>
              </a:rPr>
              <a:t>os</a:t>
            </a:r>
            <a:r>
              <a:rPr sz="545" spc="6" dirty="0">
                <a:solidFill>
                  <a:srgbClr val="161616"/>
                </a:solidFill>
                <a:latin typeface="Times New Roman"/>
                <a:cs typeface="Times New Roman"/>
              </a:rPr>
              <a:t>i</a:t>
            </a:r>
            <a:r>
              <a:rPr sz="545" spc="6" dirty="0">
                <a:solidFill>
                  <a:srgbClr val="3F3F3F"/>
                </a:solidFill>
                <a:latin typeface="Times New Roman"/>
                <a:cs typeface="Times New Roman"/>
              </a:rPr>
              <a:t>ty </a:t>
            </a:r>
            <a:r>
              <a:rPr sz="545" spc="6" dirty="0">
                <a:solidFill>
                  <a:srgbClr val="2D2D2D"/>
                </a:solidFill>
                <a:latin typeface="Times New Roman"/>
                <a:cs typeface="Times New Roman"/>
              </a:rPr>
              <a:t>and</a:t>
            </a:r>
            <a:r>
              <a:rPr sz="545" spc="45" dirty="0">
                <a:solidFill>
                  <a:srgbClr val="2D2D2D"/>
                </a:solidFill>
                <a:latin typeface="Times New Roman"/>
                <a:cs typeface="Times New Roman"/>
              </a:rPr>
              <a:t> </a:t>
            </a:r>
            <a:r>
              <a:rPr sz="545" spc="6" dirty="0">
                <a:solidFill>
                  <a:srgbClr val="2D2D2D"/>
                </a:solidFill>
                <a:latin typeface="Times New Roman"/>
                <a:cs typeface="Times New Roman"/>
              </a:rPr>
              <a:t>learning</a:t>
            </a:r>
            <a:r>
              <a:rPr sz="545" spc="19" dirty="0">
                <a:solidFill>
                  <a:srgbClr val="2D2D2D"/>
                </a:solidFill>
                <a:latin typeface="Times New Roman"/>
                <a:cs typeface="Times New Roman"/>
              </a:rPr>
              <a:t> </a:t>
            </a:r>
            <a:r>
              <a:rPr sz="545" spc="-6" dirty="0">
                <a:solidFill>
                  <a:srgbClr val="2D2D2D"/>
                </a:solidFill>
                <a:latin typeface="Times New Roman"/>
                <a:cs typeface="Times New Roman"/>
              </a:rPr>
              <a:t>motivation</a:t>
            </a:r>
            <a:endParaRPr sz="545">
              <a:latin typeface="Times New Roman"/>
              <a:cs typeface="Times New Roman"/>
            </a:endParaRPr>
          </a:p>
          <a:p>
            <a:pPr marL="229675">
              <a:spcBef>
                <a:spcPts val="64"/>
              </a:spcBef>
            </a:pPr>
            <a:r>
              <a:rPr sz="545" spc="13" dirty="0">
                <a:solidFill>
                  <a:srgbClr val="3F3F3F"/>
                </a:solidFill>
                <a:latin typeface="Times New Roman"/>
                <a:cs typeface="Times New Roman"/>
              </a:rPr>
              <a:t>among</a:t>
            </a:r>
            <a:r>
              <a:rPr sz="545" spc="-16" dirty="0">
                <a:solidFill>
                  <a:srgbClr val="3F3F3F"/>
                </a:solidFill>
                <a:latin typeface="Times New Roman"/>
                <a:cs typeface="Times New Roman"/>
              </a:rPr>
              <a:t> </a:t>
            </a:r>
            <a:r>
              <a:rPr sz="545" spc="13" dirty="0">
                <a:solidFill>
                  <a:srgbClr val="2D2D2D"/>
                </a:solidFill>
                <a:latin typeface="Times New Roman"/>
                <a:cs typeface="Times New Roman"/>
              </a:rPr>
              <a:t>their</a:t>
            </a:r>
            <a:r>
              <a:rPr sz="545" spc="-3" dirty="0">
                <a:solidFill>
                  <a:srgbClr val="2D2D2D"/>
                </a:solidFill>
                <a:latin typeface="Times New Roman"/>
                <a:cs typeface="Times New Roman"/>
              </a:rPr>
              <a:t> </a:t>
            </a:r>
            <a:r>
              <a:rPr sz="545" spc="-6" dirty="0">
                <a:solidFill>
                  <a:srgbClr val="3F3F3F"/>
                </a:solidFill>
                <a:latin typeface="Times New Roman"/>
                <a:cs typeface="Times New Roman"/>
              </a:rPr>
              <a:t>students.</a:t>
            </a:r>
            <a:endParaRPr sz="545">
              <a:latin typeface="Times New Roman"/>
              <a:cs typeface="Times New Roman"/>
            </a:endParaRPr>
          </a:p>
          <a:p>
            <a:pPr marL="228861" indent="-102214">
              <a:spcBef>
                <a:spcPts val="16"/>
              </a:spcBef>
              <a:buClr>
                <a:srgbClr val="2D2D2D"/>
              </a:buClr>
              <a:buAutoNum type="alphaLcPeriod" startAt="4"/>
              <a:tabLst>
                <a:tab pos="228861" algn="l"/>
              </a:tabLst>
            </a:pPr>
            <a:r>
              <a:rPr sz="545" spc="6" dirty="0">
                <a:solidFill>
                  <a:srgbClr val="3F3F3F"/>
                </a:solidFill>
                <a:latin typeface="Times New Roman"/>
                <a:cs typeface="Times New Roman"/>
              </a:rPr>
              <a:t>ab</a:t>
            </a:r>
            <a:r>
              <a:rPr sz="545" spc="6" dirty="0">
                <a:solidFill>
                  <a:srgbClr val="161616"/>
                </a:solidFill>
                <a:latin typeface="Times New Roman"/>
                <a:cs typeface="Times New Roman"/>
              </a:rPr>
              <a:t>l</a:t>
            </a:r>
            <a:r>
              <a:rPr sz="545" spc="6" dirty="0">
                <a:solidFill>
                  <a:srgbClr val="3F3F3F"/>
                </a:solidFill>
                <a:latin typeface="Times New Roman"/>
                <a:cs typeface="Times New Roman"/>
              </a:rPr>
              <a:t>e</a:t>
            </a:r>
            <a:r>
              <a:rPr sz="545" spc="-10" dirty="0">
                <a:solidFill>
                  <a:srgbClr val="3F3F3F"/>
                </a:solidFill>
                <a:latin typeface="Times New Roman"/>
                <a:cs typeface="Times New Roman"/>
              </a:rPr>
              <a:t> </a:t>
            </a:r>
            <a:r>
              <a:rPr sz="545" spc="13" dirty="0">
                <a:solidFill>
                  <a:srgbClr val="2D2D2D"/>
                </a:solidFill>
                <a:latin typeface="Times New Roman"/>
                <a:cs typeface="Times New Roman"/>
              </a:rPr>
              <a:t>to</a:t>
            </a:r>
            <a:r>
              <a:rPr sz="545" spc="35" dirty="0">
                <a:solidFill>
                  <a:srgbClr val="2D2D2D"/>
                </a:solidFill>
                <a:latin typeface="Times New Roman"/>
                <a:cs typeface="Times New Roman"/>
              </a:rPr>
              <a:t> </a:t>
            </a:r>
            <a:r>
              <a:rPr sz="545" spc="6" dirty="0">
                <a:solidFill>
                  <a:srgbClr val="2D2D2D"/>
                </a:solidFill>
                <a:latin typeface="Times New Roman"/>
                <a:cs typeface="Times New Roman"/>
              </a:rPr>
              <a:t>expresses</a:t>
            </a:r>
            <a:r>
              <a:rPr sz="545" spc="-6" dirty="0">
                <a:solidFill>
                  <a:srgbClr val="2D2D2D"/>
                </a:solidFill>
                <a:latin typeface="Times New Roman"/>
                <a:cs typeface="Times New Roman"/>
              </a:rPr>
              <a:t> </a:t>
            </a:r>
            <a:r>
              <a:rPr sz="545" spc="13" dirty="0">
                <a:solidFill>
                  <a:srgbClr val="2D2D2D"/>
                </a:solidFill>
                <a:latin typeface="Times New Roman"/>
                <a:cs typeface="Times New Roman"/>
              </a:rPr>
              <a:t>their</a:t>
            </a:r>
            <a:r>
              <a:rPr sz="545" spc="-19" dirty="0">
                <a:solidFill>
                  <a:srgbClr val="2D2D2D"/>
                </a:solidFill>
                <a:latin typeface="Times New Roman"/>
                <a:cs typeface="Times New Roman"/>
              </a:rPr>
              <a:t> </a:t>
            </a:r>
            <a:r>
              <a:rPr sz="545" spc="13" dirty="0">
                <a:solidFill>
                  <a:srgbClr val="2D2D2D"/>
                </a:solidFill>
                <a:latin typeface="Times New Roman"/>
                <a:cs typeface="Times New Roman"/>
              </a:rPr>
              <a:t>ideas</a:t>
            </a:r>
            <a:r>
              <a:rPr sz="545" spc="-64" dirty="0">
                <a:solidFill>
                  <a:srgbClr val="2D2D2D"/>
                </a:solidFill>
                <a:latin typeface="Times New Roman"/>
                <a:cs typeface="Times New Roman"/>
              </a:rPr>
              <a:t> </a:t>
            </a:r>
            <a:r>
              <a:rPr sz="545" spc="-6" dirty="0">
                <a:solidFill>
                  <a:srgbClr val="3F3F3F"/>
                </a:solidFill>
                <a:latin typeface="Times New Roman"/>
                <a:cs typeface="Times New Roman"/>
              </a:rPr>
              <a:t>simply</a:t>
            </a:r>
            <a:r>
              <a:rPr sz="545" spc="-6" dirty="0">
                <a:solidFill>
                  <a:srgbClr val="2D2D2D"/>
                </a:solidFill>
                <a:latin typeface="Times New Roman"/>
                <a:cs typeface="Times New Roman"/>
              </a:rPr>
              <a:t>and</a:t>
            </a:r>
            <a:endParaRPr sz="545">
              <a:latin typeface="Times New Roman"/>
              <a:cs typeface="Times New Roman"/>
            </a:endParaRPr>
          </a:p>
          <a:p>
            <a:pPr marL="228861">
              <a:spcBef>
                <a:spcPts val="61"/>
              </a:spcBef>
            </a:pPr>
            <a:r>
              <a:rPr sz="545" spc="-6" dirty="0">
                <a:solidFill>
                  <a:srgbClr val="2D2D2D"/>
                </a:solidFill>
                <a:latin typeface="Times New Roman"/>
                <a:cs typeface="Times New Roman"/>
              </a:rPr>
              <a:t>understandably.</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61"/>
              </a:spcBef>
            </a:pPr>
            <a:endParaRPr sz="545">
              <a:latin typeface="Times New Roman"/>
              <a:cs typeface="Times New Roman"/>
            </a:endParaRPr>
          </a:p>
          <a:p>
            <a:pPr marL="1026208"/>
            <a:r>
              <a:rPr sz="4233" spc="-274" baseline="9469" dirty="0">
                <a:solidFill>
                  <a:srgbClr val="136EBC"/>
                </a:solidFill>
              </a:rPr>
              <a:t>■</a:t>
            </a:r>
            <a:r>
              <a:rPr sz="770" spc="-125" baseline="52083" dirty="0">
                <a:solidFill>
                  <a:srgbClr val="44697C"/>
                </a:solidFill>
              </a:rPr>
              <a:t>Funde</a:t>
            </a:r>
            <a:r>
              <a:rPr sz="770" spc="-2698" baseline="52083" dirty="0">
                <a:solidFill>
                  <a:srgbClr val="44697C"/>
                </a:solidFill>
              </a:rPr>
              <a:t>d</a:t>
            </a:r>
            <a:r>
              <a:rPr sz="513" spc="-83" dirty="0">
                <a:solidFill>
                  <a:srgbClr val="44697C"/>
                </a:solidFill>
              </a:rPr>
              <a:t>th</a:t>
            </a:r>
            <a:r>
              <a:rPr sz="513" spc="-48" dirty="0">
                <a:solidFill>
                  <a:srgbClr val="44697C"/>
                </a:solidFill>
              </a:rPr>
              <a:t>e</a:t>
            </a:r>
            <a:r>
              <a:rPr sz="513" spc="-83" dirty="0">
                <a:solidFill>
                  <a:srgbClr val="44697C"/>
                </a:solidFill>
              </a:rPr>
              <a:t>Europea</a:t>
            </a:r>
            <a:r>
              <a:rPr sz="513" spc="-1340" dirty="0">
                <a:solidFill>
                  <a:srgbClr val="44697C"/>
                </a:solidFill>
              </a:rPr>
              <a:t>n</a:t>
            </a:r>
            <a:r>
              <a:rPr sz="770" spc="-115" baseline="52083" dirty="0">
                <a:solidFill>
                  <a:srgbClr val="44697C"/>
                </a:solidFill>
              </a:rPr>
              <a:t>by</a:t>
            </a:r>
            <a:r>
              <a:rPr sz="770" spc="481" baseline="52083" dirty="0">
                <a:solidFill>
                  <a:srgbClr val="44697C"/>
                </a:solidFill>
              </a:rPr>
              <a:t> </a:t>
            </a:r>
            <a:r>
              <a:rPr sz="513" spc="-244" dirty="0">
                <a:solidFill>
                  <a:srgbClr val="44697C"/>
                </a:solidFill>
              </a:rPr>
              <a:t>Union</a:t>
            </a:r>
            <a:endParaRPr sz="513"/>
          </a:p>
        </p:txBody>
      </p:sp>
      <p:sp>
        <p:nvSpPr>
          <p:cNvPr id="41" name="object 41"/>
          <p:cNvSpPr txBox="1"/>
          <p:nvPr/>
        </p:nvSpPr>
        <p:spPr>
          <a:xfrm>
            <a:off x="4776420" y="3109376"/>
            <a:ext cx="1657893" cy="590645"/>
          </a:xfrm>
          <a:prstGeom prst="rect">
            <a:avLst/>
          </a:prstGeom>
        </p:spPr>
        <p:txBody>
          <a:bodyPr vert="horz" wrap="square" lIns="0" tIns="16290" rIns="0" bIns="0" rtlCol="0">
            <a:spAutoFit/>
          </a:bodyPr>
          <a:lstStyle/>
          <a:p>
            <a:pPr marL="12624">
              <a:spcBef>
                <a:spcPts val="128"/>
              </a:spcBef>
            </a:pPr>
            <a:r>
              <a:rPr sz="641" b="1" spc="6" dirty="0">
                <a:solidFill>
                  <a:srgbClr val="2D2D2D"/>
                </a:solidFill>
                <a:latin typeface="Times New Roman"/>
                <a:cs typeface="Times New Roman"/>
              </a:rPr>
              <a:t>What</a:t>
            </a:r>
            <a:r>
              <a:rPr sz="641" b="1" spc="-38" dirty="0">
                <a:solidFill>
                  <a:srgbClr val="2D2D2D"/>
                </a:solidFill>
                <a:latin typeface="Times New Roman"/>
                <a:cs typeface="Times New Roman"/>
              </a:rPr>
              <a:t> </a:t>
            </a:r>
            <a:r>
              <a:rPr sz="641" b="1" spc="6" dirty="0">
                <a:solidFill>
                  <a:srgbClr val="2D2D2D"/>
                </a:solidFill>
                <a:latin typeface="Times New Roman"/>
                <a:cs typeface="Times New Roman"/>
              </a:rPr>
              <a:t>Do</a:t>
            </a:r>
            <a:r>
              <a:rPr sz="641" b="1" spc="-71" dirty="0">
                <a:solidFill>
                  <a:srgbClr val="2D2D2D"/>
                </a:solidFill>
                <a:latin typeface="Times New Roman"/>
                <a:cs typeface="Times New Roman"/>
              </a:rPr>
              <a:t> </a:t>
            </a:r>
            <a:r>
              <a:rPr sz="641" b="1" spc="6" dirty="0">
                <a:solidFill>
                  <a:srgbClr val="2D2D2D"/>
                </a:solidFill>
                <a:latin typeface="Times New Roman"/>
                <a:cs typeface="Times New Roman"/>
              </a:rPr>
              <a:t>Students</a:t>
            </a:r>
            <a:r>
              <a:rPr sz="641" b="1" spc="13" dirty="0">
                <a:solidFill>
                  <a:srgbClr val="2D2D2D"/>
                </a:solidFill>
                <a:latin typeface="Times New Roman"/>
                <a:cs typeface="Times New Roman"/>
              </a:rPr>
              <a:t> </a:t>
            </a:r>
            <a:r>
              <a:rPr sz="641" b="1" dirty="0">
                <a:solidFill>
                  <a:srgbClr val="2D2D2D"/>
                </a:solidFill>
                <a:latin typeface="Times New Roman"/>
                <a:cs typeface="Times New Roman"/>
              </a:rPr>
              <a:t>Look</a:t>
            </a:r>
            <a:r>
              <a:rPr sz="641" b="1" spc="-61" dirty="0">
                <a:solidFill>
                  <a:srgbClr val="2D2D2D"/>
                </a:solidFill>
                <a:latin typeface="Times New Roman"/>
                <a:cs typeface="Times New Roman"/>
              </a:rPr>
              <a:t> </a:t>
            </a:r>
            <a:r>
              <a:rPr sz="641" b="1" spc="6" dirty="0">
                <a:solidFill>
                  <a:srgbClr val="2D2D2D"/>
                </a:solidFill>
                <a:latin typeface="Times New Roman"/>
                <a:cs typeface="Times New Roman"/>
              </a:rPr>
              <a:t>for</a:t>
            </a:r>
            <a:r>
              <a:rPr sz="641" b="1" spc="71" dirty="0">
                <a:solidFill>
                  <a:srgbClr val="2D2D2D"/>
                </a:solidFill>
                <a:latin typeface="Times New Roman"/>
                <a:cs typeface="Times New Roman"/>
              </a:rPr>
              <a:t> </a:t>
            </a:r>
            <a:r>
              <a:rPr sz="641" b="1" spc="6" dirty="0">
                <a:solidFill>
                  <a:srgbClr val="2D2D2D"/>
                </a:solidFill>
                <a:latin typeface="Times New Roman"/>
                <a:cs typeface="Times New Roman"/>
              </a:rPr>
              <a:t>in</a:t>
            </a:r>
            <a:r>
              <a:rPr sz="641" b="1" spc="26" dirty="0">
                <a:solidFill>
                  <a:srgbClr val="2D2D2D"/>
                </a:solidFill>
                <a:latin typeface="Times New Roman"/>
                <a:cs typeface="Times New Roman"/>
              </a:rPr>
              <a:t> </a:t>
            </a:r>
            <a:r>
              <a:rPr sz="641" b="1" spc="6" dirty="0">
                <a:solidFill>
                  <a:srgbClr val="2D2D2D"/>
                </a:solidFill>
                <a:latin typeface="Times New Roman"/>
                <a:cs typeface="Times New Roman"/>
              </a:rPr>
              <a:t>a</a:t>
            </a:r>
            <a:r>
              <a:rPr sz="641" b="1" dirty="0">
                <a:solidFill>
                  <a:srgbClr val="2D2D2D"/>
                </a:solidFill>
                <a:latin typeface="Times New Roman"/>
                <a:cs typeface="Times New Roman"/>
              </a:rPr>
              <a:t> </a:t>
            </a:r>
            <a:r>
              <a:rPr sz="641" b="1" spc="-6" dirty="0">
                <a:solidFill>
                  <a:srgbClr val="3F3F3F"/>
                </a:solidFill>
                <a:latin typeface="Times New Roman"/>
                <a:cs typeface="Times New Roman"/>
              </a:rPr>
              <a:t>"Good"</a:t>
            </a:r>
            <a:endParaRPr sz="641">
              <a:latin typeface="Times New Roman"/>
              <a:cs typeface="Times New Roman"/>
            </a:endParaRPr>
          </a:p>
          <a:p>
            <a:pPr marL="8145">
              <a:spcBef>
                <a:spcPts val="58"/>
              </a:spcBef>
            </a:pPr>
            <a:r>
              <a:rPr sz="577" b="1" spc="42" dirty="0">
                <a:solidFill>
                  <a:srgbClr val="3F3F3F"/>
                </a:solidFill>
                <a:latin typeface="Times New Roman"/>
                <a:cs typeface="Times New Roman"/>
              </a:rPr>
              <a:t>Teacher?</a:t>
            </a:r>
            <a:r>
              <a:rPr sz="577" b="1" spc="32" dirty="0">
                <a:solidFill>
                  <a:srgbClr val="3F3F3F"/>
                </a:solidFill>
                <a:latin typeface="Times New Roman"/>
                <a:cs typeface="Times New Roman"/>
              </a:rPr>
              <a:t> </a:t>
            </a:r>
            <a:r>
              <a:rPr sz="577" b="1" dirty="0">
                <a:solidFill>
                  <a:srgbClr val="2D2D2D"/>
                </a:solidFill>
                <a:latin typeface="Times New Roman"/>
                <a:cs typeface="Times New Roman"/>
              </a:rPr>
              <a:t>(M.</a:t>
            </a:r>
            <a:r>
              <a:rPr sz="577" b="1" spc="6" dirty="0">
                <a:solidFill>
                  <a:srgbClr val="2D2D2D"/>
                </a:solidFill>
                <a:latin typeface="Times New Roman"/>
                <a:cs typeface="Times New Roman"/>
              </a:rPr>
              <a:t> </a:t>
            </a:r>
            <a:r>
              <a:rPr sz="545" dirty="0">
                <a:solidFill>
                  <a:srgbClr val="2D2D2D"/>
                </a:solidFill>
                <a:latin typeface="Times New Roman"/>
                <a:cs typeface="Times New Roman"/>
              </a:rPr>
              <a:t>Khalil</a:t>
            </a:r>
            <a:r>
              <a:rPr sz="545" spc="6" dirty="0">
                <a:solidFill>
                  <a:srgbClr val="2D2D2D"/>
                </a:solidFill>
                <a:latin typeface="Times New Roman"/>
                <a:cs typeface="Times New Roman"/>
              </a:rPr>
              <a:t> </a:t>
            </a:r>
            <a:r>
              <a:rPr sz="577" dirty="0">
                <a:solidFill>
                  <a:srgbClr val="2D2D2D"/>
                </a:solidFill>
              </a:rPr>
              <a:t>&amp;</a:t>
            </a:r>
            <a:r>
              <a:rPr sz="577" spc="13" dirty="0">
                <a:solidFill>
                  <a:srgbClr val="2D2D2D"/>
                </a:solidFill>
              </a:rPr>
              <a:t> </a:t>
            </a:r>
            <a:r>
              <a:rPr sz="545" dirty="0">
                <a:solidFill>
                  <a:srgbClr val="2D2D2D"/>
                </a:solidFill>
                <a:latin typeface="Times New Roman"/>
                <a:cs typeface="Times New Roman"/>
              </a:rPr>
              <a:t>Z.</a:t>
            </a:r>
            <a:r>
              <a:rPr sz="545" spc="26" dirty="0">
                <a:solidFill>
                  <a:srgbClr val="2D2D2D"/>
                </a:solidFill>
                <a:latin typeface="Times New Roman"/>
                <a:cs typeface="Times New Roman"/>
              </a:rPr>
              <a:t> </a:t>
            </a:r>
            <a:r>
              <a:rPr sz="545" dirty="0">
                <a:solidFill>
                  <a:srgbClr val="3F3F3F"/>
                </a:solidFill>
                <a:latin typeface="Times New Roman"/>
                <a:cs typeface="Times New Roman"/>
              </a:rPr>
              <a:t>Accariya</a:t>
            </a:r>
            <a:r>
              <a:rPr sz="545" spc="90" dirty="0">
                <a:solidFill>
                  <a:srgbClr val="3F3F3F"/>
                </a:solidFill>
                <a:latin typeface="Times New Roman"/>
                <a:cs typeface="Times New Roman"/>
              </a:rPr>
              <a:t> </a:t>
            </a:r>
            <a:r>
              <a:rPr sz="481" spc="48" dirty="0">
                <a:solidFill>
                  <a:srgbClr val="2D2D2D"/>
                </a:solidFill>
                <a:latin typeface="Times New Roman"/>
                <a:cs typeface="Times New Roman"/>
              </a:rPr>
              <a:t>2016)</a:t>
            </a:r>
            <a:endParaRPr sz="481">
              <a:latin typeface="Times New Roman"/>
              <a:cs typeface="Times New Roman"/>
            </a:endParaRPr>
          </a:p>
          <a:p>
            <a:pPr marL="102214">
              <a:spcBef>
                <a:spcPts val="77"/>
              </a:spcBef>
            </a:pPr>
            <a:r>
              <a:rPr sz="545" spc="13" dirty="0">
                <a:solidFill>
                  <a:srgbClr val="2D2D2D"/>
                </a:solidFill>
                <a:latin typeface="Times New Roman"/>
                <a:cs typeface="Times New Roman"/>
              </a:rPr>
              <a:t>On</a:t>
            </a:r>
            <a:r>
              <a:rPr sz="545" dirty="0">
                <a:solidFill>
                  <a:srgbClr val="2D2D2D"/>
                </a:solidFill>
                <a:latin typeface="Times New Roman"/>
                <a:cs typeface="Times New Roman"/>
              </a:rPr>
              <a:t> </a:t>
            </a:r>
            <a:r>
              <a:rPr sz="545" spc="13" dirty="0">
                <a:solidFill>
                  <a:srgbClr val="2D2D2D"/>
                </a:solidFill>
                <a:latin typeface="Times New Roman"/>
                <a:cs typeface="Times New Roman"/>
              </a:rPr>
              <a:t>the</a:t>
            </a:r>
            <a:r>
              <a:rPr sz="545" spc="26" dirty="0">
                <a:solidFill>
                  <a:srgbClr val="2D2D2D"/>
                </a:solidFill>
                <a:latin typeface="Times New Roman"/>
                <a:cs typeface="Times New Roman"/>
              </a:rPr>
              <a:t> </a:t>
            </a:r>
            <a:r>
              <a:rPr sz="545" spc="13" dirty="0">
                <a:solidFill>
                  <a:srgbClr val="2D2D2D"/>
                </a:solidFill>
                <a:latin typeface="Times New Roman"/>
                <a:cs typeface="Times New Roman"/>
              </a:rPr>
              <a:t>personal-emotional</a:t>
            </a:r>
            <a:r>
              <a:rPr sz="545" spc="-80" dirty="0">
                <a:solidFill>
                  <a:srgbClr val="2D2D2D"/>
                </a:solidFill>
                <a:latin typeface="Times New Roman"/>
                <a:cs typeface="Times New Roman"/>
              </a:rPr>
              <a:t> </a:t>
            </a:r>
            <a:r>
              <a:rPr sz="545" spc="-6" dirty="0">
                <a:solidFill>
                  <a:srgbClr val="505050"/>
                </a:solidFill>
                <a:latin typeface="Times New Roman"/>
                <a:cs typeface="Times New Roman"/>
              </a:rPr>
              <a:t>side:</a:t>
            </a:r>
            <a:endParaRPr sz="545">
              <a:latin typeface="Times New Roman"/>
              <a:cs typeface="Times New Roman"/>
            </a:endParaRPr>
          </a:p>
          <a:p>
            <a:pPr marL="205242" indent="-103028">
              <a:spcBef>
                <a:spcPts val="64"/>
              </a:spcBef>
              <a:buAutoNum type="alphaLcPeriod"/>
              <a:tabLst>
                <a:tab pos="205242" algn="l"/>
              </a:tabLst>
            </a:pPr>
            <a:r>
              <a:rPr sz="545" spc="6" dirty="0">
                <a:solidFill>
                  <a:srgbClr val="3F3F3F"/>
                </a:solidFill>
                <a:latin typeface="Times New Roman"/>
                <a:cs typeface="Times New Roman"/>
              </a:rPr>
              <a:t>good</a:t>
            </a:r>
            <a:r>
              <a:rPr sz="545" spc="-32" dirty="0">
                <a:solidFill>
                  <a:srgbClr val="3F3F3F"/>
                </a:solidFill>
                <a:latin typeface="Times New Roman"/>
                <a:cs typeface="Times New Roman"/>
              </a:rPr>
              <a:t> </a:t>
            </a:r>
            <a:r>
              <a:rPr sz="545" spc="13" dirty="0">
                <a:solidFill>
                  <a:srgbClr val="2D2D2D"/>
                </a:solidFill>
                <a:latin typeface="Times New Roman"/>
                <a:cs typeface="Times New Roman"/>
              </a:rPr>
              <a:t>teachers havethe</a:t>
            </a:r>
            <a:r>
              <a:rPr sz="545" spc="67" dirty="0">
                <a:solidFill>
                  <a:srgbClr val="2D2D2D"/>
                </a:solidFill>
                <a:latin typeface="Times New Roman"/>
                <a:cs typeface="Times New Roman"/>
              </a:rPr>
              <a:t> </a:t>
            </a:r>
            <a:r>
              <a:rPr sz="545" spc="13" dirty="0">
                <a:solidFill>
                  <a:srgbClr val="2D2D2D"/>
                </a:solidFill>
                <a:latin typeface="Times New Roman"/>
                <a:cs typeface="Times New Roman"/>
              </a:rPr>
              <a:t>attributes</a:t>
            </a:r>
            <a:r>
              <a:rPr sz="545" spc="-45" dirty="0">
                <a:solidFill>
                  <a:srgbClr val="2D2D2D"/>
                </a:solidFill>
                <a:latin typeface="Times New Roman"/>
                <a:cs typeface="Times New Roman"/>
              </a:rPr>
              <a:t> </a:t>
            </a:r>
            <a:r>
              <a:rPr sz="545" spc="6" dirty="0">
                <a:solidFill>
                  <a:srgbClr val="3F3F3F"/>
                </a:solidFill>
                <a:latin typeface="Times New Roman"/>
                <a:cs typeface="Times New Roman"/>
              </a:rPr>
              <a:t>of</a:t>
            </a:r>
            <a:r>
              <a:rPr sz="545" spc="3" dirty="0">
                <a:solidFill>
                  <a:srgbClr val="3F3F3F"/>
                </a:solidFill>
                <a:latin typeface="Times New Roman"/>
                <a:cs typeface="Times New Roman"/>
              </a:rPr>
              <a:t> </a:t>
            </a:r>
            <a:r>
              <a:rPr sz="545" spc="6" dirty="0">
                <a:solidFill>
                  <a:srgbClr val="3F3F3F"/>
                </a:solidFill>
                <a:latin typeface="Times New Roman"/>
                <a:cs typeface="Times New Roman"/>
              </a:rPr>
              <a:t>good</a:t>
            </a:r>
            <a:r>
              <a:rPr sz="545" spc="32" dirty="0">
                <a:solidFill>
                  <a:srgbClr val="3F3F3F"/>
                </a:solidFill>
                <a:latin typeface="Times New Roman"/>
                <a:cs typeface="Times New Roman"/>
              </a:rPr>
              <a:t> </a:t>
            </a:r>
            <a:r>
              <a:rPr sz="545" spc="-6" dirty="0">
                <a:solidFill>
                  <a:srgbClr val="2D2D2D"/>
                </a:solidFill>
                <a:latin typeface="Times New Roman"/>
                <a:cs typeface="Times New Roman"/>
              </a:rPr>
              <a:t>parents.</a:t>
            </a:r>
            <a:endParaRPr sz="545">
              <a:latin typeface="Times New Roman"/>
              <a:cs typeface="Times New Roman"/>
            </a:endParaRPr>
          </a:p>
          <a:p>
            <a:pPr marL="203206" indent="-98549">
              <a:spcBef>
                <a:spcPts val="16"/>
              </a:spcBef>
              <a:buAutoNum type="alphaLcPeriod"/>
              <a:tabLst>
                <a:tab pos="203206" algn="l"/>
              </a:tabLst>
            </a:pPr>
            <a:r>
              <a:rPr sz="545" spc="13" dirty="0">
                <a:solidFill>
                  <a:srgbClr val="2D2D2D"/>
                </a:solidFill>
                <a:latin typeface="Times New Roman"/>
                <a:cs typeface="Times New Roman"/>
              </a:rPr>
              <a:t>they</a:t>
            </a:r>
            <a:r>
              <a:rPr sz="545" spc="-58" dirty="0">
                <a:solidFill>
                  <a:srgbClr val="2D2D2D"/>
                </a:solidFill>
                <a:latin typeface="Times New Roman"/>
                <a:cs typeface="Times New Roman"/>
              </a:rPr>
              <a:t> </a:t>
            </a:r>
            <a:r>
              <a:rPr sz="545" spc="13" dirty="0">
                <a:solidFill>
                  <a:srgbClr val="3F3F3F"/>
                </a:solidFill>
                <a:latin typeface="Times New Roman"/>
                <a:cs typeface="Times New Roman"/>
              </a:rPr>
              <a:t>are</a:t>
            </a:r>
            <a:r>
              <a:rPr sz="545" spc="16" dirty="0">
                <a:solidFill>
                  <a:srgbClr val="3F3F3F"/>
                </a:solidFill>
                <a:latin typeface="Times New Roman"/>
                <a:cs typeface="Times New Roman"/>
              </a:rPr>
              <a:t> </a:t>
            </a:r>
            <a:r>
              <a:rPr sz="545" spc="6" dirty="0">
                <a:solidFill>
                  <a:srgbClr val="3F3F3F"/>
                </a:solidFill>
                <a:latin typeface="Times New Roman"/>
                <a:cs typeface="Times New Roman"/>
              </a:rPr>
              <a:t>sensitive,</a:t>
            </a:r>
            <a:r>
              <a:rPr sz="545" spc="-29" dirty="0">
                <a:solidFill>
                  <a:srgbClr val="3F3F3F"/>
                </a:solidFill>
                <a:latin typeface="Times New Roman"/>
                <a:cs typeface="Times New Roman"/>
              </a:rPr>
              <a:t> </a:t>
            </a:r>
            <a:r>
              <a:rPr sz="545" spc="13" dirty="0">
                <a:solidFill>
                  <a:srgbClr val="3F3F3F"/>
                </a:solidFill>
                <a:latin typeface="Times New Roman"/>
                <a:cs typeface="Times New Roman"/>
              </a:rPr>
              <a:t>concerned,</a:t>
            </a:r>
            <a:r>
              <a:rPr sz="545" spc="48" dirty="0">
                <a:solidFill>
                  <a:srgbClr val="3F3F3F"/>
                </a:solidFill>
                <a:latin typeface="Times New Roman"/>
                <a:cs typeface="Times New Roman"/>
              </a:rPr>
              <a:t> </a:t>
            </a:r>
            <a:r>
              <a:rPr sz="545" spc="-6" dirty="0">
                <a:solidFill>
                  <a:srgbClr val="3F3F3F"/>
                </a:solidFill>
                <a:latin typeface="Times New Roman"/>
                <a:cs typeface="Times New Roman"/>
              </a:rPr>
              <a:t>attentive,</a:t>
            </a:r>
            <a:endParaRPr sz="545">
              <a:latin typeface="Times New Roman"/>
              <a:cs typeface="Times New Roman"/>
            </a:endParaRPr>
          </a:p>
          <a:p>
            <a:pPr marL="207278">
              <a:spcBef>
                <a:spcPts val="87"/>
              </a:spcBef>
            </a:pPr>
            <a:r>
              <a:rPr sz="545" dirty="0">
                <a:solidFill>
                  <a:srgbClr val="2D2D2D"/>
                </a:solidFill>
                <a:latin typeface="Times New Roman"/>
                <a:cs typeface="Times New Roman"/>
              </a:rPr>
              <a:t>understanding,</a:t>
            </a:r>
            <a:r>
              <a:rPr sz="545" spc="13" dirty="0">
                <a:solidFill>
                  <a:srgbClr val="2D2D2D"/>
                </a:solidFill>
                <a:latin typeface="Times New Roman"/>
                <a:cs typeface="Times New Roman"/>
              </a:rPr>
              <a:t> </a:t>
            </a:r>
            <a:r>
              <a:rPr sz="545" dirty="0">
                <a:solidFill>
                  <a:srgbClr val="3F3F3F"/>
                </a:solidFill>
                <a:latin typeface="Times New Roman"/>
                <a:cs typeface="Times New Roman"/>
              </a:rPr>
              <a:t>encouraging,</a:t>
            </a:r>
            <a:r>
              <a:rPr sz="545" spc="154" dirty="0">
                <a:solidFill>
                  <a:srgbClr val="3F3F3F"/>
                </a:solidFill>
                <a:latin typeface="Times New Roman"/>
                <a:cs typeface="Times New Roman"/>
              </a:rPr>
              <a:t> </a:t>
            </a:r>
            <a:r>
              <a:rPr sz="545" dirty="0">
                <a:solidFill>
                  <a:srgbClr val="3F3F3F"/>
                </a:solidFill>
                <a:latin typeface="Times New Roman"/>
                <a:cs typeface="Times New Roman"/>
              </a:rPr>
              <a:t>and</a:t>
            </a:r>
            <a:r>
              <a:rPr sz="545" spc="192" dirty="0">
                <a:solidFill>
                  <a:srgbClr val="3F3F3F"/>
                </a:solidFill>
                <a:latin typeface="Times New Roman"/>
                <a:cs typeface="Times New Roman"/>
              </a:rPr>
              <a:t> </a:t>
            </a:r>
            <a:r>
              <a:rPr sz="545" spc="-6" dirty="0">
                <a:solidFill>
                  <a:srgbClr val="505050"/>
                </a:solidFill>
                <a:latin typeface="Times New Roman"/>
                <a:cs typeface="Times New Roman"/>
              </a:rPr>
              <a:t>supportive.</a:t>
            </a:r>
            <a:endParaRPr sz="545">
              <a:latin typeface="Times New Roman"/>
              <a:cs typeface="Times New Roman"/>
            </a:endParaRPr>
          </a:p>
        </p:txBody>
      </p:sp>
      <p:sp>
        <p:nvSpPr>
          <p:cNvPr id="42" name="object 42"/>
          <p:cNvSpPr txBox="1"/>
          <p:nvPr/>
        </p:nvSpPr>
        <p:spPr>
          <a:xfrm>
            <a:off x="6388559" y="4107836"/>
            <a:ext cx="111178" cy="116716"/>
          </a:xfrm>
          <a:prstGeom prst="rect">
            <a:avLst/>
          </a:prstGeom>
        </p:spPr>
        <p:txBody>
          <a:bodyPr vert="horz" wrap="square" lIns="0" tIns="8145" rIns="0" bIns="0" rtlCol="0">
            <a:spAutoFit/>
          </a:bodyPr>
          <a:lstStyle/>
          <a:p>
            <a:pPr marL="8145">
              <a:spcBef>
                <a:spcPts val="64"/>
              </a:spcBef>
            </a:pPr>
            <a:r>
              <a:rPr sz="705" b="1" spc="-16" dirty="0">
                <a:solidFill>
                  <a:srgbClr val="2D2D2D"/>
                </a:solidFill>
              </a:rPr>
              <a:t>14</a:t>
            </a:r>
            <a:endParaRPr sz="705"/>
          </a:p>
        </p:txBody>
      </p:sp>
      <p:sp>
        <p:nvSpPr>
          <p:cNvPr id="43" name="object 43"/>
          <p:cNvSpPr txBox="1"/>
          <p:nvPr/>
        </p:nvSpPr>
        <p:spPr>
          <a:xfrm>
            <a:off x="4938132" y="4666879"/>
            <a:ext cx="210138" cy="175963"/>
          </a:xfrm>
          <a:prstGeom prst="rect">
            <a:avLst/>
          </a:prstGeom>
        </p:spPr>
        <p:txBody>
          <a:bodyPr vert="horz" wrap="square" lIns="0" tIns="8145" rIns="0" bIns="0" rtlCol="0">
            <a:spAutoFit/>
          </a:bodyPr>
          <a:lstStyle/>
          <a:p>
            <a:pPr marL="8145">
              <a:spcBef>
                <a:spcPts val="64"/>
              </a:spcBef>
            </a:pPr>
            <a:r>
              <a:rPr sz="1090" b="1" spc="-51" dirty="0">
                <a:solidFill>
                  <a:srgbClr val="44697C"/>
                </a:solidFill>
              </a:rPr>
              <a:t>':'I§</a:t>
            </a:r>
            <a:endParaRPr sz="1090"/>
          </a:p>
        </p:txBody>
      </p:sp>
      <p:sp>
        <p:nvSpPr>
          <p:cNvPr id="44" name="object 44"/>
          <p:cNvSpPr txBox="1"/>
          <p:nvPr/>
        </p:nvSpPr>
        <p:spPr>
          <a:xfrm>
            <a:off x="4907739" y="4817002"/>
            <a:ext cx="371814" cy="75795"/>
          </a:xfrm>
          <a:prstGeom prst="rect">
            <a:avLst/>
          </a:prstGeom>
        </p:spPr>
        <p:txBody>
          <a:bodyPr vert="horz" wrap="square" lIns="0" tIns="20769" rIns="0" bIns="0" rtlCol="0">
            <a:spAutoFit/>
          </a:bodyPr>
          <a:lstStyle/>
          <a:p>
            <a:pPr marL="8145" marR="3258" indent="-407">
              <a:lnSpc>
                <a:spcPct val="67600"/>
              </a:lnSpc>
              <a:spcBef>
                <a:spcPts val="163"/>
              </a:spcBef>
            </a:pPr>
            <a:r>
              <a:rPr sz="257" b="1" spc="-16" dirty="0">
                <a:solidFill>
                  <a:srgbClr val="6E8EA0"/>
                </a:solidFill>
                <a:latin typeface="Times New Roman"/>
                <a:cs typeface="Times New Roman"/>
              </a:rPr>
              <a:t>l'IOGMIH'roUf'Ol1C#TfO</a:t>
            </a:r>
            <a:r>
              <a:rPr sz="257" b="1" spc="321" dirty="0">
                <a:solidFill>
                  <a:srgbClr val="6E8EA0"/>
                </a:solidFill>
                <a:latin typeface="Times New Roman"/>
                <a:cs typeface="Times New Roman"/>
              </a:rPr>
              <a:t> </a:t>
            </a:r>
            <a:r>
              <a:rPr sz="257" b="1" spc="-13" dirty="0">
                <a:solidFill>
                  <a:srgbClr val="577C93"/>
                </a:solidFill>
                <a:latin typeface="Times New Roman"/>
                <a:cs typeface="Times New Roman"/>
              </a:rPr>
              <a:t>NC17"Dll10S'TU</a:t>
            </a:r>
            <a:r>
              <a:rPr sz="257" b="1" spc="-13" dirty="0">
                <a:solidFill>
                  <a:srgbClr val="80A1B5"/>
                </a:solidFill>
                <a:latin typeface="Times New Roman"/>
                <a:cs typeface="Times New Roman"/>
              </a:rPr>
              <a:t>DOffS</a:t>
            </a:r>
            <a:endParaRPr sz="257">
              <a:latin typeface="Times New Roman"/>
              <a:cs typeface="Times New Roman"/>
            </a:endParaRPr>
          </a:p>
        </p:txBody>
      </p:sp>
      <p:sp>
        <p:nvSpPr>
          <p:cNvPr id="45" name="object 45"/>
          <p:cNvSpPr txBox="1"/>
          <p:nvPr/>
        </p:nvSpPr>
        <p:spPr>
          <a:xfrm>
            <a:off x="5760022" y="4763807"/>
            <a:ext cx="637745" cy="172098"/>
          </a:xfrm>
          <a:prstGeom prst="rect">
            <a:avLst/>
          </a:prstGeom>
        </p:spPr>
        <p:txBody>
          <a:bodyPr vert="horz" wrap="square" lIns="0" tIns="0" rIns="0" bIns="0" rtlCol="0">
            <a:spAutoFit/>
          </a:bodyPr>
          <a:lstStyle/>
          <a:p>
            <a:pPr marL="24434">
              <a:lnSpc>
                <a:spcPts val="744"/>
              </a:lnSpc>
              <a:tabLst>
                <a:tab pos="389308" algn="l"/>
              </a:tabLst>
            </a:pPr>
            <a:r>
              <a:rPr sz="4233" spc="-216" baseline="8838" dirty="0">
                <a:solidFill>
                  <a:srgbClr val="136EBC"/>
                </a:solidFill>
              </a:rPr>
              <a:t>■</a:t>
            </a:r>
            <a:r>
              <a:rPr sz="770" spc="-67" baseline="48611" dirty="0">
                <a:solidFill>
                  <a:srgbClr val="44697C"/>
                </a:solidFill>
              </a:rPr>
              <a:t>Funde</a:t>
            </a:r>
            <a:r>
              <a:rPr sz="770" spc="-1424" baseline="48611" dirty="0">
                <a:solidFill>
                  <a:srgbClr val="44697C"/>
                </a:solidFill>
              </a:rPr>
              <a:t>d</a:t>
            </a:r>
            <a:r>
              <a:rPr sz="449" spc="-45" dirty="0">
                <a:solidFill>
                  <a:srgbClr val="44697C"/>
                </a:solidFill>
              </a:rPr>
              <a:t>Europea</a:t>
            </a:r>
            <a:r>
              <a:rPr sz="449" spc="-2716" dirty="0">
                <a:solidFill>
                  <a:srgbClr val="44697C"/>
                </a:solidFill>
              </a:rPr>
              <a:t>n</a:t>
            </a:r>
            <a:r>
              <a:rPr sz="449" spc="-45" dirty="0">
                <a:solidFill>
                  <a:srgbClr val="44697C"/>
                </a:solidFill>
              </a:rPr>
              <a:t>th</a:t>
            </a:r>
            <a:r>
              <a:rPr sz="449" spc="-38" dirty="0">
                <a:solidFill>
                  <a:srgbClr val="44697C"/>
                </a:solidFill>
              </a:rPr>
              <a:t>e</a:t>
            </a:r>
            <a:r>
              <a:rPr sz="449" dirty="0">
                <a:solidFill>
                  <a:srgbClr val="44697C"/>
                </a:solidFill>
              </a:rPr>
              <a:t>	</a:t>
            </a:r>
            <a:r>
              <a:rPr sz="770" baseline="48611" dirty="0">
                <a:solidFill>
                  <a:srgbClr val="44697C"/>
                </a:solidFill>
              </a:rPr>
              <a:t>by</a:t>
            </a:r>
            <a:r>
              <a:rPr sz="770" spc="278" baseline="48611" dirty="0">
                <a:solidFill>
                  <a:srgbClr val="44697C"/>
                </a:solidFill>
              </a:rPr>
              <a:t> </a:t>
            </a:r>
            <a:r>
              <a:rPr sz="449" spc="-29" dirty="0">
                <a:solidFill>
                  <a:srgbClr val="44697C"/>
                </a:solidFill>
              </a:rPr>
              <a:t>Union</a:t>
            </a:r>
            <a:endParaRPr sz="449"/>
          </a:p>
        </p:txBody>
      </p:sp>
      <p:sp>
        <p:nvSpPr>
          <p:cNvPr id="46" name="object 46"/>
          <p:cNvSpPr txBox="1"/>
          <p:nvPr/>
        </p:nvSpPr>
        <p:spPr>
          <a:xfrm>
            <a:off x="4746664" y="4921166"/>
            <a:ext cx="1762555" cy="1168738"/>
          </a:xfrm>
          <a:prstGeom prst="rect">
            <a:avLst/>
          </a:prstGeom>
        </p:spPr>
        <p:txBody>
          <a:bodyPr vert="horz" wrap="square" lIns="0" tIns="21991" rIns="0" bIns="0" rtlCol="0">
            <a:spAutoFit/>
          </a:bodyPr>
          <a:lstStyle/>
          <a:p>
            <a:pPr marL="8145" algn="just">
              <a:spcBef>
                <a:spcPts val="173"/>
              </a:spcBef>
            </a:pPr>
            <a:r>
              <a:rPr sz="577" b="1" spc="42" dirty="0">
                <a:solidFill>
                  <a:srgbClr val="3F3F3F"/>
                </a:solidFill>
                <a:latin typeface="Times New Roman"/>
                <a:cs typeface="Times New Roman"/>
              </a:rPr>
              <a:t>Good</a:t>
            </a:r>
            <a:r>
              <a:rPr sz="577" b="1" dirty="0">
                <a:solidFill>
                  <a:srgbClr val="3F3F3F"/>
                </a:solidFill>
                <a:latin typeface="Times New Roman"/>
                <a:cs typeface="Times New Roman"/>
              </a:rPr>
              <a:t> </a:t>
            </a:r>
            <a:r>
              <a:rPr sz="577" b="1" spc="42" dirty="0">
                <a:solidFill>
                  <a:srgbClr val="3F3F3F"/>
                </a:solidFill>
                <a:latin typeface="Times New Roman"/>
                <a:cs typeface="Times New Roman"/>
              </a:rPr>
              <a:t>Teachers:</a:t>
            </a:r>
            <a:r>
              <a:rPr sz="577" b="1" spc="32" dirty="0">
                <a:solidFill>
                  <a:srgbClr val="3F3F3F"/>
                </a:solidFill>
                <a:latin typeface="Times New Roman"/>
                <a:cs typeface="Times New Roman"/>
              </a:rPr>
              <a:t> </a:t>
            </a:r>
            <a:r>
              <a:rPr sz="545" spc="6" dirty="0">
                <a:solidFill>
                  <a:srgbClr val="3F3F3F"/>
                </a:solidFill>
                <a:latin typeface="Times New Roman"/>
                <a:cs typeface="Times New Roman"/>
              </a:rPr>
              <a:t>(Avinon</a:t>
            </a:r>
            <a:r>
              <a:rPr sz="545" spc="48" dirty="0">
                <a:solidFill>
                  <a:srgbClr val="3F3F3F"/>
                </a:solidFill>
                <a:latin typeface="Times New Roman"/>
                <a:cs typeface="Times New Roman"/>
              </a:rPr>
              <a:t> </a:t>
            </a:r>
            <a:r>
              <a:rPr sz="481" spc="71" dirty="0">
                <a:solidFill>
                  <a:srgbClr val="2D2D2D"/>
                </a:solidFill>
                <a:latin typeface="Times New Roman"/>
                <a:cs typeface="Times New Roman"/>
              </a:rPr>
              <a:t>2004)</a:t>
            </a:r>
            <a:endParaRPr sz="481">
              <a:latin typeface="Times New Roman"/>
              <a:cs typeface="Times New Roman"/>
            </a:endParaRPr>
          </a:p>
          <a:p>
            <a:pPr marL="108729" marR="95291" indent="-1222" algn="just">
              <a:lnSpc>
                <a:spcPct val="113799"/>
              </a:lnSpc>
              <a:spcBef>
                <a:spcPts val="10"/>
              </a:spcBef>
            </a:pPr>
            <a:r>
              <a:rPr sz="545" dirty="0">
                <a:solidFill>
                  <a:srgbClr val="2D2D2D"/>
                </a:solidFill>
                <a:latin typeface="Times New Roman"/>
                <a:cs typeface="Times New Roman"/>
              </a:rPr>
              <a:t>A</a:t>
            </a:r>
            <a:r>
              <a:rPr sz="545" spc="-58" dirty="0">
                <a:solidFill>
                  <a:srgbClr val="2D2D2D"/>
                </a:solidFill>
                <a:latin typeface="Times New Roman"/>
                <a:cs typeface="Times New Roman"/>
              </a:rPr>
              <a:t> </a:t>
            </a:r>
            <a:r>
              <a:rPr sz="545" spc="13" dirty="0">
                <a:solidFill>
                  <a:srgbClr val="3F3F3F"/>
                </a:solidFill>
                <a:latin typeface="Times New Roman"/>
                <a:cs typeface="Times New Roman"/>
              </a:rPr>
              <a:t>good</a:t>
            </a:r>
            <a:r>
              <a:rPr sz="545" spc="-48" dirty="0">
                <a:solidFill>
                  <a:srgbClr val="3F3F3F"/>
                </a:solidFill>
                <a:latin typeface="Times New Roman"/>
                <a:cs typeface="Times New Roman"/>
              </a:rPr>
              <a:t> </a:t>
            </a:r>
            <a:r>
              <a:rPr sz="545" spc="16" dirty="0">
                <a:solidFill>
                  <a:srgbClr val="2D2D2D"/>
                </a:solidFill>
                <a:latin typeface="Times New Roman"/>
                <a:cs typeface="Times New Roman"/>
              </a:rPr>
              <a:t>teacher</a:t>
            </a:r>
            <a:r>
              <a:rPr sz="545" spc="-22" dirty="0">
                <a:solidFill>
                  <a:srgbClr val="2D2D2D"/>
                </a:solidFill>
                <a:latin typeface="Times New Roman"/>
                <a:cs typeface="Times New Roman"/>
              </a:rPr>
              <a:t> </a:t>
            </a:r>
            <a:r>
              <a:rPr sz="545" spc="10" dirty="0">
                <a:solidFill>
                  <a:srgbClr val="161616"/>
                </a:solidFill>
                <a:latin typeface="Times New Roman"/>
                <a:cs typeface="Times New Roman"/>
              </a:rPr>
              <a:t>i</a:t>
            </a:r>
            <a:r>
              <a:rPr sz="545" spc="10" dirty="0">
                <a:solidFill>
                  <a:srgbClr val="3F3F3F"/>
                </a:solidFill>
                <a:latin typeface="Times New Roman"/>
                <a:cs typeface="Times New Roman"/>
              </a:rPr>
              <a:t>s</a:t>
            </a:r>
            <a:r>
              <a:rPr sz="545" spc="3" dirty="0">
                <a:solidFill>
                  <a:srgbClr val="3F3F3F"/>
                </a:solidFill>
                <a:latin typeface="Times New Roman"/>
                <a:cs typeface="Times New Roman"/>
              </a:rPr>
              <a:t> </a:t>
            </a:r>
            <a:r>
              <a:rPr sz="545" spc="10" dirty="0">
                <a:solidFill>
                  <a:srgbClr val="2D2D2D"/>
                </a:solidFill>
                <a:latin typeface="Times New Roman"/>
                <a:cs typeface="Times New Roman"/>
              </a:rPr>
              <a:t>brave,</a:t>
            </a:r>
            <a:r>
              <a:rPr sz="545" spc="-32" dirty="0">
                <a:solidFill>
                  <a:srgbClr val="2D2D2D"/>
                </a:solidFill>
                <a:latin typeface="Times New Roman"/>
                <a:cs typeface="Times New Roman"/>
              </a:rPr>
              <a:t> </a:t>
            </a:r>
            <a:r>
              <a:rPr sz="545" spc="16" dirty="0">
                <a:solidFill>
                  <a:srgbClr val="2D2D2D"/>
                </a:solidFill>
                <a:latin typeface="Times New Roman"/>
                <a:cs typeface="Times New Roman"/>
              </a:rPr>
              <a:t>honest,</a:t>
            </a:r>
            <a:r>
              <a:rPr sz="545" spc="-35" dirty="0">
                <a:solidFill>
                  <a:srgbClr val="2D2D2D"/>
                </a:solidFill>
                <a:latin typeface="Times New Roman"/>
                <a:cs typeface="Times New Roman"/>
              </a:rPr>
              <a:t> </a:t>
            </a:r>
            <a:r>
              <a:rPr sz="545" spc="19" dirty="0">
                <a:solidFill>
                  <a:srgbClr val="2D2D2D"/>
                </a:solidFill>
                <a:latin typeface="Times New Roman"/>
                <a:cs typeface="Times New Roman"/>
              </a:rPr>
              <a:t>and</a:t>
            </a:r>
            <a:r>
              <a:rPr sz="545" spc="6" dirty="0">
                <a:solidFill>
                  <a:srgbClr val="2D2D2D"/>
                </a:solidFill>
                <a:latin typeface="Times New Roman"/>
                <a:cs typeface="Times New Roman"/>
              </a:rPr>
              <a:t> </a:t>
            </a:r>
            <a:r>
              <a:rPr sz="545" spc="6" dirty="0">
                <a:solidFill>
                  <a:srgbClr val="3F3F3F"/>
                </a:solidFill>
                <a:latin typeface="Times New Roman"/>
                <a:cs typeface="Times New Roman"/>
              </a:rPr>
              <a:t>affectionate,</a:t>
            </a:r>
            <a:r>
              <a:rPr sz="545" spc="-22" dirty="0">
                <a:solidFill>
                  <a:srgbClr val="3F3F3F"/>
                </a:solidFill>
                <a:latin typeface="Times New Roman"/>
                <a:cs typeface="Times New Roman"/>
              </a:rPr>
              <a:t> </a:t>
            </a:r>
            <a:r>
              <a:rPr sz="545" spc="10" dirty="0">
                <a:solidFill>
                  <a:srgbClr val="2D2D2D"/>
                </a:solidFill>
                <a:latin typeface="Times New Roman"/>
                <a:cs typeface="Times New Roman"/>
              </a:rPr>
              <a:t>and</a:t>
            </a:r>
            <a:r>
              <a:rPr sz="545" spc="3" dirty="0">
                <a:solidFill>
                  <a:srgbClr val="2D2D2D"/>
                </a:solidFill>
                <a:latin typeface="Times New Roman"/>
                <a:cs typeface="Times New Roman"/>
              </a:rPr>
              <a:t> </a:t>
            </a:r>
            <a:r>
              <a:rPr sz="545" spc="16" dirty="0">
                <a:solidFill>
                  <a:srgbClr val="2D2D2D"/>
                </a:solidFill>
                <a:latin typeface="Times New Roman"/>
                <a:cs typeface="Times New Roman"/>
              </a:rPr>
              <a:t>demonstrates</a:t>
            </a:r>
            <a:r>
              <a:rPr sz="545" spc="-48" dirty="0">
                <a:solidFill>
                  <a:srgbClr val="2D2D2D"/>
                </a:solidFill>
                <a:latin typeface="Times New Roman"/>
                <a:cs typeface="Times New Roman"/>
              </a:rPr>
              <a:t> </a:t>
            </a:r>
            <a:r>
              <a:rPr sz="545" spc="6" dirty="0">
                <a:solidFill>
                  <a:srgbClr val="3F3F3F"/>
                </a:solidFill>
                <a:latin typeface="Times New Roman"/>
                <a:cs typeface="Times New Roman"/>
              </a:rPr>
              <a:t>self-</a:t>
            </a:r>
            <a:r>
              <a:rPr sz="545" spc="10" dirty="0">
                <a:solidFill>
                  <a:srgbClr val="3F3F3F"/>
                </a:solidFill>
                <a:latin typeface="Times New Roman"/>
                <a:cs typeface="Times New Roman"/>
              </a:rPr>
              <a:t>respec</a:t>
            </a:r>
            <a:r>
              <a:rPr sz="545" spc="10" dirty="0">
                <a:solidFill>
                  <a:srgbClr val="161616"/>
                </a:solidFill>
                <a:latin typeface="Times New Roman"/>
                <a:cs typeface="Times New Roman"/>
              </a:rPr>
              <a:t>t</a:t>
            </a:r>
            <a:r>
              <a:rPr sz="545" spc="10" dirty="0">
                <a:solidFill>
                  <a:srgbClr val="3F3F3F"/>
                </a:solidFill>
                <a:latin typeface="Times New Roman"/>
                <a:cs typeface="Times New Roman"/>
              </a:rPr>
              <a:t>,</a:t>
            </a:r>
            <a:r>
              <a:rPr sz="545" spc="-42" dirty="0">
                <a:solidFill>
                  <a:srgbClr val="3F3F3F"/>
                </a:solidFill>
                <a:latin typeface="Times New Roman"/>
                <a:cs typeface="Times New Roman"/>
              </a:rPr>
              <a:t> </a:t>
            </a:r>
            <a:r>
              <a:rPr sz="545" spc="6" dirty="0">
                <a:solidFill>
                  <a:srgbClr val="505050"/>
                </a:solidFill>
                <a:latin typeface="Times New Roman"/>
                <a:cs typeface="Times New Roman"/>
              </a:rPr>
              <a:t>se</a:t>
            </a:r>
            <a:r>
              <a:rPr sz="545" spc="6" dirty="0">
                <a:solidFill>
                  <a:srgbClr val="161616"/>
                </a:solidFill>
                <a:latin typeface="Times New Roman"/>
                <a:cs typeface="Times New Roman"/>
              </a:rPr>
              <a:t>lf</a:t>
            </a:r>
            <a:r>
              <a:rPr sz="545" spc="6" dirty="0">
                <a:solidFill>
                  <a:srgbClr val="3F3F3F"/>
                </a:solidFill>
                <a:latin typeface="Times New Roman"/>
                <a:cs typeface="Times New Roman"/>
              </a:rPr>
              <a:t>-</a:t>
            </a:r>
            <a:r>
              <a:rPr sz="545" spc="10" dirty="0">
                <a:solidFill>
                  <a:srgbClr val="3F3F3F"/>
                </a:solidFill>
                <a:latin typeface="Times New Roman"/>
                <a:cs typeface="Times New Roman"/>
              </a:rPr>
              <a:t>awareness,</a:t>
            </a:r>
            <a:r>
              <a:rPr sz="545" spc="-55" dirty="0">
                <a:solidFill>
                  <a:srgbClr val="3F3F3F"/>
                </a:solidFill>
                <a:latin typeface="Times New Roman"/>
                <a:cs typeface="Times New Roman"/>
              </a:rPr>
              <a:t> </a:t>
            </a:r>
            <a:r>
              <a:rPr sz="545" spc="10" dirty="0">
                <a:solidFill>
                  <a:srgbClr val="2D2D2D"/>
                </a:solidFill>
                <a:latin typeface="Times New Roman"/>
                <a:cs typeface="Times New Roman"/>
              </a:rPr>
              <a:t>individual</a:t>
            </a:r>
            <a:r>
              <a:rPr sz="545" spc="3" dirty="0">
                <a:solidFill>
                  <a:srgbClr val="2D2D2D"/>
                </a:solidFill>
                <a:latin typeface="Times New Roman"/>
                <a:cs typeface="Times New Roman"/>
              </a:rPr>
              <a:t> </a:t>
            </a:r>
            <a:r>
              <a:rPr sz="449" b="1" spc="38" dirty="0">
                <a:solidFill>
                  <a:srgbClr val="3F3F3F"/>
                </a:solidFill>
                <a:latin typeface="Times New Roman"/>
                <a:cs typeface="Times New Roman"/>
              </a:rPr>
              <a:t>responsibility,</a:t>
            </a:r>
            <a:r>
              <a:rPr sz="449" b="1" spc="38" dirty="0">
                <a:solidFill>
                  <a:srgbClr val="161616"/>
                </a:solidFill>
                <a:latin typeface="Times New Roman"/>
                <a:cs typeface="Times New Roman"/>
              </a:rPr>
              <a:t>i</a:t>
            </a:r>
            <a:r>
              <a:rPr sz="449" b="1" spc="38" dirty="0">
                <a:solidFill>
                  <a:srgbClr val="3F3F3F"/>
                </a:solidFill>
                <a:latin typeface="Times New Roman"/>
                <a:cs typeface="Times New Roman"/>
              </a:rPr>
              <a:t>magination</a:t>
            </a:r>
            <a:r>
              <a:rPr sz="449" b="1" spc="38" dirty="0">
                <a:solidFill>
                  <a:srgbClr val="626262"/>
                </a:solidFill>
                <a:latin typeface="Times New Roman"/>
                <a:cs typeface="Times New Roman"/>
              </a:rPr>
              <a:t>,</a:t>
            </a:r>
            <a:r>
              <a:rPr sz="449" b="1" dirty="0">
                <a:solidFill>
                  <a:srgbClr val="626262"/>
                </a:solidFill>
                <a:latin typeface="Times New Roman"/>
                <a:cs typeface="Times New Roman"/>
              </a:rPr>
              <a:t> </a:t>
            </a:r>
            <a:r>
              <a:rPr sz="449" b="1" spc="38" dirty="0">
                <a:solidFill>
                  <a:srgbClr val="3F3F3F"/>
                </a:solidFill>
                <a:latin typeface="Times New Roman"/>
                <a:cs typeface="Times New Roman"/>
              </a:rPr>
              <a:t>improvisation</a:t>
            </a:r>
            <a:r>
              <a:rPr sz="449" b="1" spc="38" dirty="0">
                <a:solidFill>
                  <a:srgbClr val="626262"/>
                </a:solidFill>
                <a:latin typeface="Times New Roman"/>
                <a:cs typeface="Times New Roman"/>
              </a:rPr>
              <a:t>s</a:t>
            </a:r>
            <a:r>
              <a:rPr sz="449" b="1" spc="38" dirty="0">
                <a:solidFill>
                  <a:srgbClr val="2D2D2D"/>
                </a:solidFill>
                <a:latin typeface="Times New Roman"/>
                <a:cs typeface="Times New Roman"/>
              </a:rPr>
              <a:t>kill</a:t>
            </a:r>
            <a:r>
              <a:rPr sz="449" b="1" spc="38" dirty="0">
                <a:solidFill>
                  <a:srgbClr val="626262"/>
                </a:solidFill>
                <a:latin typeface="Times New Roman"/>
                <a:cs typeface="Times New Roman"/>
              </a:rPr>
              <a:t>s,</a:t>
            </a:r>
            <a:r>
              <a:rPr sz="449" b="1" spc="10" dirty="0">
                <a:solidFill>
                  <a:srgbClr val="626262"/>
                </a:solidFill>
                <a:latin typeface="Times New Roman"/>
                <a:cs typeface="Times New Roman"/>
              </a:rPr>
              <a:t> </a:t>
            </a:r>
            <a:r>
              <a:rPr sz="449" b="1" spc="103" dirty="0">
                <a:solidFill>
                  <a:srgbClr val="505050"/>
                </a:solidFill>
                <a:latin typeface="Times New Roman"/>
                <a:cs typeface="Times New Roman"/>
              </a:rPr>
              <a:t>and</a:t>
            </a:r>
            <a:r>
              <a:rPr sz="449" b="1" spc="45" dirty="0">
                <a:solidFill>
                  <a:srgbClr val="505050"/>
                </a:solidFill>
                <a:latin typeface="Times New Roman"/>
                <a:cs typeface="Times New Roman"/>
              </a:rPr>
              <a:t> </a:t>
            </a:r>
            <a:r>
              <a:rPr sz="545" spc="42" dirty="0">
                <a:solidFill>
                  <a:srgbClr val="3F3F3F"/>
                </a:solidFill>
                <a:latin typeface="Times New Roman"/>
                <a:cs typeface="Times New Roman"/>
              </a:rPr>
              <a:t>a</a:t>
            </a:r>
            <a:r>
              <a:rPr sz="545" spc="42" dirty="0">
                <a:solidFill>
                  <a:srgbClr val="505050"/>
                </a:solidFill>
                <a:latin typeface="Times New Roman"/>
                <a:cs typeface="Times New Roman"/>
              </a:rPr>
              <a:t>sense</a:t>
            </a:r>
            <a:r>
              <a:rPr sz="545" spc="-64" dirty="0">
                <a:solidFill>
                  <a:srgbClr val="505050"/>
                </a:solidFill>
                <a:latin typeface="Times New Roman"/>
                <a:cs typeface="Times New Roman"/>
              </a:rPr>
              <a:t> </a:t>
            </a:r>
            <a:r>
              <a:rPr sz="545" dirty="0">
                <a:solidFill>
                  <a:srgbClr val="3F3F3F"/>
                </a:solidFill>
                <a:latin typeface="Times New Roman"/>
                <a:cs typeface="Times New Roman"/>
              </a:rPr>
              <a:t>of</a:t>
            </a:r>
            <a:r>
              <a:rPr sz="545" spc="-32" dirty="0">
                <a:solidFill>
                  <a:srgbClr val="3F3F3F"/>
                </a:solidFill>
                <a:latin typeface="Times New Roman"/>
                <a:cs typeface="Times New Roman"/>
              </a:rPr>
              <a:t> </a:t>
            </a:r>
            <a:r>
              <a:rPr sz="545" spc="22" dirty="0">
                <a:solidFill>
                  <a:srgbClr val="2D2D2D"/>
                </a:solidFill>
                <a:latin typeface="Times New Roman"/>
                <a:cs typeface="Times New Roman"/>
              </a:rPr>
              <a:t>humor.</a:t>
            </a:r>
            <a:endParaRPr sz="545">
              <a:latin typeface="Times New Roman"/>
              <a:cs typeface="Times New Roman"/>
            </a:endParaRPr>
          </a:p>
          <a:p>
            <a:pPr marL="111173" marR="122168" indent="-2036">
              <a:lnSpc>
                <a:spcPct val="103699"/>
              </a:lnSpc>
              <a:spcBef>
                <a:spcPts val="16"/>
              </a:spcBef>
            </a:pPr>
            <a:r>
              <a:rPr sz="545" spc="6" dirty="0">
                <a:solidFill>
                  <a:srgbClr val="3F3F3F"/>
                </a:solidFill>
                <a:latin typeface="Times New Roman"/>
                <a:cs typeface="Times New Roman"/>
              </a:rPr>
              <a:t>Such</a:t>
            </a:r>
            <a:r>
              <a:rPr sz="545" spc="-13" dirty="0">
                <a:solidFill>
                  <a:srgbClr val="3F3F3F"/>
                </a:solidFill>
                <a:latin typeface="Times New Roman"/>
                <a:cs typeface="Times New Roman"/>
              </a:rPr>
              <a:t> </a:t>
            </a:r>
            <a:r>
              <a:rPr sz="545" spc="6" dirty="0">
                <a:solidFill>
                  <a:srgbClr val="2D2D2D"/>
                </a:solidFill>
                <a:latin typeface="Times New Roman"/>
                <a:cs typeface="Times New Roman"/>
              </a:rPr>
              <a:t>personality</a:t>
            </a:r>
            <a:r>
              <a:rPr sz="545" spc="16" dirty="0">
                <a:solidFill>
                  <a:srgbClr val="2D2D2D"/>
                </a:solidFill>
                <a:latin typeface="Times New Roman"/>
                <a:cs typeface="Times New Roman"/>
              </a:rPr>
              <a:t> </a:t>
            </a:r>
            <a:r>
              <a:rPr sz="545" spc="6" dirty="0">
                <a:solidFill>
                  <a:srgbClr val="3F3F3F"/>
                </a:solidFill>
                <a:latin typeface="Times New Roman"/>
                <a:cs typeface="Times New Roman"/>
              </a:rPr>
              <a:t>traits</a:t>
            </a:r>
            <a:r>
              <a:rPr sz="545" dirty="0">
                <a:solidFill>
                  <a:srgbClr val="3F3F3F"/>
                </a:solidFill>
                <a:latin typeface="Times New Roman"/>
                <a:cs typeface="Times New Roman"/>
              </a:rPr>
              <a:t> </a:t>
            </a:r>
            <a:r>
              <a:rPr sz="545" spc="6" dirty="0">
                <a:solidFill>
                  <a:srgbClr val="3F3F3F"/>
                </a:solidFill>
                <a:latin typeface="Times New Roman"/>
                <a:cs typeface="Times New Roman"/>
              </a:rPr>
              <a:t>enable</a:t>
            </a:r>
            <a:r>
              <a:rPr sz="545" spc="-13" dirty="0">
                <a:solidFill>
                  <a:srgbClr val="3F3F3F"/>
                </a:solidFill>
                <a:latin typeface="Times New Roman"/>
                <a:cs typeface="Times New Roman"/>
              </a:rPr>
              <a:t> </a:t>
            </a:r>
            <a:r>
              <a:rPr sz="545" spc="6" dirty="0">
                <a:solidFill>
                  <a:srgbClr val="2D2D2D"/>
                </a:solidFill>
                <a:latin typeface="Times New Roman"/>
                <a:cs typeface="Times New Roman"/>
              </a:rPr>
              <a:t>development</a:t>
            </a:r>
            <a:r>
              <a:rPr sz="545" spc="77" dirty="0">
                <a:solidFill>
                  <a:srgbClr val="2D2D2D"/>
                </a:solidFill>
                <a:latin typeface="Times New Roman"/>
                <a:cs typeface="Times New Roman"/>
              </a:rPr>
              <a:t> </a:t>
            </a:r>
            <a:r>
              <a:rPr sz="545" spc="6" dirty="0">
                <a:solidFill>
                  <a:srgbClr val="3F3F3F"/>
                </a:solidFill>
                <a:latin typeface="Times New Roman"/>
                <a:cs typeface="Times New Roman"/>
              </a:rPr>
              <a:t>of</a:t>
            </a:r>
            <a:r>
              <a:rPr sz="545" spc="35" dirty="0">
                <a:solidFill>
                  <a:srgbClr val="3F3F3F"/>
                </a:solidFill>
                <a:latin typeface="Times New Roman"/>
                <a:cs typeface="Times New Roman"/>
              </a:rPr>
              <a:t> </a:t>
            </a:r>
            <a:r>
              <a:rPr sz="545" spc="-32" dirty="0">
                <a:solidFill>
                  <a:srgbClr val="3F3F3F"/>
                </a:solidFill>
                <a:latin typeface="Times New Roman"/>
                <a:cs typeface="Times New Roman"/>
              </a:rPr>
              <a:t>a</a:t>
            </a:r>
            <a:r>
              <a:rPr sz="545" spc="13" dirty="0">
                <a:solidFill>
                  <a:srgbClr val="3F3F3F"/>
                </a:solidFill>
                <a:latin typeface="Times New Roman"/>
                <a:cs typeface="Times New Roman"/>
              </a:rPr>
              <a:t> </a:t>
            </a:r>
            <a:r>
              <a:rPr sz="545" spc="13" dirty="0">
                <a:solidFill>
                  <a:srgbClr val="2D2D2D"/>
                </a:solidFill>
                <a:latin typeface="Times New Roman"/>
                <a:cs typeface="Times New Roman"/>
              </a:rPr>
              <a:t>personal</a:t>
            </a:r>
            <a:r>
              <a:rPr sz="545" spc="71" dirty="0">
                <a:solidFill>
                  <a:srgbClr val="2D2D2D"/>
                </a:solidFill>
                <a:latin typeface="Times New Roman"/>
                <a:cs typeface="Times New Roman"/>
              </a:rPr>
              <a:t> </a:t>
            </a:r>
            <a:r>
              <a:rPr sz="545" spc="13" dirty="0">
                <a:solidFill>
                  <a:srgbClr val="2D2D2D"/>
                </a:solidFill>
                <a:latin typeface="Times New Roman"/>
                <a:cs typeface="Times New Roman"/>
              </a:rPr>
              <a:t>relationship</a:t>
            </a:r>
            <a:r>
              <a:rPr sz="545" spc="-19" dirty="0">
                <a:solidFill>
                  <a:srgbClr val="2D2D2D"/>
                </a:solidFill>
                <a:latin typeface="Times New Roman"/>
                <a:cs typeface="Times New Roman"/>
              </a:rPr>
              <a:t> </a:t>
            </a:r>
            <a:r>
              <a:rPr sz="545" spc="13" dirty="0">
                <a:solidFill>
                  <a:srgbClr val="2D2D2D"/>
                </a:solidFill>
                <a:latin typeface="Times New Roman"/>
                <a:cs typeface="Times New Roman"/>
              </a:rPr>
              <a:t>between</a:t>
            </a:r>
            <a:r>
              <a:rPr sz="545" spc="-16" dirty="0">
                <a:solidFill>
                  <a:srgbClr val="2D2D2D"/>
                </a:solidFill>
                <a:latin typeface="Times New Roman"/>
                <a:cs typeface="Times New Roman"/>
              </a:rPr>
              <a:t> </a:t>
            </a:r>
            <a:r>
              <a:rPr sz="545" spc="13" dirty="0">
                <a:solidFill>
                  <a:srgbClr val="3F3F3F"/>
                </a:solidFill>
                <a:latin typeface="Times New Roman"/>
                <a:cs typeface="Times New Roman"/>
              </a:rPr>
              <a:t>students</a:t>
            </a:r>
            <a:r>
              <a:rPr sz="545" spc="3" dirty="0">
                <a:solidFill>
                  <a:srgbClr val="3F3F3F"/>
                </a:solidFill>
                <a:latin typeface="Times New Roman"/>
                <a:cs typeface="Times New Roman"/>
              </a:rPr>
              <a:t> </a:t>
            </a:r>
            <a:r>
              <a:rPr sz="545" spc="13" dirty="0">
                <a:solidFill>
                  <a:srgbClr val="3F3F3F"/>
                </a:solidFill>
                <a:latin typeface="Times New Roman"/>
                <a:cs typeface="Times New Roman"/>
              </a:rPr>
              <a:t>and</a:t>
            </a:r>
            <a:r>
              <a:rPr sz="545" spc="-10" dirty="0">
                <a:solidFill>
                  <a:srgbClr val="3F3F3F"/>
                </a:solidFill>
                <a:latin typeface="Times New Roman"/>
                <a:cs typeface="Times New Roman"/>
              </a:rPr>
              <a:t> </a:t>
            </a:r>
            <a:r>
              <a:rPr sz="545" spc="-6" dirty="0">
                <a:solidFill>
                  <a:srgbClr val="3F3F3F"/>
                </a:solidFill>
                <a:latin typeface="Times New Roman"/>
                <a:cs typeface="Times New Roman"/>
              </a:rPr>
              <a:t>teachers </a:t>
            </a:r>
            <a:r>
              <a:rPr sz="545" spc="13" dirty="0">
                <a:solidFill>
                  <a:srgbClr val="161616"/>
                </a:solidFill>
                <a:latin typeface="Times New Roman"/>
                <a:cs typeface="Times New Roman"/>
              </a:rPr>
              <a:t>in</a:t>
            </a:r>
            <a:r>
              <a:rPr sz="545" spc="-6" dirty="0">
                <a:solidFill>
                  <a:srgbClr val="161616"/>
                </a:solidFill>
                <a:latin typeface="Times New Roman"/>
                <a:cs typeface="Times New Roman"/>
              </a:rPr>
              <a:t> </a:t>
            </a:r>
            <a:r>
              <a:rPr sz="545" spc="6" dirty="0">
                <a:solidFill>
                  <a:srgbClr val="3F3F3F"/>
                </a:solidFill>
                <a:latin typeface="Times New Roman"/>
                <a:cs typeface="Times New Roman"/>
              </a:rPr>
              <a:t>whic</a:t>
            </a:r>
            <a:r>
              <a:rPr sz="545" spc="6" dirty="0">
                <a:solidFill>
                  <a:srgbClr val="161616"/>
                </a:solidFill>
                <a:latin typeface="Times New Roman"/>
                <a:cs typeface="Times New Roman"/>
              </a:rPr>
              <a:t>h </a:t>
            </a:r>
            <a:r>
              <a:rPr sz="545" spc="13" dirty="0">
                <a:solidFill>
                  <a:srgbClr val="2D2D2D"/>
                </a:solidFill>
                <a:latin typeface="Times New Roman"/>
                <a:cs typeface="Times New Roman"/>
              </a:rPr>
              <a:t>teachers</a:t>
            </a:r>
            <a:r>
              <a:rPr sz="545" spc="-45" dirty="0">
                <a:solidFill>
                  <a:srgbClr val="2D2D2D"/>
                </a:solidFill>
                <a:latin typeface="Times New Roman"/>
                <a:cs typeface="Times New Roman"/>
              </a:rPr>
              <a:t> </a:t>
            </a:r>
            <a:r>
              <a:rPr sz="545" spc="13" dirty="0">
                <a:solidFill>
                  <a:srgbClr val="2D2D2D"/>
                </a:solidFill>
                <a:latin typeface="Times New Roman"/>
                <a:cs typeface="Times New Roman"/>
              </a:rPr>
              <a:t>are</a:t>
            </a:r>
            <a:r>
              <a:rPr sz="545" dirty="0">
                <a:solidFill>
                  <a:srgbClr val="2D2D2D"/>
                </a:solidFill>
                <a:latin typeface="Times New Roman"/>
                <a:cs typeface="Times New Roman"/>
              </a:rPr>
              <a:t> </a:t>
            </a:r>
            <a:r>
              <a:rPr sz="545" spc="13" dirty="0">
                <a:solidFill>
                  <a:srgbClr val="2D2D2D"/>
                </a:solidFill>
                <a:latin typeface="Times New Roman"/>
                <a:cs typeface="Times New Roman"/>
              </a:rPr>
              <a:t>transformed</a:t>
            </a:r>
            <a:r>
              <a:rPr sz="545" spc="6" dirty="0">
                <a:solidFill>
                  <a:srgbClr val="2D2D2D"/>
                </a:solidFill>
                <a:latin typeface="Times New Roman"/>
                <a:cs typeface="Times New Roman"/>
              </a:rPr>
              <a:t> </a:t>
            </a:r>
            <a:r>
              <a:rPr sz="545" spc="13" dirty="0">
                <a:solidFill>
                  <a:srgbClr val="161616"/>
                </a:solidFill>
                <a:latin typeface="Times New Roman"/>
                <a:cs typeface="Times New Roman"/>
              </a:rPr>
              <a:t>int</a:t>
            </a:r>
            <a:r>
              <a:rPr sz="545" spc="13" dirty="0">
                <a:solidFill>
                  <a:srgbClr val="3F3F3F"/>
                </a:solidFill>
                <a:latin typeface="Times New Roman"/>
                <a:cs typeface="Times New Roman"/>
              </a:rPr>
              <a:t>o</a:t>
            </a:r>
            <a:r>
              <a:rPr sz="545" spc="35" dirty="0">
                <a:solidFill>
                  <a:srgbClr val="3F3F3F"/>
                </a:solidFill>
                <a:latin typeface="Times New Roman"/>
                <a:cs typeface="Times New Roman"/>
              </a:rPr>
              <a:t> </a:t>
            </a:r>
            <a:r>
              <a:rPr sz="545" spc="-6" dirty="0">
                <a:solidFill>
                  <a:srgbClr val="2D2D2D"/>
                </a:solidFill>
                <a:latin typeface="Times New Roman"/>
                <a:cs typeface="Times New Roman"/>
              </a:rPr>
              <a:t>mentors­ </a:t>
            </a:r>
            <a:r>
              <a:rPr sz="545" spc="13" dirty="0">
                <a:solidFill>
                  <a:srgbClr val="505050"/>
                </a:solidFill>
                <a:latin typeface="Times New Roman"/>
                <a:cs typeface="Times New Roman"/>
              </a:rPr>
              <a:t>educators</a:t>
            </a:r>
            <a:r>
              <a:rPr sz="545" spc="-32" dirty="0">
                <a:solidFill>
                  <a:srgbClr val="505050"/>
                </a:solidFill>
                <a:latin typeface="Times New Roman"/>
                <a:cs typeface="Times New Roman"/>
              </a:rPr>
              <a:t> </a:t>
            </a:r>
            <a:r>
              <a:rPr sz="545" spc="13" dirty="0">
                <a:solidFill>
                  <a:srgbClr val="3F3F3F"/>
                </a:solidFill>
                <a:latin typeface="Times New Roman"/>
                <a:cs typeface="Times New Roman"/>
              </a:rPr>
              <a:t>who</a:t>
            </a:r>
            <a:r>
              <a:rPr sz="545" spc="-64" dirty="0">
                <a:solidFill>
                  <a:srgbClr val="3F3F3F"/>
                </a:solidFill>
                <a:latin typeface="Times New Roman"/>
                <a:cs typeface="Times New Roman"/>
              </a:rPr>
              <a:t> </a:t>
            </a:r>
            <a:r>
              <a:rPr sz="545" spc="13" dirty="0">
                <a:solidFill>
                  <a:srgbClr val="3F3F3F"/>
                </a:solidFill>
                <a:latin typeface="Times New Roman"/>
                <a:cs typeface="Times New Roman"/>
              </a:rPr>
              <a:t>strive</a:t>
            </a:r>
            <a:r>
              <a:rPr sz="545" spc="-35" dirty="0">
                <a:solidFill>
                  <a:srgbClr val="3F3F3F"/>
                </a:solidFill>
                <a:latin typeface="Times New Roman"/>
                <a:cs typeface="Times New Roman"/>
              </a:rPr>
              <a:t> </a:t>
            </a:r>
            <a:r>
              <a:rPr sz="545" spc="13" dirty="0">
                <a:solidFill>
                  <a:srgbClr val="2D2D2D"/>
                </a:solidFill>
                <a:latin typeface="Times New Roman"/>
                <a:cs typeface="Times New Roman"/>
              </a:rPr>
              <a:t>to</a:t>
            </a:r>
            <a:r>
              <a:rPr sz="545" spc="-29" dirty="0">
                <a:solidFill>
                  <a:srgbClr val="2D2D2D"/>
                </a:solidFill>
                <a:latin typeface="Times New Roman"/>
                <a:cs typeface="Times New Roman"/>
              </a:rPr>
              <a:t> </a:t>
            </a:r>
            <a:r>
              <a:rPr sz="545" spc="6" dirty="0">
                <a:solidFill>
                  <a:srgbClr val="3F3F3F"/>
                </a:solidFill>
                <a:latin typeface="Times New Roman"/>
                <a:cs typeface="Times New Roman"/>
              </a:rPr>
              <a:t>stabilize</a:t>
            </a:r>
            <a:r>
              <a:rPr sz="545" spc="-32" dirty="0">
                <a:solidFill>
                  <a:srgbClr val="3F3F3F"/>
                </a:solidFill>
                <a:latin typeface="Times New Roman"/>
                <a:cs typeface="Times New Roman"/>
              </a:rPr>
              <a:t> </a:t>
            </a:r>
            <a:r>
              <a:rPr sz="545" spc="13" dirty="0">
                <a:solidFill>
                  <a:srgbClr val="2D2D2D"/>
                </a:solidFill>
                <a:latin typeface="Times New Roman"/>
                <a:cs typeface="Times New Roman"/>
              </a:rPr>
              <a:t>the</a:t>
            </a:r>
            <a:r>
              <a:rPr sz="545" spc="42" dirty="0">
                <a:solidFill>
                  <a:srgbClr val="2D2D2D"/>
                </a:solidFill>
                <a:latin typeface="Times New Roman"/>
                <a:cs typeface="Times New Roman"/>
              </a:rPr>
              <a:t> </a:t>
            </a:r>
            <a:r>
              <a:rPr sz="545" spc="13" dirty="0">
                <a:solidFill>
                  <a:srgbClr val="2D2D2D"/>
                </a:solidFill>
                <a:latin typeface="Times New Roman"/>
                <a:cs typeface="Times New Roman"/>
              </a:rPr>
              <a:t>identity,</a:t>
            </a:r>
            <a:r>
              <a:rPr sz="545" spc="-6" dirty="0">
                <a:solidFill>
                  <a:srgbClr val="2D2D2D"/>
                </a:solidFill>
                <a:latin typeface="Times New Roman"/>
                <a:cs typeface="Times New Roman"/>
              </a:rPr>
              <a:t> </a:t>
            </a:r>
            <a:r>
              <a:rPr sz="545" spc="-6" dirty="0">
                <a:solidFill>
                  <a:srgbClr val="3F3F3F"/>
                </a:solidFill>
                <a:latin typeface="Times New Roman"/>
                <a:cs typeface="Times New Roman"/>
              </a:rPr>
              <a:t>world­</a:t>
            </a:r>
            <a:endParaRPr sz="545">
              <a:latin typeface="Times New Roman"/>
              <a:cs typeface="Times New Roman"/>
            </a:endParaRPr>
          </a:p>
          <a:p>
            <a:pPr marL="110358">
              <a:spcBef>
                <a:spcPts val="109"/>
              </a:spcBef>
            </a:pPr>
            <a:r>
              <a:rPr sz="545" dirty="0">
                <a:solidFill>
                  <a:srgbClr val="3F3F3F"/>
                </a:solidFill>
                <a:latin typeface="Times New Roman"/>
                <a:cs typeface="Times New Roman"/>
              </a:rPr>
              <a:t>view,</a:t>
            </a:r>
            <a:r>
              <a:rPr sz="545" spc="-32" dirty="0">
                <a:solidFill>
                  <a:srgbClr val="3F3F3F"/>
                </a:solidFill>
                <a:latin typeface="Times New Roman"/>
                <a:cs typeface="Times New Roman"/>
              </a:rPr>
              <a:t> </a:t>
            </a:r>
            <a:r>
              <a:rPr sz="545" spc="6" dirty="0">
                <a:solidFill>
                  <a:srgbClr val="3F3F3F"/>
                </a:solidFill>
                <a:latin typeface="Times New Roman"/>
                <a:cs typeface="Times New Roman"/>
              </a:rPr>
              <a:t>and</a:t>
            </a:r>
            <a:r>
              <a:rPr sz="545" spc="99" dirty="0">
                <a:solidFill>
                  <a:srgbClr val="3F3F3F"/>
                </a:solidFill>
                <a:latin typeface="Times New Roman"/>
                <a:cs typeface="Times New Roman"/>
              </a:rPr>
              <a:t> </a:t>
            </a:r>
            <a:r>
              <a:rPr sz="545" dirty="0">
                <a:solidFill>
                  <a:srgbClr val="2D2D2D"/>
                </a:solidFill>
                <a:latin typeface="Times New Roman"/>
                <a:cs typeface="Times New Roman"/>
              </a:rPr>
              <a:t>life</a:t>
            </a:r>
            <a:r>
              <a:rPr sz="545" spc="-42" dirty="0">
                <a:solidFill>
                  <a:srgbClr val="2D2D2D"/>
                </a:solidFill>
                <a:latin typeface="Times New Roman"/>
                <a:cs typeface="Times New Roman"/>
              </a:rPr>
              <a:t> </a:t>
            </a:r>
            <a:r>
              <a:rPr sz="545" spc="6" dirty="0">
                <a:solidFill>
                  <a:srgbClr val="505050"/>
                </a:solidFill>
                <a:latin typeface="Times New Roman"/>
                <a:cs typeface="Times New Roman"/>
              </a:rPr>
              <a:t>values</a:t>
            </a:r>
            <a:r>
              <a:rPr sz="545" spc="-38" dirty="0">
                <a:solidFill>
                  <a:srgbClr val="505050"/>
                </a:solidFill>
                <a:latin typeface="Times New Roman"/>
                <a:cs typeface="Times New Roman"/>
              </a:rPr>
              <a:t> </a:t>
            </a:r>
            <a:r>
              <a:rPr sz="545" spc="6" dirty="0">
                <a:solidFill>
                  <a:srgbClr val="3F3F3F"/>
                </a:solidFill>
                <a:latin typeface="Times New Roman"/>
                <a:cs typeface="Times New Roman"/>
              </a:rPr>
              <a:t>of</a:t>
            </a:r>
            <a:r>
              <a:rPr sz="545" spc="-13" dirty="0">
                <a:solidFill>
                  <a:srgbClr val="3F3F3F"/>
                </a:solidFill>
                <a:latin typeface="Times New Roman"/>
                <a:cs typeface="Times New Roman"/>
              </a:rPr>
              <a:t> </a:t>
            </a:r>
            <a:r>
              <a:rPr sz="545" spc="6" dirty="0">
                <a:solidFill>
                  <a:srgbClr val="2D2D2D"/>
                </a:solidFill>
                <a:latin typeface="Times New Roman"/>
                <a:cs typeface="Times New Roman"/>
              </a:rPr>
              <a:t>their</a:t>
            </a:r>
            <a:r>
              <a:rPr sz="545" spc="-38" dirty="0">
                <a:solidFill>
                  <a:srgbClr val="2D2D2D"/>
                </a:solidFill>
                <a:latin typeface="Times New Roman"/>
                <a:cs typeface="Times New Roman"/>
              </a:rPr>
              <a:t> </a:t>
            </a:r>
            <a:r>
              <a:rPr sz="545" spc="-6" dirty="0">
                <a:solidFill>
                  <a:srgbClr val="505050"/>
                </a:solidFill>
                <a:latin typeface="Times New Roman"/>
                <a:cs typeface="Times New Roman"/>
              </a:rPr>
              <a:t>student.</a:t>
            </a:r>
            <a:endParaRPr sz="545">
              <a:latin typeface="Times New Roman"/>
              <a:cs typeface="Times New Roman"/>
            </a:endParaRPr>
          </a:p>
          <a:p>
            <a:pPr>
              <a:spcBef>
                <a:spcPts val="475"/>
              </a:spcBef>
            </a:pPr>
            <a:endParaRPr sz="545">
              <a:latin typeface="Times New Roman"/>
              <a:cs typeface="Times New Roman"/>
            </a:endParaRPr>
          </a:p>
          <a:p>
            <a:pPr marR="3258" algn="r"/>
            <a:r>
              <a:rPr sz="641" spc="19" dirty="0">
                <a:solidFill>
                  <a:srgbClr val="2D2D2D"/>
                </a:solidFill>
              </a:rPr>
              <a:t>15</a:t>
            </a:r>
            <a:endParaRPr sz="64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99" name="Google Shape;99;p3"/>
          <p:cNvPicPr preferRelativeResize="0"/>
          <p:nvPr/>
        </p:nvPicPr>
        <p:blipFill rotWithShape="1">
          <a:blip r:embed="rId4">
            <a:alphaModFix/>
          </a:blip>
          <a:srcRect/>
          <a:stretch/>
        </p:blipFill>
        <p:spPr>
          <a:xfrm>
            <a:off x="244202" y="337821"/>
            <a:ext cx="2829923" cy="1351642"/>
          </a:xfrm>
          <a:prstGeom prst="rect">
            <a:avLst/>
          </a:prstGeom>
          <a:noFill/>
          <a:ln>
            <a:noFill/>
          </a:ln>
        </p:spPr>
      </p:pic>
      <p:pic>
        <p:nvPicPr>
          <p:cNvPr id="100" name="Google Shape;100;p3" descr="Day 1 - Africa Works!"/>
          <p:cNvPicPr preferRelativeResize="0"/>
          <p:nvPr/>
        </p:nvPicPr>
        <p:blipFill rotWithShape="1">
          <a:blip r:embed="rId5">
            <a:alphaModFix/>
          </a:blip>
          <a:srcRect/>
          <a:stretch/>
        </p:blipFill>
        <p:spPr>
          <a:xfrm>
            <a:off x="1555295" y="2641560"/>
            <a:ext cx="6033407" cy="3878619"/>
          </a:xfrm>
          <a:prstGeom prst="rect">
            <a:avLst/>
          </a:prstGeom>
          <a:noFill/>
          <a:ln>
            <a:noFill/>
          </a:ln>
        </p:spPr>
      </p:pic>
      <p:sp>
        <p:nvSpPr>
          <p:cNvPr id="101" name="Google Shape;101;p3"/>
          <p:cNvSpPr/>
          <p:nvPr/>
        </p:nvSpPr>
        <p:spPr>
          <a:xfrm>
            <a:off x="1707968" y="1689463"/>
            <a:ext cx="572806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sz="3600" b="1">
              <a:solidFill>
                <a:schemeClr val="dk1"/>
              </a:solidFill>
              <a:latin typeface="Georgia"/>
              <a:ea typeface="Georgia"/>
              <a:cs typeface="Georgia"/>
              <a:sym typeface="Georgi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960146"/>
            <a:ext cx="537883" cy="208539"/>
          </a:xfrm>
          <a:prstGeom prst="rect">
            <a:avLst/>
          </a:prstGeom>
        </p:spPr>
      </p:pic>
      <p:pic>
        <p:nvPicPr>
          <p:cNvPr id="4" name="object 4"/>
          <p:cNvPicPr/>
          <p:nvPr/>
        </p:nvPicPr>
        <p:blipFill>
          <a:blip r:embed="rId3" cstate="print"/>
          <a:stretch>
            <a:fillRect/>
          </a:stretch>
        </p:blipFill>
        <p:spPr>
          <a:xfrm>
            <a:off x="5066439" y="1691503"/>
            <a:ext cx="931743" cy="555126"/>
          </a:xfrm>
          <a:prstGeom prst="rect">
            <a:avLst/>
          </a:prstGeom>
        </p:spPr>
      </p:pic>
      <p:pic>
        <p:nvPicPr>
          <p:cNvPr id="5" name="object 5"/>
          <p:cNvPicPr/>
          <p:nvPr/>
        </p:nvPicPr>
        <p:blipFill>
          <a:blip r:embed="rId4" cstate="print"/>
          <a:stretch>
            <a:fillRect/>
          </a:stretch>
        </p:blipFill>
        <p:spPr>
          <a:xfrm>
            <a:off x="4734303" y="4696236"/>
            <a:ext cx="534944" cy="199728"/>
          </a:xfrm>
          <a:prstGeom prst="rect">
            <a:avLst/>
          </a:prstGeom>
        </p:spPr>
      </p:pic>
      <p:sp>
        <p:nvSpPr>
          <p:cNvPr id="6" name="object 6"/>
          <p:cNvSpPr/>
          <p:nvPr/>
        </p:nvSpPr>
        <p:spPr>
          <a:xfrm>
            <a:off x="4669639" y="4590499"/>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3760" y="272832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0218" y="4596374"/>
            <a:ext cx="0" cy="1342686"/>
          </a:xfrm>
          <a:custGeom>
            <a:avLst/>
            <a:gdLst/>
            <a:ahLst/>
            <a:cxnLst/>
            <a:rect l="l" t="t" r="r" b="b"/>
            <a:pathLst>
              <a:path h="2093595">
                <a:moveTo>
                  <a:pt x="0" y="209297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4339"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52004" y="86615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3312"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3312"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53312" y="146240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3312" y="165332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3312"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5069" y="2032217"/>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4943" y="2223133"/>
            <a:ext cx="414575" cy="0"/>
          </a:xfrm>
          <a:custGeom>
            <a:avLst/>
            <a:gdLst/>
            <a:ahLst/>
            <a:cxnLst/>
            <a:rect l="l" t="t" r="r" b="b"/>
            <a:pathLst>
              <a:path w="646429">
                <a:moveTo>
                  <a:pt x="0" y="0"/>
                </a:moveTo>
                <a:lnTo>
                  <a:pt x="64621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30"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54943"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29" y="291924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11016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30695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5037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38943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7882" y="40735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5069" y="407943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0821" y="459637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30" y="478729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30" y="4981143"/>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30" y="516618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29" y="536004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5509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70947" y="5741873"/>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60821"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70947" y="5938664"/>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872899" y="1006238"/>
            <a:ext cx="1521059" cy="872034"/>
          </a:xfrm>
          <a:prstGeom prst="rect">
            <a:avLst/>
          </a:prstGeom>
        </p:spPr>
        <p:txBody>
          <a:bodyPr vert="horz" wrap="square" lIns="0" tIns="0" rIns="0" bIns="0" rtlCol="0">
            <a:spAutoFit/>
          </a:bodyPr>
          <a:lstStyle/>
          <a:p>
            <a:pPr marL="899561">
              <a:lnSpc>
                <a:spcPts val="1404"/>
              </a:lnSpc>
              <a:tabLst>
                <a:tab pos="1264842" algn="l"/>
              </a:tabLst>
            </a:pPr>
            <a:r>
              <a:rPr sz="4233" spc="-230" baseline="9469" dirty="0">
                <a:solidFill>
                  <a:srgbClr val="136EBA"/>
                </a:solidFill>
              </a:rPr>
              <a:t>■</a:t>
            </a:r>
            <a:r>
              <a:rPr sz="721" spc="-67" baseline="55555" dirty="0">
                <a:solidFill>
                  <a:srgbClr val="446B7C"/>
                </a:solidFill>
              </a:rPr>
              <a:t>Funde</a:t>
            </a:r>
            <a:r>
              <a:rPr sz="721" spc="-1342" baseline="55555" dirty="0">
                <a:solidFill>
                  <a:srgbClr val="446B7C"/>
                </a:solidFill>
              </a:rPr>
              <a:t>d</a:t>
            </a:r>
            <a:r>
              <a:rPr sz="481" spc="-45" dirty="0">
                <a:solidFill>
                  <a:srgbClr val="446B7C"/>
                </a:solidFill>
              </a:rPr>
              <a:t>Europea</a:t>
            </a:r>
            <a:r>
              <a:rPr sz="481" spc="-2908" dirty="0">
                <a:solidFill>
                  <a:srgbClr val="446B7C"/>
                </a:solidFill>
              </a:rPr>
              <a:t>n</a:t>
            </a:r>
            <a:r>
              <a:rPr sz="481" spc="-45" dirty="0">
                <a:solidFill>
                  <a:srgbClr val="446B7C"/>
                </a:solidFill>
              </a:rPr>
              <a:t>th</a:t>
            </a:r>
            <a:r>
              <a:rPr sz="481" spc="-38" dirty="0">
                <a:solidFill>
                  <a:srgbClr val="446B7C"/>
                </a:solidFill>
              </a:rPr>
              <a:t>e</a:t>
            </a:r>
            <a:r>
              <a:rPr sz="481" dirty="0">
                <a:solidFill>
                  <a:srgbClr val="446B7C"/>
                </a:solidFill>
              </a:rPr>
              <a:t>	</a:t>
            </a:r>
            <a:r>
              <a:rPr sz="721" baseline="55555" dirty="0">
                <a:solidFill>
                  <a:srgbClr val="446B7C"/>
                </a:solidFill>
              </a:rPr>
              <a:t>by</a:t>
            </a:r>
            <a:r>
              <a:rPr sz="721" spc="317" baseline="55555" dirty="0">
                <a:solidFill>
                  <a:srgbClr val="446B7C"/>
                </a:solidFill>
              </a:rPr>
              <a:t> </a:t>
            </a:r>
            <a:r>
              <a:rPr sz="481" spc="-26" dirty="0">
                <a:solidFill>
                  <a:srgbClr val="2F5969"/>
                </a:solidFill>
              </a:rPr>
              <a:t>Union</a:t>
            </a:r>
            <a:endParaRPr sz="481"/>
          </a:p>
          <a:p>
            <a:pPr marR="125018" algn="ctr">
              <a:lnSpc>
                <a:spcPts val="1081"/>
              </a:lnSpc>
              <a:spcBef>
                <a:spcPts val="99"/>
              </a:spcBef>
            </a:pPr>
            <a:r>
              <a:rPr sz="930" b="1" spc="-48" dirty="0">
                <a:solidFill>
                  <a:srgbClr val="313131"/>
                </a:solidFill>
                <a:latin typeface="Times New Roman"/>
                <a:cs typeface="Times New Roman"/>
              </a:rPr>
              <a:t>The</a:t>
            </a:r>
            <a:r>
              <a:rPr sz="930" b="1" spc="-55" dirty="0">
                <a:solidFill>
                  <a:srgbClr val="313131"/>
                </a:solidFill>
                <a:latin typeface="Times New Roman"/>
                <a:cs typeface="Times New Roman"/>
              </a:rPr>
              <a:t> </a:t>
            </a:r>
            <a:r>
              <a:rPr sz="930" b="1" spc="-35" dirty="0">
                <a:solidFill>
                  <a:srgbClr val="313131"/>
                </a:solidFill>
                <a:latin typeface="Times New Roman"/>
                <a:cs typeface="Times New Roman"/>
              </a:rPr>
              <a:t>image</a:t>
            </a:r>
            <a:r>
              <a:rPr sz="930" b="1" spc="-61" dirty="0">
                <a:solidFill>
                  <a:srgbClr val="313131"/>
                </a:solidFill>
                <a:latin typeface="Times New Roman"/>
                <a:cs typeface="Times New Roman"/>
              </a:rPr>
              <a:t> </a:t>
            </a:r>
            <a:r>
              <a:rPr sz="930" b="1" dirty="0">
                <a:solidFill>
                  <a:srgbClr val="313131"/>
                </a:solidFill>
                <a:latin typeface="Times New Roman"/>
                <a:cs typeface="Times New Roman"/>
              </a:rPr>
              <a:t>of</a:t>
            </a:r>
            <a:r>
              <a:rPr sz="930" b="1" spc="-106" dirty="0">
                <a:solidFill>
                  <a:srgbClr val="313131"/>
                </a:solidFill>
                <a:latin typeface="Times New Roman"/>
                <a:cs typeface="Times New Roman"/>
              </a:rPr>
              <a:t> </a:t>
            </a:r>
            <a:r>
              <a:rPr sz="930" b="1" spc="-6" dirty="0">
                <a:solidFill>
                  <a:srgbClr val="1C1C1C"/>
                </a:solidFill>
                <a:latin typeface="Times New Roman"/>
                <a:cs typeface="Times New Roman"/>
              </a:rPr>
              <a:t>the</a:t>
            </a:r>
            <a:r>
              <a:rPr sz="930" b="1" spc="-90" dirty="0">
                <a:solidFill>
                  <a:srgbClr val="1C1C1C"/>
                </a:solidFill>
                <a:latin typeface="Times New Roman"/>
                <a:cs typeface="Times New Roman"/>
              </a:rPr>
              <a:t> </a:t>
            </a:r>
            <a:r>
              <a:rPr sz="930" b="1" spc="-6" dirty="0">
                <a:solidFill>
                  <a:srgbClr val="313131"/>
                </a:solidFill>
                <a:latin typeface="Times New Roman"/>
                <a:cs typeface="Times New Roman"/>
              </a:rPr>
              <a:t>gifted</a:t>
            </a:r>
            <a:endParaRPr sz="930">
              <a:latin typeface="Times New Roman"/>
              <a:cs typeface="Times New Roman"/>
            </a:endParaRPr>
          </a:p>
          <a:p>
            <a:pPr marR="125425" algn="ctr">
              <a:lnSpc>
                <a:spcPts val="850"/>
              </a:lnSpc>
            </a:pPr>
            <a:r>
              <a:rPr sz="737" b="1" spc="51" dirty="0">
                <a:solidFill>
                  <a:srgbClr val="313131"/>
                </a:solidFill>
                <a:latin typeface="Times New Roman"/>
                <a:cs typeface="Times New Roman"/>
              </a:rPr>
              <a:t>children's</a:t>
            </a:r>
            <a:r>
              <a:rPr sz="737" b="1" spc="-26" dirty="0">
                <a:solidFill>
                  <a:srgbClr val="313131"/>
                </a:solidFill>
                <a:latin typeface="Times New Roman"/>
                <a:cs typeface="Times New Roman"/>
              </a:rPr>
              <a:t> </a:t>
            </a:r>
            <a:r>
              <a:rPr sz="737" b="1" spc="51" dirty="0">
                <a:solidFill>
                  <a:srgbClr val="313131"/>
                </a:solidFill>
                <a:latin typeface="Times New Roman"/>
                <a:cs typeface="Times New Roman"/>
              </a:rPr>
              <a:t>teacher</a:t>
            </a:r>
            <a:endParaRPr sz="737">
              <a:latin typeface="Times New Roman"/>
              <a:cs typeface="Times New Roman"/>
            </a:endParaRPr>
          </a:p>
          <a:p>
            <a:pPr marL="24026" marR="144972" algn="ctr">
              <a:lnSpc>
                <a:spcPts val="834"/>
              </a:lnSpc>
              <a:spcBef>
                <a:spcPts val="298"/>
              </a:spcBef>
            </a:pPr>
            <a:r>
              <a:rPr sz="770" dirty="0">
                <a:solidFill>
                  <a:srgbClr val="313131"/>
                </a:solidFill>
                <a:latin typeface="Times New Roman"/>
                <a:cs typeface="Times New Roman"/>
              </a:rPr>
              <a:t>Professional</a:t>
            </a:r>
            <a:r>
              <a:rPr sz="770" spc="-13" dirty="0">
                <a:solidFill>
                  <a:srgbClr val="313131"/>
                </a:solidFill>
                <a:latin typeface="Times New Roman"/>
                <a:cs typeface="Times New Roman"/>
              </a:rPr>
              <a:t> </a:t>
            </a:r>
            <a:r>
              <a:rPr sz="770" dirty="0">
                <a:solidFill>
                  <a:srgbClr val="313131"/>
                </a:solidFill>
                <a:latin typeface="Times New Roman"/>
                <a:cs typeface="Times New Roman"/>
              </a:rPr>
              <a:t>and</a:t>
            </a:r>
            <a:r>
              <a:rPr sz="770" spc="87" dirty="0">
                <a:solidFill>
                  <a:srgbClr val="313131"/>
                </a:solidFill>
                <a:latin typeface="Times New Roman"/>
                <a:cs typeface="Times New Roman"/>
              </a:rPr>
              <a:t> </a:t>
            </a:r>
            <a:r>
              <a:rPr sz="770" dirty="0">
                <a:solidFill>
                  <a:srgbClr val="1C1C1C"/>
                </a:solidFill>
                <a:latin typeface="Times New Roman"/>
                <a:cs typeface="Times New Roman"/>
              </a:rPr>
              <a:t>didactic</a:t>
            </a:r>
            <a:r>
              <a:rPr sz="770" spc="-42" dirty="0">
                <a:solidFill>
                  <a:srgbClr val="1C1C1C"/>
                </a:solidFill>
                <a:latin typeface="Times New Roman"/>
                <a:cs typeface="Times New Roman"/>
              </a:rPr>
              <a:t> </a:t>
            </a:r>
            <a:r>
              <a:rPr sz="770" spc="-6" dirty="0">
                <a:solidFill>
                  <a:srgbClr val="313131"/>
                </a:solidFill>
                <a:latin typeface="Times New Roman"/>
                <a:cs typeface="Times New Roman"/>
              </a:rPr>
              <a:t>abilities of</a:t>
            </a:r>
            <a:r>
              <a:rPr sz="770" spc="-42" dirty="0">
                <a:solidFill>
                  <a:srgbClr val="313131"/>
                </a:solidFill>
                <a:latin typeface="Times New Roman"/>
                <a:cs typeface="Times New Roman"/>
              </a:rPr>
              <a:t> </a:t>
            </a:r>
            <a:r>
              <a:rPr sz="770" dirty="0">
                <a:solidFill>
                  <a:srgbClr val="313131"/>
                </a:solidFill>
                <a:latin typeface="Times New Roman"/>
                <a:cs typeface="Times New Roman"/>
              </a:rPr>
              <a:t>the</a:t>
            </a:r>
            <a:r>
              <a:rPr sz="770" spc="29" dirty="0">
                <a:solidFill>
                  <a:srgbClr val="313131"/>
                </a:solidFill>
                <a:latin typeface="Times New Roman"/>
                <a:cs typeface="Times New Roman"/>
              </a:rPr>
              <a:t> </a:t>
            </a:r>
            <a:r>
              <a:rPr sz="770" spc="-6" dirty="0">
                <a:solidFill>
                  <a:srgbClr val="313131"/>
                </a:solidFill>
                <a:latin typeface="Times New Roman"/>
                <a:cs typeface="Times New Roman"/>
              </a:rPr>
              <a:t>teacher</a:t>
            </a:r>
            <a:endParaRPr sz="770">
              <a:latin typeface="Times New Roman"/>
              <a:cs typeface="Times New Roman"/>
            </a:endParaRPr>
          </a:p>
        </p:txBody>
      </p:sp>
      <p:sp>
        <p:nvSpPr>
          <p:cNvPr id="40" name="object 40"/>
          <p:cNvSpPr txBox="1"/>
          <p:nvPr/>
        </p:nvSpPr>
        <p:spPr>
          <a:xfrm>
            <a:off x="6378019" y="2250887"/>
            <a:ext cx="113621" cy="106841"/>
          </a:xfrm>
          <a:prstGeom prst="rect">
            <a:avLst/>
          </a:prstGeom>
        </p:spPr>
        <p:txBody>
          <a:bodyPr vert="horz" wrap="square" lIns="0" tIns="8145" rIns="0" bIns="0" rtlCol="0">
            <a:spAutoFit/>
          </a:bodyPr>
          <a:lstStyle/>
          <a:p>
            <a:pPr marL="8145">
              <a:spcBef>
                <a:spcPts val="64"/>
              </a:spcBef>
            </a:pPr>
            <a:r>
              <a:rPr sz="641" spc="-16" dirty="0">
                <a:solidFill>
                  <a:srgbClr val="313131"/>
                </a:solidFill>
              </a:rPr>
              <a:t>16</a:t>
            </a:r>
            <a:endParaRPr sz="641"/>
          </a:p>
        </p:txBody>
      </p:sp>
      <p:sp>
        <p:nvSpPr>
          <p:cNvPr id="41" name="object 41"/>
          <p:cNvSpPr txBox="1"/>
          <p:nvPr/>
        </p:nvSpPr>
        <p:spPr>
          <a:xfrm>
            <a:off x="4875054" y="2836201"/>
            <a:ext cx="269596" cy="141466"/>
          </a:xfrm>
          <a:prstGeom prst="rect">
            <a:avLst/>
          </a:prstGeom>
        </p:spPr>
        <p:txBody>
          <a:bodyPr vert="horz" wrap="square" lIns="0" tIns="8145" rIns="0" bIns="0" rtlCol="0">
            <a:spAutoFit/>
          </a:bodyPr>
          <a:lstStyle/>
          <a:p>
            <a:pPr marL="24434">
              <a:spcBef>
                <a:spcPts val="64"/>
              </a:spcBef>
            </a:pPr>
            <a:r>
              <a:rPr sz="1299" b="1" spc="-933" baseline="18518" dirty="0">
                <a:solidFill>
                  <a:srgbClr val="366B90"/>
                </a:solidFill>
              </a:rPr>
              <a:t>G</a:t>
            </a:r>
            <a:r>
              <a:rPr sz="513" spc="38" dirty="0">
                <a:solidFill>
                  <a:srgbClr val="6D8C9E"/>
                </a:solidFill>
                <a:latin typeface="Times New Roman"/>
                <a:cs typeface="Times New Roman"/>
              </a:rPr>
              <a:t>,,</a:t>
            </a:r>
            <a:r>
              <a:rPr sz="513" spc="19" dirty="0">
                <a:solidFill>
                  <a:srgbClr val="6D8C9E"/>
                </a:solidFill>
                <a:latin typeface="Times New Roman"/>
                <a:cs typeface="Times New Roman"/>
              </a:rPr>
              <a:t>,</a:t>
            </a:r>
            <a:r>
              <a:rPr sz="1299" b="1" spc="-837" baseline="18518" dirty="0">
                <a:solidFill>
                  <a:srgbClr val="366B90"/>
                </a:solidFill>
              </a:rPr>
              <a:t>A</a:t>
            </a:r>
            <a:r>
              <a:rPr sz="513" spc="38" dirty="0">
                <a:solidFill>
                  <a:srgbClr val="6D8C9E"/>
                </a:solidFill>
                <a:latin typeface="Times New Roman"/>
                <a:cs typeface="Times New Roman"/>
              </a:rPr>
              <a:t>.,</a:t>
            </a:r>
            <a:r>
              <a:rPr sz="513" spc="-19" dirty="0">
                <a:solidFill>
                  <a:srgbClr val="6D8C9E"/>
                </a:solidFill>
                <a:latin typeface="Times New Roman"/>
                <a:cs typeface="Times New Roman"/>
              </a:rPr>
              <a:t>.</a:t>
            </a:r>
            <a:r>
              <a:rPr sz="1299" b="1" spc="-596" baseline="18518" dirty="0">
                <a:solidFill>
                  <a:srgbClr val="366B90"/>
                </a:solidFill>
              </a:rPr>
              <a:t>T</a:t>
            </a:r>
            <a:r>
              <a:rPr sz="513" spc="38" dirty="0">
                <a:solidFill>
                  <a:srgbClr val="6D8C9E"/>
                </a:solidFill>
                <a:latin typeface="Times New Roman"/>
                <a:cs typeface="Times New Roman"/>
              </a:rPr>
              <a:t>.</a:t>
            </a:r>
            <a:r>
              <a:rPr sz="513" spc="19" dirty="0">
                <a:solidFill>
                  <a:srgbClr val="6D8C9E"/>
                </a:solidFill>
                <a:latin typeface="Times New Roman"/>
                <a:cs typeface="Times New Roman"/>
              </a:rPr>
              <a:t>,</a:t>
            </a:r>
            <a:r>
              <a:rPr sz="1299" b="1" spc="-779" baseline="18518" dirty="0">
                <a:solidFill>
                  <a:srgbClr val="366B90"/>
                </a:solidFill>
              </a:rPr>
              <a:t>E</a:t>
            </a:r>
            <a:r>
              <a:rPr sz="513" spc="38" dirty="0">
                <a:solidFill>
                  <a:srgbClr val="6D8C9E"/>
                </a:solidFill>
                <a:latin typeface="Times New Roman"/>
                <a:cs typeface="Times New Roman"/>
              </a:rPr>
              <a:t>_</a:t>
            </a:r>
            <a:endParaRPr sz="513">
              <a:latin typeface="Times New Roman"/>
              <a:cs typeface="Times New Roman"/>
            </a:endParaRPr>
          </a:p>
        </p:txBody>
      </p:sp>
      <p:sp>
        <p:nvSpPr>
          <p:cNvPr id="42" name="object 42"/>
          <p:cNvSpPr txBox="1"/>
          <p:nvPr/>
        </p:nvSpPr>
        <p:spPr>
          <a:xfrm>
            <a:off x="4899085" y="2960052"/>
            <a:ext cx="370185" cy="37784"/>
          </a:xfrm>
          <a:prstGeom prst="rect">
            <a:avLst/>
          </a:prstGeom>
        </p:spPr>
        <p:txBody>
          <a:bodyPr vert="horz" wrap="square" lIns="0" tIns="8145" rIns="0" bIns="0" rtlCol="0">
            <a:spAutoFit/>
          </a:bodyPr>
          <a:lstStyle/>
          <a:p>
            <a:pPr marL="8145">
              <a:spcBef>
                <a:spcPts val="64"/>
              </a:spcBef>
            </a:pPr>
            <a:r>
              <a:rPr sz="192" b="1" spc="-6" dirty="0">
                <a:solidFill>
                  <a:srgbClr val="6D8C9E"/>
                </a:solidFill>
                <a:latin typeface="Times New Roman"/>
                <a:cs typeface="Times New Roman"/>
              </a:rPr>
              <a:t>IIIOGb'lloMltlR.W()ITGIR'[l)</a:t>
            </a:r>
            <a:endParaRPr sz="192">
              <a:latin typeface="Times New Roman"/>
              <a:cs typeface="Times New Roman"/>
            </a:endParaRPr>
          </a:p>
        </p:txBody>
      </p:sp>
      <p:sp>
        <p:nvSpPr>
          <p:cNvPr id="43" name="object 43"/>
          <p:cNvSpPr txBox="1"/>
          <p:nvPr/>
        </p:nvSpPr>
        <p:spPr>
          <a:xfrm>
            <a:off x="5751205" y="2905715"/>
            <a:ext cx="634894" cy="171137"/>
          </a:xfrm>
          <a:prstGeom prst="rect">
            <a:avLst/>
          </a:prstGeom>
        </p:spPr>
        <p:txBody>
          <a:bodyPr vert="horz" wrap="square" lIns="0" tIns="0" rIns="0" bIns="0" rtlCol="0">
            <a:spAutoFit/>
          </a:bodyPr>
          <a:lstStyle/>
          <a:p>
            <a:pPr marL="24434">
              <a:lnSpc>
                <a:spcPts val="705"/>
              </a:lnSpc>
              <a:tabLst>
                <a:tab pos="389715" algn="l"/>
              </a:tabLst>
            </a:pPr>
            <a:r>
              <a:rPr sz="4233" spc="-240" baseline="9469" dirty="0">
                <a:solidFill>
                  <a:srgbClr val="136EBA"/>
                </a:solidFill>
              </a:rPr>
              <a:t>■</a:t>
            </a:r>
            <a:r>
              <a:rPr sz="721" spc="-62" baseline="55555" dirty="0">
                <a:solidFill>
                  <a:srgbClr val="446B7C"/>
                </a:solidFill>
              </a:rPr>
              <a:t>Funde</a:t>
            </a:r>
            <a:r>
              <a:rPr sz="721" spc="-1337" baseline="55555" dirty="0">
                <a:solidFill>
                  <a:srgbClr val="446B7C"/>
                </a:solidFill>
              </a:rPr>
              <a:t>d</a:t>
            </a:r>
            <a:r>
              <a:rPr sz="481" spc="-42" dirty="0">
                <a:solidFill>
                  <a:srgbClr val="446B7C"/>
                </a:solidFill>
              </a:rPr>
              <a:t>Europea</a:t>
            </a:r>
            <a:r>
              <a:rPr sz="481" spc="-2921" dirty="0">
                <a:solidFill>
                  <a:srgbClr val="446B7C"/>
                </a:solidFill>
              </a:rPr>
              <a:t>n</a:t>
            </a:r>
            <a:r>
              <a:rPr sz="481" spc="-42" dirty="0">
                <a:solidFill>
                  <a:srgbClr val="446B7C"/>
                </a:solidFill>
              </a:rPr>
              <a:t>th</a:t>
            </a:r>
            <a:r>
              <a:rPr sz="481" spc="-35" dirty="0">
                <a:solidFill>
                  <a:srgbClr val="446B7C"/>
                </a:solidFill>
              </a:rPr>
              <a:t>e</a:t>
            </a:r>
            <a:r>
              <a:rPr sz="481" dirty="0">
                <a:solidFill>
                  <a:srgbClr val="446B7C"/>
                </a:solidFill>
              </a:rPr>
              <a:t>	</a:t>
            </a:r>
            <a:r>
              <a:rPr sz="721" baseline="55555" dirty="0">
                <a:solidFill>
                  <a:srgbClr val="446B7C"/>
                </a:solidFill>
              </a:rPr>
              <a:t>by</a:t>
            </a:r>
            <a:r>
              <a:rPr sz="721" spc="283" baseline="55555" dirty="0">
                <a:solidFill>
                  <a:srgbClr val="446B7C"/>
                </a:solidFill>
              </a:rPr>
              <a:t> </a:t>
            </a:r>
            <a:r>
              <a:rPr sz="481" spc="-38" dirty="0">
                <a:solidFill>
                  <a:srgbClr val="446B7C"/>
                </a:solidFill>
              </a:rPr>
              <a:t>Union</a:t>
            </a:r>
            <a:endParaRPr sz="481"/>
          </a:p>
        </p:txBody>
      </p:sp>
      <p:sp>
        <p:nvSpPr>
          <p:cNvPr id="44" name="object 44"/>
          <p:cNvSpPr txBox="1"/>
          <p:nvPr/>
        </p:nvSpPr>
        <p:spPr>
          <a:xfrm>
            <a:off x="4889188" y="2961194"/>
            <a:ext cx="1365899" cy="316001"/>
          </a:xfrm>
          <a:prstGeom prst="rect">
            <a:avLst/>
          </a:prstGeom>
        </p:spPr>
        <p:txBody>
          <a:bodyPr vert="horz" wrap="square" lIns="0" tIns="8145" rIns="0" bIns="0" rtlCol="0">
            <a:spAutoFit/>
          </a:bodyPr>
          <a:lstStyle/>
          <a:p>
            <a:pPr marL="15475">
              <a:lnSpc>
                <a:spcPts val="808"/>
              </a:lnSpc>
              <a:spcBef>
                <a:spcPts val="64"/>
              </a:spcBef>
            </a:pPr>
            <a:r>
              <a:rPr sz="737" spc="-71" dirty="0">
                <a:solidFill>
                  <a:srgbClr val="6D8C9E"/>
                </a:solidFill>
              </a:rPr>
              <a:t>-</a:t>
            </a:r>
            <a:r>
              <a:rPr sz="737" spc="-13" dirty="0">
                <a:solidFill>
                  <a:srgbClr val="6D8C9E"/>
                </a:solidFill>
              </a:rPr>
              <a:t>""""""""""</a:t>
            </a:r>
            <a:endParaRPr sz="737"/>
          </a:p>
          <a:p>
            <a:pPr marL="405597" marR="3258" indent="-397859">
              <a:lnSpc>
                <a:spcPts val="834"/>
              </a:lnSpc>
              <a:spcBef>
                <a:spcPts val="26"/>
              </a:spcBef>
            </a:pPr>
            <a:r>
              <a:rPr sz="770" dirty="0">
                <a:solidFill>
                  <a:srgbClr val="313131"/>
                </a:solidFill>
                <a:latin typeface="Times New Roman"/>
                <a:cs typeface="Times New Roman"/>
              </a:rPr>
              <a:t>Professional</a:t>
            </a:r>
            <a:r>
              <a:rPr sz="770" spc="22" dirty="0">
                <a:solidFill>
                  <a:srgbClr val="313131"/>
                </a:solidFill>
                <a:latin typeface="Times New Roman"/>
                <a:cs typeface="Times New Roman"/>
              </a:rPr>
              <a:t> </a:t>
            </a:r>
            <a:r>
              <a:rPr sz="770" dirty="0">
                <a:solidFill>
                  <a:srgbClr val="313131"/>
                </a:solidFill>
                <a:latin typeface="Times New Roman"/>
                <a:cs typeface="Times New Roman"/>
              </a:rPr>
              <a:t>and</a:t>
            </a:r>
            <a:r>
              <a:rPr sz="770" spc="67" dirty="0">
                <a:solidFill>
                  <a:srgbClr val="313131"/>
                </a:solidFill>
                <a:latin typeface="Times New Roman"/>
                <a:cs typeface="Times New Roman"/>
              </a:rPr>
              <a:t> </a:t>
            </a:r>
            <a:r>
              <a:rPr sz="770" dirty="0">
                <a:solidFill>
                  <a:srgbClr val="313131"/>
                </a:solidFill>
                <a:latin typeface="Times New Roman"/>
                <a:cs typeface="Times New Roman"/>
              </a:rPr>
              <a:t>didactic</a:t>
            </a:r>
            <a:r>
              <a:rPr sz="770" spc="-42" dirty="0">
                <a:solidFill>
                  <a:srgbClr val="313131"/>
                </a:solidFill>
                <a:latin typeface="Times New Roman"/>
                <a:cs typeface="Times New Roman"/>
              </a:rPr>
              <a:t> </a:t>
            </a:r>
            <a:r>
              <a:rPr sz="770" spc="-6" dirty="0">
                <a:solidFill>
                  <a:srgbClr val="313131"/>
                </a:solidFill>
                <a:latin typeface="Times New Roman"/>
                <a:cs typeface="Times New Roman"/>
              </a:rPr>
              <a:t>abilities </a:t>
            </a:r>
            <a:r>
              <a:rPr sz="770" dirty="0">
                <a:solidFill>
                  <a:srgbClr val="313131"/>
                </a:solidFill>
                <a:latin typeface="Times New Roman"/>
                <a:cs typeface="Times New Roman"/>
              </a:rPr>
              <a:t>of</a:t>
            </a:r>
            <a:r>
              <a:rPr sz="770" spc="-61" dirty="0">
                <a:solidFill>
                  <a:srgbClr val="313131"/>
                </a:solidFill>
                <a:latin typeface="Times New Roman"/>
                <a:cs typeface="Times New Roman"/>
              </a:rPr>
              <a:t> </a:t>
            </a:r>
            <a:r>
              <a:rPr sz="770" dirty="0">
                <a:solidFill>
                  <a:srgbClr val="313131"/>
                </a:solidFill>
                <a:latin typeface="Times New Roman"/>
                <a:cs typeface="Times New Roman"/>
              </a:rPr>
              <a:t>the</a:t>
            </a:r>
            <a:r>
              <a:rPr sz="770" spc="35" dirty="0">
                <a:solidFill>
                  <a:srgbClr val="313131"/>
                </a:solidFill>
                <a:latin typeface="Times New Roman"/>
                <a:cs typeface="Times New Roman"/>
              </a:rPr>
              <a:t> </a:t>
            </a:r>
            <a:r>
              <a:rPr sz="770" spc="-6" dirty="0">
                <a:solidFill>
                  <a:srgbClr val="1C1C1C"/>
                </a:solidFill>
                <a:latin typeface="Times New Roman"/>
                <a:cs typeface="Times New Roman"/>
              </a:rPr>
              <a:t>teacher</a:t>
            </a:r>
            <a:endParaRPr sz="770">
              <a:latin typeface="Times New Roman"/>
              <a:cs typeface="Times New Roman"/>
            </a:endParaRPr>
          </a:p>
        </p:txBody>
      </p:sp>
      <p:sp>
        <p:nvSpPr>
          <p:cNvPr id="45" name="object 45"/>
          <p:cNvSpPr txBox="1"/>
          <p:nvPr/>
        </p:nvSpPr>
        <p:spPr>
          <a:xfrm>
            <a:off x="4732625" y="3275911"/>
            <a:ext cx="1766220" cy="948137"/>
          </a:xfrm>
          <a:prstGeom prst="rect">
            <a:avLst/>
          </a:prstGeom>
        </p:spPr>
        <p:txBody>
          <a:bodyPr vert="horz" wrap="square" lIns="0" tIns="14661" rIns="0" bIns="0" rtlCol="0">
            <a:spAutoFit/>
          </a:bodyPr>
          <a:lstStyle/>
          <a:p>
            <a:pPr marL="8145">
              <a:spcBef>
                <a:spcPts val="115"/>
              </a:spcBef>
            </a:pPr>
            <a:r>
              <a:rPr sz="385" dirty="0">
                <a:solidFill>
                  <a:srgbClr val="494949"/>
                </a:solidFill>
              </a:rPr>
              <a:t>1.</a:t>
            </a:r>
            <a:r>
              <a:rPr sz="385" spc="176" dirty="0">
                <a:solidFill>
                  <a:srgbClr val="494949"/>
                </a:solidFill>
              </a:rPr>
              <a:t> </a:t>
            </a:r>
            <a:r>
              <a:rPr sz="513" spc="-6" dirty="0">
                <a:solidFill>
                  <a:srgbClr val="313131"/>
                </a:solidFill>
                <a:latin typeface="Times New Roman"/>
                <a:cs typeface="Times New Roman"/>
              </a:rPr>
              <a:t>B</a:t>
            </a:r>
            <a:r>
              <a:rPr sz="513" spc="-6" dirty="0">
                <a:solidFill>
                  <a:srgbClr val="5D5D5D"/>
                </a:solidFill>
                <a:latin typeface="Times New Roman"/>
                <a:cs typeface="Times New Roman"/>
              </a:rPr>
              <a:t>eco</a:t>
            </a:r>
            <a:r>
              <a:rPr sz="513" spc="-6" dirty="0">
                <a:solidFill>
                  <a:srgbClr val="313131"/>
                </a:solidFill>
                <a:latin typeface="Times New Roman"/>
                <a:cs typeface="Times New Roman"/>
              </a:rPr>
              <a:t>mes </a:t>
            </a:r>
            <a:r>
              <a:rPr sz="513" dirty="0">
                <a:solidFill>
                  <a:srgbClr val="494949"/>
                </a:solidFill>
                <a:latin typeface="Times New Roman"/>
                <a:cs typeface="Times New Roman"/>
              </a:rPr>
              <a:t>an</a:t>
            </a:r>
            <a:r>
              <a:rPr sz="513" spc="80" dirty="0">
                <a:solidFill>
                  <a:srgbClr val="494949"/>
                </a:solidFill>
                <a:latin typeface="Times New Roman"/>
                <a:cs typeface="Times New Roman"/>
              </a:rPr>
              <a:t> </a:t>
            </a:r>
            <a:r>
              <a:rPr sz="513" dirty="0">
                <a:solidFill>
                  <a:srgbClr val="494949"/>
                </a:solidFill>
                <a:latin typeface="Times New Roman"/>
                <a:cs typeface="Times New Roman"/>
              </a:rPr>
              <a:t>expert</a:t>
            </a:r>
            <a:r>
              <a:rPr sz="513" spc="-19" dirty="0">
                <a:solidFill>
                  <a:srgbClr val="494949"/>
                </a:solidFill>
                <a:latin typeface="Times New Roman"/>
                <a:cs typeface="Times New Roman"/>
              </a:rPr>
              <a:t> </a:t>
            </a:r>
            <a:r>
              <a:rPr sz="545" dirty="0">
                <a:solidFill>
                  <a:srgbClr val="313131"/>
                </a:solidFill>
              </a:rPr>
              <a:t>in</a:t>
            </a:r>
            <a:r>
              <a:rPr sz="545" spc="35" dirty="0">
                <a:solidFill>
                  <a:srgbClr val="313131"/>
                </a:solidFill>
              </a:rPr>
              <a:t> </a:t>
            </a:r>
            <a:r>
              <a:rPr sz="513" dirty="0">
                <a:solidFill>
                  <a:srgbClr val="313131"/>
                </a:solidFill>
                <a:latin typeface="Times New Roman"/>
                <a:cs typeface="Times New Roman"/>
              </a:rPr>
              <a:t>the</a:t>
            </a:r>
            <a:r>
              <a:rPr sz="513" spc="-45" dirty="0">
                <a:solidFill>
                  <a:srgbClr val="313131"/>
                </a:solidFill>
                <a:latin typeface="Times New Roman"/>
                <a:cs typeface="Times New Roman"/>
              </a:rPr>
              <a:t> </a:t>
            </a:r>
            <a:r>
              <a:rPr sz="513" dirty="0">
                <a:solidFill>
                  <a:srgbClr val="494949"/>
                </a:solidFill>
                <a:latin typeface="Times New Roman"/>
                <a:cs typeface="Times New Roman"/>
              </a:rPr>
              <a:t>subjects</a:t>
            </a:r>
            <a:r>
              <a:rPr sz="513" spc="-51" dirty="0">
                <a:solidFill>
                  <a:srgbClr val="494949"/>
                </a:solidFill>
                <a:latin typeface="Times New Roman"/>
                <a:cs typeface="Times New Roman"/>
              </a:rPr>
              <a:t> </a:t>
            </a:r>
            <a:r>
              <a:rPr sz="513" dirty="0">
                <a:solidFill>
                  <a:srgbClr val="494949"/>
                </a:solidFill>
                <a:latin typeface="Times New Roman"/>
                <a:cs typeface="Times New Roman"/>
              </a:rPr>
              <a:t>one </a:t>
            </a:r>
            <a:r>
              <a:rPr sz="513" spc="-6" dirty="0">
                <a:solidFill>
                  <a:srgbClr val="313131"/>
                </a:solidFill>
                <a:latin typeface="Times New Roman"/>
                <a:cs typeface="Times New Roman"/>
              </a:rPr>
              <a:t>teach</a:t>
            </a:r>
            <a:r>
              <a:rPr sz="513" spc="-6" dirty="0">
                <a:solidFill>
                  <a:srgbClr val="5D5D5D"/>
                </a:solidFill>
                <a:latin typeface="Times New Roman"/>
                <a:cs typeface="Times New Roman"/>
              </a:rPr>
              <a:t>es.</a:t>
            </a:r>
            <a:endParaRPr sz="513">
              <a:latin typeface="Times New Roman"/>
              <a:cs typeface="Times New Roman"/>
            </a:endParaRPr>
          </a:p>
          <a:p>
            <a:pPr marL="78595" marR="106286" indent="-63527">
              <a:lnSpc>
                <a:spcPts val="693"/>
              </a:lnSpc>
              <a:spcBef>
                <a:spcPts val="6"/>
              </a:spcBef>
              <a:buSzPct val="81250"/>
              <a:buAutoNum type="arabicPeriod" startAt="2"/>
              <a:tabLst>
                <a:tab pos="78595" algn="l"/>
                <a:tab pos="79409" algn="l"/>
              </a:tabLst>
            </a:pPr>
            <a:r>
              <a:rPr sz="513" dirty="0">
                <a:solidFill>
                  <a:srgbClr val="494949"/>
                </a:solidFill>
                <a:latin typeface="Times New Roman"/>
                <a:cs typeface="Times New Roman"/>
              </a:rPr>
              <a:t>	Mot</a:t>
            </a:r>
            <a:r>
              <a:rPr sz="513" dirty="0">
                <a:solidFill>
                  <a:srgbClr val="1C1C1C"/>
                </a:solidFill>
                <a:latin typeface="Times New Roman"/>
                <a:cs typeface="Times New Roman"/>
              </a:rPr>
              <a:t>iv</a:t>
            </a:r>
            <a:r>
              <a:rPr sz="513" dirty="0">
                <a:solidFill>
                  <a:srgbClr val="494949"/>
                </a:solidFill>
                <a:latin typeface="Times New Roman"/>
                <a:cs typeface="Times New Roman"/>
              </a:rPr>
              <a:t>ated</a:t>
            </a:r>
            <a:r>
              <a:rPr sz="513" spc="115" dirty="0">
                <a:solidFill>
                  <a:srgbClr val="494949"/>
                </a:solidFill>
                <a:latin typeface="Times New Roman"/>
                <a:cs typeface="Times New Roman"/>
              </a:rPr>
              <a:t> </a:t>
            </a:r>
            <a:r>
              <a:rPr sz="513" dirty="0">
                <a:solidFill>
                  <a:srgbClr val="313131"/>
                </a:solidFill>
                <a:latin typeface="Times New Roman"/>
                <a:cs typeface="Times New Roman"/>
              </a:rPr>
              <a:t>to</a:t>
            </a:r>
            <a:r>
              <a:rPr sz="513" spc="6" dirty="0">
                <a:solidFill>
                  <a:srgbClr val="313131"/>
                </a:solidFill>
                <a:latin typeface="Times New Roman"/>
                <a:cs typeface="Times New Roman"/>
              </a:rPr>
              <a:t> </a:t>
            </a:r>
            <a:r>
              <a:rPr sz="513" spc="-13" dirty="0">
                <a:solidFill>
                  <a:srgbClr val="1C1C1C"/>
                </a:solidFill>
                <a:latin typeface="Times New Roman"/>
                <a:cs typeface="Times New Roman"/>
              </a:rPr>
              <a:t>l</a:t>
            </a:r>
            <a:r>
              <a:rPr sz="513" spc="-13" dirty="0">
                <a:solidFill>
                  <a:srgbClr val="494949"/>
                </a:solidFill>
                <a:latin typeface="Times New Roman"/>
                <a:cs typeface="Times New Roman"/>
              </a:rPr>
              <a:t>ook</a:t>
            </a:r>
            <a:r>
              <a:rPr sz="513" spc="26" dirty="0">
                <a:solidFill>
                  <a:srgbClr val="494949"/>
                </a:solidFill>
                <a:latin typeface="Times New Roman"/>
                <a:cs typeface="Times New Roman"/>
              </a:rPr>
              <a:t> </a:t>
            </a:r>
            <a:r>
              <a:rPr sz="513" dirty="0">
                <a:solidFill>
                  <a:srgbClr val="313131"/>
                </a:solidFill>
                <a:latin typeface="Times New Roman"/>
                <a:cs typeface="Times New Roman"/>
              </a:rPr>
              <a:t>for</a:t>
            </a:r>
            <a:r>
              <a:rPr sz="513" spc="29" dirty="0">
                <a:solidFill>
                  <a:srgbClr val="313131"/>
                </a:solidFill>
                <a:latin typeface="Times New Roman"/>
                <a:cs typeface="Times New Roman"/>
              </a:rPr>
              <a:t> </a:t>
            </a:r>
            <a:r>
              <a:rPr sz="513" dirty="0">
                <a:solidFill>
                  <a:srgbClr val="1C1C1C"/>
                </a:solidFill>
                <a:latin typeface="Times New Roman"/>
                <a:cs typeface="Times New Roman"/>
              </a:rPr>
              <a:t>n</a:t>
            </a:r>
            <a:r>
              <a:rPr sz="513" dirty="0">
                <a:solidFill>
                  <a:srgbClr val="494949"/>
                </a:solidFill>
                <a:latin typeface="Times New Roman"/>
                <a:cs typeface="Times New Roman"/>
              </a:rPr>
              <a:t>ew</a:t>
            </a:r>
            <a:r>
              <a:rPr sz="513" dirty="0">
                <a:solidFill>
                  <a:srgbClr val="313131"/>
                </a:solidFill>
                <a:latin typeface="Times New Roman"/>
                <a:cs typeface="Times New Roman"/>
              </a:rPr>
              <a:t>and</a:t>
            </a:r>
            <a:r>
              <a:rPr sz="513" spc="131" dirty="0">
                <a:solidFill>
                  <a:srgbClr val="313131"/>
                </a:solidFill>
                <a:latin typeface="Times New Roman"/>
                <a:cs typeface="Times New Roman"/>
              </a:rPr>
              <a:t> </a:t>
            </a:r>
            <a:r>
              <a:rPr sz="513" dirty="0">
                <a:solidFill>
                  <a:srgbClr val="313131"/>
                </a:solidFill>
                <a:latin typeface="Times New Roman"/>
                <a:cs typeface="Times New Roman"/>
              </a:rPr>
              <a:t>advanced</a:t>
            </a:r>
            <a:r>
              <a:rPr sz="513" spc="-22" dirty="0">
                <a:solidFill>
                  <a:srgbClr val="313131"/>
                </a:solidFill>
                <a:latin typeface="Times New Roman"/>
                <a:cs typeface="Times New Roman"/>
              </a:rPr>
              <a:t> </a:t>
            </a:r>
            <a:r>
              <a:rPr sz="513" dirty="0">
                <a:solidFill>
                  <a:srgbClr val="313131"/>
                </a:solidFill>
                <a:latin typeface="Times New Roman"/>
                <a:cs typeface="Times New Roman"/>
              </a:rPr>
              <a:t>learning</a:t>
            </a:r>
            <a:r>
              <a:rPr sz="513" spc="-3" dirty="0">
                <a:solidFill>
                  <a:srgbClr val="313131"/>
                </a:solidFill>
                <a:latin typeface="Times New Roman"/>
                <a:cs typeface="Times New Roman"/>
              </a:rPr>
              <a:t> </a:t>
            </a:r>
            <a:r>
              <a:rPr sz="513" spc="-6" dirty="0">
                <a:solidFill>
                  <a:srgbClr val="313131"/>
                </a:solidFill>
                <a:latin typeface="Times New Roman"/>
                <a:cs typeface="Times New Roman"/>
              </a:rPr>
              <a:t>materials</a:t>
            </a:r>
            <a:r>
              <a:rPr sz="513" spc="6" dirty="0">
                <a:solidFill>
                  <a:srgbClr val="313131"/>
                </a:solidFill>
                <a:latin typeface="Times New Roman"/>
                <a:cs typeface="Times New Roman"/>
              </a:rPr>
              <a:t> </a:t>
            </a:r>
            <a:r>
              <a:rPr sz="513" spc="6" dirty="0">
                <a:solidFill>
                  <a:srgbClr val="494949"/>
                </a:solidFill>
                <a:latin typeface="Times New Roman"/>
                <a:cs typeface="Times New Roman"/>
              </a:rPr>
              <a:t>and</a:t>
            </a:r>
            <a:r>
              <a:rPr sz="513" spc="32" dirty="0">
                <a:solidFill>
                  <a:srgbClr val="494949"/>
                </a:solidFill>
                <a:latin typeface="Times New Roman"/>
                <a:cs typeface="Times New Roman"/>
              </a:rPr>
              <a:t> </a:t>
            </a:r>
            <a:r>
              <a:rPr sz="513" spc="6" dirty="0">
                <a:solidFill>
                  <a:srgbClr val="313131"/>
                </a:solidFill>
                <a:latin typeface="Times New Roman"/>
                <a:cs typeface="Times New Roman"/>
              </a:rPr>
              <a:t>learning</a:t>
            </a:r>
            <a:r>
              <a:rPr sz="513" spc="-42" dirty="0">
                <a:solidFill>
                  <a:srgbClr val="313131"/>
                </a:solidFill>
                <a:latin typeface="Times New Roman"/>
                <a:cs typeface="Times New Roman"/>
              </a:rPr>
              <a:t> </a:t>
            </a:r>
            <a:r>
              <a:rPr sz="513" spc="6" dirty="0">
                <a:solidFill>
                  <a:srgbClr val="494949"/>
                </a:solidFill>
                <a:latin typeface="Times New Roman"/>
                <a:cs typeface="Times New Roman"/>
              </a:rPr>
              <a:t>options</a:t>
            </a:r>
            <a:r>
              <a:rPr sz="513" spc="-16" dirty="0">
                <a:solidFill>
                  <a:srgbClr val="494949"/>
                </a:solidFill>
                <a:latin typeface="Times New Roman"/>
                <a:cs typeface="Times New Roman"/>
              </a:rPr>
              <a:t> </a:t>
            </a:r>
            <a:r>
              <a:rPr sz="513" spc="6" dirty="0">
                <a:solidFill>
                  <a:srgbClr val="313131"/>
                </a:solidFill>
                <a:latin typeface="Times New Roman"/>
                <a:cs typeface="Times New Roman"/>
              </a:rPr>
              <a:t>and</a:t>
            </a:r>
            <a:r>
              <a:rPr sz="513" spc="10" dirty="0">
                <a:solidFill>
                  <a:srgbClr val="313131"/>
                </a:solidFill>
                <a:latin typeface="Times New Roman"/>
                <a:cs typeface="Times New Roman"/>
              </a:rPr>
              <a:t> </a:t>
            </a:r>
            <a:r>
              <a:rPr sz="513" spc="-6" dirty="0">
                <a:solidFill>
                  <a:srgbClr val="494949"/>
                </a:solidFill>
                <a:latin typeface="Times New Roman"/>
                <a:cs typeface="Times New Roman"/>
              </a:rPr>
              <a:t>so</a:t>
            </a:r>
            <a:r>
              <a:rPr sz="513" spc="-6" dirty="0">
                <a:solidFill>
                  <a:srgbClr val="1C1C1C"/>
                </a:solidFill>
                <a:latin typeface="Times New Roman"/>
                <a:cs typeface="Times New Roman"/>
              </a:rPr>
              <a:t>u</a:t>
            </a:r>
            <a:r>
              <a:rPr sz="513" spc="-6" dirty="0">
                <a:solidFill>
                  <a:srgbClr val="494949"/>
                </a:solidFill>
                <a:latin typeface="Times New Roman"/>
                <a:cs typeface="Times New Roman"/>
              </a:rPr>
              <a:t>rces.</a:t>
            </a:r>
            <a:endParaRPr sz="513">
              <a:latin typeface="Times New Roman"/>
              <a:cs typeface="Times New Roman"/>
            </a:endParaRPr>
          </a:p>
          <a:p>
            <a:pPr marL="82667" indent="-72079">
              <a:lnSpc>
                <a:spcPts val="589"/>
              </a:lnSpc>
              <a:buAutoNum type="arabicPeriod" startAt="2"/>
              <a:tabLst>
                <a:tab pos="82667" algn="l"/>
              </a:tabLst>
            </a:pPr>
            <a:r>
              <a:rPr sz="513" dirty="0">
                <a:solidFill>
                  <a:srgbClr val="494949"/>
                </a:solidFill>
                <a:latin typeface="Times New Roman"/>
                <a:cs typeface="Times New Roman"/>
              </a:rPr>
              <a:t>Uses</a:t>
            </a:r>
            <a:r>
              <a:rPr sz="513" spc="-6" dirty="0">
                <a:solidFill>
                  <a:srgbClr val="494949"/>
                </a:solidFill>
                <a:latin typeface="Times New Roman"/>
                <a:cs typeface="Times New Roman"/>
              </a:rPr>
              <a:t> </a:t>
            </a:r>
            <a:r>
              <a:rPr sz="513" dirty="0">
                <a:solidFill>
                  <a:srgbClr val="1C1C1C"/>
                </a:solidFill>
                <a:latin typeface="Times New Roman"/>
                <a:cs typeface="Times New Roman"/>
              </a:rPr>
              <a:t>man</a:t>
            </a:r>
            <a:r>
              <a:rPr sz="513" dirty="0">
                <a:solidFill>
                  <a:srgbClr val="494949"/>
                </a:solidFill>
                <a:latin typeface="Times New Roman"/>
                <a:cs typeface="Times New Roman"/>
              </a:rPr>
              <a:t>y</a:t>
            </a:r>
            <a:r>
              <a:rPr sz="513" spc="16" dirty="0">
                <a:solidFill>
                  <a:srgbClr val="494949"/>
                </a:solidFill>
                <a:latin typeface="Times New Roman"/>
                <a:cs typeface="Times New Roman"/>
              </a:rPr>
              <a:t> </a:t>
            </a:r>
            <a:r>
              <a:rPr sz="513" dirty="0">
                <a:solidFill>
                  <a:srgbClr val="313131"/>
                </a:solidFill>
                <a:latin typeface="Times New Roman"/>
                <a:cs typeface="Times New Roman"/>
              </a:rPr>
              <a:t>different</a:t>
            </a:r>
            <a:r>
              <a:rPr sz="513" spc="-16" dirty="0">
                <a:solidFill>
                  <a:srgbClr val="313131"/>
                </a:solidFill>
                <a:latin typeface="Times New Roman"/>
                <a:cs typeface="Times New Roman"/>
              </a:rPr>
              <a:t> </a:t>
            </a:r>
            <a:r>
              <a:rPr sz="513" dirty="0">
                <a:solidFill>
                  <a:srgbClr val="494949"/>
                </a:solidFill>
                <a:latin typeface="Times New Roman"/>
                <a:cs typeface="Times New Roman"/>
              </a:rPr>
              <a:t>and</a:t>
            </a:r>
            <a:r>
              <a:rPr sz="513" spc="106" dirty="0">
                <a:solidFill>
                  <a:srgbClr val="494949"/>
                </a:solidFill>
                <a:latin typeface="Times New Roman"/>
                <a:cs typeface="Times New Roman"/>
              </a:rPr>
              <a:t> </a:t>
            </a:r>
            <a:r>
              <a:rPr sz="513" dirty="0">
                <a:solidFill>
                  <a:srgbClr val="313131"/>
                </a:solidFill>
                <a:latin typeface="Times New Roman"/>
                <a:cs typeface="Times New Roman"/>
              </a:rPr>
              <a:t>multiple</a:t>
            </a:r>
            <a:r>
              <a:rPr sz="513" spc="-45" dirty="0">
                <a:solidFill>
                  <a:srgbClr val="313131"/>
                </a:solidFill>
                <a:latin typeface="Times New Roman"/>
                <a:cs typeface="Times New Roman"/>
              </a:rPr>
              <a:t> </a:t>
            </a:r>
            <a:r>
              <a:rPr sz="513" dirty="0">
                <a:solidFill>
                  <a:srgbClr val="313131"/>
                </a:solidFill>
                <a:latin typeface="Times New Roman"/>
                <a:cs typeface="Times New Roman"/>
              </a:rPr>
              <a:t>teaching</a:t>
            </a:r>
            <a:r>
              <a:rPr sz="513" spc="-29" dirty="0">
                <a:solidFill>
                  <a:srgbClr val="313131"/>
                </a:solidFill>
                <a:latin typeface="Times New Roman"/>
                <a:cs typeface="Times New Roman"/>
              </a:rPr>
              <a:t> </a:t>
            </a:r>
            <a:r>
              <a:rPr sz="513" spc="-6" dirty="0">
                <a:solidFill>
                  <a:srgbClr val="494949"/>
                </a:solidFill>
                <a:latin typeface="Times New Roman"/>
                <a:cs typeface="Times New Roman"/>
              </a:rPr>
              <a:t>s</a:t>
            </a:r>
            <a:r>
              <a:rPr sz="513" spc="-6" dirty="0">
                <a:solidFill>
                  <a:srgbClr val="1C1C1C"/>
                </a:solidFill>
                <a:latin typeface="Times New Roman"/>
                <a:cs typeface="Times New Roman"/>
              </a:rPr>
              <a:t>kill</a:t>
            </a:r>
            <a:r>
              <a:rPr sz="513" spc="-6" dirty="0">
                <a:solidFill>
                  <a:srgbClr val="494949"/>
                </a:solidFill>
                <a:latin typeface="Times New Roman"/>
                <a:cs typeface="Times New Roman"/>
              </a:rPr>
              <a:t>s</a:t>
            </a:r>
            <a:r>
              <a:rPr sz="513" spc="26" dirty="0">
                <a:solidFill>
                  <a:srgbClr val="494949"/>
                </a:solidFill>
                <a:latin typeface="Times New Roman"/>
                <a:cs typeface="Times New Roman"/>
              </a:rPr>
              <a:t> </a:t>
            </a:r>
            <a:r>
              <a:rPr sz="513" spc="-16" dirty="0">
                <a:solidFill>
                  <a:srgbClr val="494949"/>
                </a:solidFill>
                <a:latin typeface="Times New Roman"/>
                <a:cs typeface="Times New Roman"/>
              </a:rPr>
              <a:t>and</a:t>
            </a:r>
            <a:endParaRPr sz="513">
              <a:latin typeface="Times New Roman"/>
              <a:cs typeface="Times New Roman"/>
            </a:endParaRPr>
          </a:p>
          <a:p>
            <a:pPr marL="80223">
              <a:spcBef>
                <a:spcPts val="55"/>
              </a:spcBef>
            </a:pPr>
            <a:r>
              <a:rPr sz="513" spc="-6" dirty="0">
                <a:solidFill>
                  <a:srgbClr val="494949"/>
                </a:solidFill>
                <a:latin typeface="Times New Roman"/>
                <a:cs typeface="Times New Roman"/>
              </a:rPr>
              <a:t>tec</a:t>
            </a:r>
            <a:r>
              <a:rPr sz="513" spc="-6" dirty="0">
                <a:solidFill>
                  <a:srgbClr val="1C1C1C"/>
                </a:solidFill>
                <a:latin typeface="Times New Roman"/>
                <a:cs typeface="Times New Roman"/>
              </a:rPr>
              <a:t>hni</a:t>
            </a:r>
            <a:r>
              <a:rPr sz="513" spc="-6" dirty="0">
                <a:solidFill>
                  <a:srgbClr val="5D5D5D"/>
                </a:solidFill>
                <a:latin typeface="Times New Roman"/>
                <a:cs typeface="Times New Roman"/>
              </a:rPr>
              <a:t>q</a:t>
            </a:r>
            <a:r>
              <a:rPr sz="513" spc="-6" dirty="0">
                <a:solidFill>
                  <a:srgbClr val="313131"/>
                </a:solidFill>
                <a:latin typeface="Times New Roman"/>
                <a:cs typeface="Times New Roman"/>
              </a:rPr>
              <a:t>ues.</a:t>
            </a:r>
            <a:endParaRPr sz="513">
              <a:latin typeface="Times New Roman"/>
              <a:cs typeface="Times New Roman"/>
            </a:endParaRPr>
          </a:p>
          <a:p>
            <a:pPr marL="79001" marR="227232" indent="-67192">
              <a:lnSpc>
                <a:spcPct val="105200"/>
              </a:lnSpc>
              <a:buAutoNum type="arabicPeriod" startAt="4"/>
              <a:tabLst>
                <a:tab pos="79001" algn="l"/>
                <a:tab pos="81852" algn="l"/>
              </a:tabLst>
            </a:pPr>
            <a:r>
              <a:rPr sz="513" dirty="0">
                <a:solidFill>
                  <a:srgbClr val="313131"/>
                </a:solidFill>
                <a:latin typeface="Times New Roman"/>
                <a:cs typeface="Times New Roman"/>
              </a:rPr>
              <a:t>	</a:t>
            </a:r>
            <a:r>
              <a:rPr sz="513" spc="-6" dirty="0">
                <a:solidFill>
                  <a:srgbClr val="494949"/>
                </a:solidFill>
                <a:latin typeface="Times New Roman"/>
                <a:cs typeface="Times New Roman"/>
              </a:rPr>
              <a:t>B</a:t>
            </a:r>
            <a:r>
              <a:rPr sz="513" spc="-6" dirty="0">
                <a:solidFill>
                  <a:srgbClr val="1C1C1C"/>
                </a:solidFill>
                <a:latin typeface="Times New Roman"/>
                <a:cs typeface="Times New Roman"/>
              </a:rPr>
              <a:t>uild</a:t>
            </a:r>
            <a:r>
              <a:rPr sz="513" spc="-6" dirty="0">
                <a:solidFill>
                  <a:srgbClr val="5D5D5D"/>
                </a:solidFill>
                <a:latin typeface="Times New Roman"/>
                <a:cs typeface="Times New Roman"/>
              </a:rPr>
              <a:t>s</a:t>
            </a:r>
            <a:r>
              <a:rPr sz="513" spc="-29" dirty="0">
                <a:solidFill>
                  <a:srgbClr val="5D5D5D"/>
                </a:solidFill>
                <a:latin typeface="Times New Roman"/>
                <a:cs typeface="Times New Roman"/>
              </a:rPr>
              <a:t> </a:t>
            </a:r>
            <a:r>
              <a:rPr sz="513" dirty="0">
                <a:solidFill>
                  <a:srgbClr val="494949"/>
                </a:solidFill>
                <a:latin typeface="Times New Roman"/>
                <a:cs typeface="Times New Roman"/>
              </a:rPr>
              <a:t>curricula</a:t>
            </a:r>
            <a:r>
              <a:rPr sz="513" spc="10" dirty="0">
                <a:solidFill>
                  <a:srgbClr val="494949"/>
                </a:solidFill>
                <a:latin typeface="Times New Roman"/>
                <a:cs typeface="Times New Roman"/>
              </a:rPr>
              <a:t> </a:t>
            </a:r>
            <a:r>
              <a:rPr sz="513" dirty="0">
                <a:solidFill>
                  <a:srgbClr val="494949"/>
                </a:solidFill>
                <a:latin typeface="Times New Roman"/>
                <a:cs typeface="Times New Roman"/>
              </a:rPr>
              <a:t>and</a:t>
            </a:r>
            <a:r>
              <a:rPr sz="513" spc="-38" dirty="0">
                <a:solidFill>
                  <a:srgbClr val="494949"/>
                </a:solidFill>
                <a:latin typeface="Times New Roman"/>
                <a:cs typeface="Times New Roman"/>
              </a:rPr>
              <a:t> </a:t>
            </a:r>
            <a:r>
              <a:rPr sz="513" dirty="0">
                <a:solidFill>
                  <a:srgbClr val="494949"/>
                </a:solidFill>
                <a:latin typeface="Times New Roman"/>
                <a:cs typeface="Times New Roman"/>
              </a:rPr>
              <a:t>set</a:t>
            </a:r>
            <a:r>
              <a:rPr sz="513" spc="-13" dirty="0">
                <a:solidFill>
                  <a:srgbClr val="494949"/>
                </a:solidFill>
                <a:latin typeface="Times New Roman"/>
                <a:cs typeface="Times New Roman"/>
              </a:rPr>
              <a:t> </a:t>
            </a:r>
            <a:r>
              <a:rPr sz="513" dirty="0">
                <a:solidFill>
                  <a:srgbClr val="494949"/>
                </a:solidFill>
                <a:latin typeface="Times New Roman"/>
                <a:cs typeface="Times New Roman"/>
              </a:rPr>
              <a:t>goa</a:t>
            </a:r>
            <a:r>
              <a:rPr sz="513" dirty="0">
                <a:solidFill>
                  <a:srgbClr val="1C1C1C"/>
                </a:solidFill>
                <a:latin typeface="Times New Roman"/>
                <a:cs typeface="Times New Roman"/>
              </a:rPr>
              <a:t>l</a:t>
            </a:r>
            <a:r>
              <a:rPr sz="513" dirty="0">
                <a:solidFill>
                  <a:srgbClr val="5D5D5D"/>
                </a:solidFill>
                <a:latin typeface="Times New Roman"/>
                <a:cs typeface="Times New Roman"/>
              </a:rPr>
              <a:t>s </a:t>
            </a:r>
            <a:r>
              <a:rPr sz="449" spc="45" dirty="0">
                <a:solidFill>
                  <a:srgbClr val="313131"/>
                </a:solidFill>
                <a:latin typeface="Times New Roman"/>
                <a:cs typeface="Times New Roman"/>
              </a:rPr>
              <a:t>(KP!</a:t>
            </a:r>
            <a:r>
              <a:rPr sz="449" spc="-51" dirty="0">
                <a:solidFill>
                  <a:srgbClr val="313131"/>
                </a:solidFill>
                <a:latin typeface="Times New Roman"/>
                <a:cs typeface="Times New Roman"/>
              </a:rPr>
              <a:t> </a:t>
            </a:r>
            <a:r>
              <a:rPr sz="449" dirty="0">
                <a:solidFill>
                  <a:srgbClr val="898C8C"/>
                </a:solidFill>
                <a:latin typeface="Times New Roman"/>
                <a:cs typeface="Times New Roman"/>
              </a:rPr>
              <a:t>-</a:t>
            </a:r>
            <a:r>
              <a:rPr sz="449" spc="202" dirty="0">
                <a:solidFill>
                  <a:srgbClr val="898C8C"/>
                </a:solidFill>
                <a:latin typeface="Times New Roman"/>
                <a:cs typeface="Times New Roman"/>
              </a:rPr>
              <a:t> </a:t>
            </a:r>
            <a:r>
              <a:rPr sz="513" spc="-16" dirty="0">
                <a:solidFill>
                  <a:srgbClr val="313131"/>
                </a:solidFill>
                <a:latin typeface="Times New Roman"/>
                <a:cs typeface="Times New Roman"/>
              </a:rPr>
              <a:t>K</a:t>
            </a:r>
            <a:r>
              <a:rPr sz="513" spc="-16" dirty="0">
                <a:solidFill>
                  <a:srgbClr val="5D5D5D"/>
                </a:solidFill>
                <a:latin typeface="Times New Roman"/>
                <a:cs typeface="Times New Roman"/>
              </a:rPr>
              <a:t>ey</a:t>
            </a:r>
            <a:r>
              <a:rPr sz="513" spc="58" dirty="0">
                <a:solidFill>
                  <a:srgbClr val="5D5D5D"/>
                </a:solidFill>
                <a:latin typeface="Times New Roman"/>
                <a:cs typeface="Times New Roman"/>
              </a:rPr>
              <a:t> </a:t>
            </a:r>
            <a:r>
              <a:rPr sz="513" spc="-6" dirty="0">
                <a:solidFill>
                  <a:srgbClr val="313131"/>
                </a:solidFill>
                <a:latin typeface="Times New Roman"/>
                <a:cs typeface="Times New Roman"/>
              </a:rPr>
              <a:t>Performance</a:t>
            </a:r>
            <a:r>
              <a:rPr sz="513" spc="6" dirty="0">
                <a:solidFill>
                  <a:srgbClr val="313131"/>
                </a:solidFill>
                <a:latin typeface="Times New Roman"/>
                <a:cs typeface="Times New Roman"/>
              </a:rPr>
              <a:t> Indicators)</a:t>
            </a:r>
            <a:r>
              <a:rPr sz="513" spc="-10" dirty="0">
                <a:solidFill>
                  <a:srgbClr val="313131"/>
                </a:solidFill>
                <a:latin typeface="Times New Roman"/>
                <a:cs typeface="Times New Roman"/>
              </a:rPr>
              <a:t> </a:t>
            </a:r>
            <a:r>
              <a:rPr sz="513" spc="6" dirty="0">
                <a:solidFill>
                  <a:srgbClr val="313131"/>
                </a:solidFill>
                <a:latin typeface="Times New Roman"/>
                <a:cs typeface="Times New Roman"/>
              </a:rPr>
              <a:t>for</a:t>
            </a:r>
            <a:r>
              <a:rPr sz="513" spc="-6" dirty="0">
                <a:solidFill>
                  <a:srgbClr val="313131"/>
                </a:solidFill>
                <a:latin typeface="Times New Roman"/>
                <a:cs typeface="Times New Roman"/>
              </a:rPr>
              <a:t> </a:t>
            </a:r>
            <a:r>
              <a:rPr sz="513" spc="-6" dirty="0">
                <a:solidFill>
                  <a:srgbClr val="494949"/>
                </a:solidFill>
                <a:latin typeface="Times New Roman"/>
                <a:cs typeface="Times New Roman"/>
              </a:rPr>
              <a:t>achievement.</a:t>
            </a:r>
            <a:endParaRPr sz="513">
              <a:latin typeface="Times New Roman"/>
              <a:cs typeface="Times New Roman"/>
            </a:endParaRPr>
          </a:p>
          <a:p>
            <a:pPr marL="79816" indent="-66784">
              <a:spcBef>
                <a:spcPts val="32"/>
              </a:spcBef>
              <a:buAutoNum type="arabicPeriod" startAt="4"/>
              <a:tabLst>
                <a:tab pos="79816" algn="l"/>
              </a:tabLst>
            </a:pPr>
            <a:r>
              <a:rPr sz="513" dirty="0">
                <a:solidFill>
                  <a:srgbClr val="494949"/>
                </a:solidFill>
                <a:latin typeface="Times New Roman"/>
                <a:cs typeface="Times New Roman"/>
              </a:rPr>
              <a:t>Ass</a:t>
            </a:r>
            <a:r>
              <a:rPr sz="513" dirty="0">
                <a:solidFill>
                  <a:srgbClr val="1C1C1C"/>
                </a:solidFill>
                <a:latin typeface="Times New Roman"/>
                <a:cs typeface="Times New Roman"/>
              </a:rPr>
              <a:t>i</a:t>
            </a:r>
            <a:r>
              <a:rPr sz="513" dirty="0">
                <a:solidFill>
                  <a:srgbClr val="494949"/>
                </a:solidFill>
                <a:latin typeface="Times New Roman"/>
                <a:cs typeface="Times New Roman"/>
              </a:rPr>
              <a:t>st</a:t>
            </a:r>
            <a:r>
              <a:rPr sz="513" spc="22" dirty="0">
                <a:solidFill>
                  <a:srgbClr val="494949"/>
                </a:solidFill>
                <a:latin typeface="Times New Roman"/>
                <a:cs typeface="Times New Roman"/>
              </a:rPr>
              <a:t> </a:t>
            </a:r>
            <a:r>
              <a:rPr sz="513" spc="6" dirty="0">
                <a:solidFill>
                  <a:srgbClr val="1C1C1C"/>
                </a:solidFill>
                <a:latin typeface="Times New Roman"/>
                <a:cs typeface="Times New Roman"/>
              </a:rPr>
              <a:t>in</a:t>
            </a:r>
            <a:r>
              <a:rPr sz="513" spc="-55" dirty="0">
                <a:solidFill>
                  <a:srgbClr val="1C1C1C"/>
                </a:solidFill>
                <a:latin typeface="Times New Roman"/>
                <a:cs typeface="Times New Roman"/>
              </a:rPr>
              <a:t> </a:t>
            </a:r>
            <a:r>
              <a:rPr sz="513" spc="6" dirty="0">
                <a:solidFill>
                  <a:srgbClr val="494949"/>
                </a:solidFill>
                <a:latin typeface="Times New Roman"/>
                <a:cs typeface="Times New Roman"/>
              </a:rPr>
              <a:t>selecting</a:t>
            </a:r>
            <a:r>
              <a:rPr sz="513" spc="-61" dirty="0">
                <a:solidFill>
                  <a:srgbClr val="494949"/>
                </a:solidFill>
                <a:latin typeface="Times New Roman"/>
                <a:cs typeface="Times New Roman"/>
              </a:rPr>
              <a:t> </a:t>
            </a:r>
            <a:r>
              <a:rPr sz="513" spc="6" dirty="0">
                <a:solidFill>
                  <a:srgbClr val="494949"/>
                </a:solidFill>
                <a:latin typeface="Times New Roman"/>
                <a:cs typeface="Times New Roman"/>
              </a:rPr>
              <a:t>sources</a:t>
            </a:r>
            <a:r>
              <a:rPr sz="513" spc="-64" dirty="0">
                <a:solidFill>
                  <a:srgbClr val="494949"/>
                </a:solidFill>
                <a:latin typeface="Times New Roman"/>
                <a:cs typeface="Times New Roman"/>
              </a:rPr>
              <a:t> </a:t>
            </a:r>
            <a:r>
              <a:rPr sz="513" dirty="0">
                <a:solidFill>
                  <a:srgbClr val="494949"/>
                </a:solidFill>
                <a:latin typeface="Times New Roman"/>
                <a:cs typeface="Times New Roman"/>
              </a:rPr>
              <a:t>of</a:t>
            </a:r>
            <a:r>
              <a:rPr sz="513" spc="-32" dirty="0">
                <a:solidFill>
                  <a:srgbClr val="494949"/>
                </a:solidFill>
                <a:latin typeface="Times New Roman"/>
                <a:cs typeface="Times New Roman"/>
              </a:rPr>
              <a:t> </a:t>
            </a:r>
            <a:r>
              <a:rPr sz="513" spc="-6" dirty="0">
                <a:solidFill>
                  <a:srgbClr val="313131"/>
                </a:solidFill>
                <a:latin typeface="Times New Roman"/>
                <a:cs typeface="Times New Roman"/>
              </a:rPr>
              <a:t>information.</a:t>
            </a:r>
            <a:endParaRPr sz="513">
              <a:latin typeface="Times New Roman"/>
              <a:cs typeface="Times New Roman"/>
            </a:endParaRPr>
          </a:p>
          <a:p>
            <a:pPr marL="82667" indent="-69228">
              <a:spcBef>
                <a:spcPts val="32"/>
              </a:spcBef>
              <a:buAutoNum type="arabicPeriod" startAt="4"/>
              <a:tabLst>
                <a:tab pos="82667" algn="l"/>
              </a:tabLst>
            </a:pPr>
            <a:r>
              <a:rPr sz="513" dirty="0">
                <a:solidFill>
                  <a:srgbClr val="494949"/>
                </a:solidFill>
                <a:latin typeface="Times New Roman"/>
                <a:cs typeface="Times New Roman"/>
              </a:rPr>
              <a:t>Develop</a:t>
            </a:r>
            <a:r>
              <a:rPr sz="513" spc="42" dirty="0">
                <a:solidFill>
                  <a:srgbClr val="494949"/>
                </a:solidFill>
                <a:latin typeface="Times New Roman"/>
                <a:cs typeface="Times New Roman"/>
              </a:rPr>
              <a:t> </a:t>
            </a:r>
            <a:r>
              <a:rPr sz="513" dirty="0">
                <a:solidFill>
                  <a:srgbClr val="1C1C1C"/>
                </a:solidFill>
                <a:latin typeface="Times New Roman"/>
                <a:cs typeface="Times New Roman"/>
              </a:rPr>
              <a:t>the</a:t>
            </a:r>
            <a:r>
              <a:rPr sz="513" spc="-6" dirty="0">
                <a:solidFill>
                  <a:srgbClr val="1C1C1C"/>
                </a:solidFill>
                <a:latin typeface="Times New Roman"/>
                <a:cs typeface="Times New Roman"/>
              </a:rPr>
              <a:t> </a:t>
            </a:r>
            <a:r>
              <a:rPr sz="513" dirty="0">
                <a:solidFill>
                  <a:srgbClr val="313131"/>
                </a:solidFill>
                <a:latin typeface="Times New Roman"/>
                <a:cs typeface="Times New Roman"/>
              </a:rPr>
              <a:t>product</a:t>
            </a:r>
            <a:r>
              <a:rPr sz="513" spc="-10" dirty="0">
                <a:solidFill>
                  <a:srgbClr val="313131"/>
                </a:solidFill>
                <a:latin typeface="Times New Roman"/>
                <a:cs typeface="Times New Roman"/>
              </a:rPr>
              <a:t> </a:t>
            </a:r>
            <a:r>
              <a:rPr sz="513" dirty="0">
                <a:solidFill>
                  <a:srgbClr val="313131"/>
                </a:solidFill>
                <a:latin typeface="Times New Roman"/>
                <a:cs typeface="Times New Roman"/>
              </a:rPr>
              <a:t>and</a:t>
            </a:r>
            <a:r>
              <a:rPr sz="513" spc="80" dirty="0">
                <a:solidFill>
                  <a:srgbClr val="313131"/>
                </a:solidFill>
                <a:latin typeface="Times New Roman"/>
                <a:cs typeface="Times New Roman"/>
              </a:rPr>
              <a:t> </a:t>
            </a:r>
            <a:r>
              <a:rPr sz="513" dirty="0">
                <a:solidFill>
                  <a:srgbClr val="313131"/>
                </a:solidFill>
                <a:latin typeface="Times New Roman"/>
                <a:cs typeface="Times New Roman"/>
              </a:rPr>
              <a:t>make</a:t>
            </a:r>
            <a:r>
              <a:rPr sz="513" spc="-22" dirty="0">
                <a:solidFill>
                  <a:srgbClr val="313131"/>
                </a:solidFill>
                <a:latin typeface="Times New Roman"/>
                <a:cs typeface="Times New Roman"/>
              </a:rPr>
              <a:t> </a:t>
            </a:r>
            <a:r>
              <a:rPr sz="513" spc="-6" dirty="0">
                <a:solidFill>
                  <a:srgbClr val="313131"/>
                </a:solidFill>
                <a:latin typeface="Times New Roman"/>
                <a:cs typeface="Times New Roman"/>
              </a:rPr>
              <a:t>assessments</a:t>
            </a:r>
            <a:endParaRPr sz="513">
              <a:latin typeface="Times New Roman"/>
              <a:cs typeface="Times New Roman"/>
            </a:endParaRPr>
          </a:p>
          <a:p>
            <a:pPr marR="3258" algn="r">
              <a:spcBef>
                <a:spcPts val="526"/>
              </a:spcBef>
            </a:pPr>
            <a:r>
              <a:rPr sz="737" spc="19" dirty="0">
                <a:solidFill>
                  <a:srgbClr val="313131"/>
                </a:solidFill>
                <a:latin typeface="Times New Roman"/>
                <a:cs typeface="Times New Roman"/>
              </a:rPr>
              <a:t>17</a:t>
            </a:r>
            <a:endParaRPr sz="737">
              <a:latin typeface="Times New Roman"/>
              <a:cs typeface="Times New Roman"/>
            </a:endParaRPr>
          </a:p>
        </p:txBody>
      </p:sp>
      <p:sp>
        <p:nvSpPr>
          <p:cNvPr id="46" name="object 46"/>
          <p:cNvSpPr txBox="1"/>
          <p:nvPr/>
        </p:nvSpPr>
        <p:spPr>
          <a:xfrm>
            <a:off x="4722066" y="4773760"/>
            <a:ext cx="1788619" cy="1319207"/>
          </a:xfrm>
          <a:prstGeom prst="rect">
            <a:avLst/>
          </a:prstGeom>
        </p:spPr>
        <p:txBody>
          <a:bodyPr vert="horz" wrap="square" lIns="0" tIns="0" rIns="0" bIns="0" rtlCol="0">
            <a:spAutoFit/>
          </a:bodyPr>
          <a:lstStyle/>
          <a:p>
            <a:pPr marL="1056342">
              <a:lnSpc>
                <a:spcPts val="1109"/>
              </a:lnSpc>
            </a:pPr>
            <a:r>
              <a:rPr sz="4233" spc="-212" baseline="9469" dirty="0">
                <a:solidFill>
                  <a:srgbClr val="136EBA"/>
                </a:solidFill>
              </a:rPr>
              <a:t>■</a:t>
            </a:r>
            <a:r>
              <a:rPr sz="481" spc="-55" dirty="0">
                <a:solidFill>
                  <a:srgbClr val="446B7C"/>
                </a:solidFill>
              </a:rPr>
              <a:t>th</a:t>
            </a:r>
            <a:r>
              <a:rPr sz="481" spc="-689" dirty="0">
                <a:solidFill>
                  <a:srgbClr val="446B7C"/>
                </a:solidFill>
              </a:rPr>
              <a:t>e</a:t>
            </a:r>
            <a:r>
              <a:rPr sz="721" spc="-72" baseline="55555" dirty="0">
                <a:solidFill>
                  <a:srgbClr val="446B7C"/>
                </a:solidFill>
                <a:latin typeface="Times New Roman"/>
                <a:cs typeface="Times New Roman"/>
              </a:rPr>
              <a:t>Funde</a:t>
            </a:r>
            <a:r>
              <a:rPr sz="721" spc="-1241" baseline="55555" dirty="0">
                <a:solidFill>
                  <a:srgbClr val="446B7C"/>
                </a:solidFill>
                <a:latin typeface="Times New Roman"/>
                <a:cs typeface="Times New Roman"/>
              </a:rPr>
              <a:t>d</a:t>
            </a:r>
            <a:r>
              <a:rPr sz="481" spc="-55" dirty="0">
                <a:solidFill>
                  <a:srgbClr val="446B7C"/>
                </a:solidFill>
              </a:rPr>
              <a:t>Europea</a:t>
            </a:r>
            <a:r>
              <a:rPr sz="481" spc="-1147" dirty="0">
                <a:solidFill>
                  <a:srgbClr val="446B7C"/>
                </a:solidFill>
              </a:rPr>
              <a:t>n</a:t>
            </a:r>
            <a:r>
              <a:rPr sz="721" spc="-72" baseline="55555" dirty="0">
                <a:solidFill>
                  <a:srgbClr val="446B7C"/>
                </a:solidFill>
                <a:latin typeface="Times New Roman"/>
                <a:cs typeface="Times New Roman"/>
              </a:rPr>
              <a:t>by</a:t>
            </a:r>
            <a:r>
              <a:rPr sz="721" spc="278" baseline="55555" dirty="0">
                <a:solidFill>
                  <a:srgbClr val="446B7C"/>
                </a:solidFill>
                <a:latin typeface="Times New Roman"/>
                <a:cs typeface="Times New Roman"/>
              </a:rPr>
              <a:t> </a:t>
            </a:r>
            <a:r>
              <a:rPr sz="481" spc="-93" dirty="0">
                <a:solidFill>
                  <a:srgbClr val="2F5969"/>
                </a:solidFill>
              </a:rPr>
              <a:t>Union</a:t>
            </a:r>
            <a:endParaRPr sz="481"/>
          </a:p>
          <a:p>
            <a:pPr marR="76151" algn="ctr">
              <a:lnSpc>
                <a:spcPts val="843"/>
              </a:lnSpc>
              <a:spcBef>
                <a:spcPts val="61"/>
              </a:spcBef>
            </a:pPr>
            <a:r>
              <a:rPr sz="737" spc="6" dirty="0">
                <a:solidFill>
                  <a:srgbClr val="313131"/>
                </a:solidFill>
                <a:latin typeface="Times New Roman"/>
                <a:cs typeface="Times New Roman"/>
              </a:rPr>
              <a:t>Professional</a:t>
            </a:r>
            <a:r>
              <a:rPr sz="737" spc="77" dirty="0">
                <a:solidFill>
                  <a:srgbClr val="313131"/>
                </a:solidFill>
                <a:latin typeface="Times New Roman"/>
                <a:cs typeface="Times New Roman"/>
              </a:rPr>
              <a:t> </a:t>
            </a:r>
            <a:r>
              <a:rPr sz="737" spc="6" dirty="0">
                <a:solidFill>
                  <a:srgbClr val="313131"/>
                </a:solidFill>
                <a:latin typeface="Times New Roman"/>
                <a:cs typeface="Times New Roman"/>
              </a:rPr>
              <a:t>and</a:t>
            </a:r>
            <a:r>
              <a:rPr sz="737" spc="109" dirty="0">
                <a:solidFill>
                  <a:srgbClr val="313131"/>
                </a:solidFill>
                <a:latin typeface="Times New Roman"/>
                <a:cs typeface="Times New Roman"/>
              </a:rPr>
              <a:t> </a:t>
            </a:r>
            <a:r>
              <a:rPr sz="737" spc="6" dirty="0">
                <a:solidFill>
                  <a:srgbClr val="313131"/>
                </a:solidFill>
                <a:latin typeface="Times New Roman"/>
                <a:cs typeface="Times New Roman"/>
              </a:rPr>
              <a:t>didactic</a:t>
            </a:r>
            <a:r>
              <a:rPr sz="737" spc="3" dirty="0">
                <a:solidFill>
                  <a:srgbClr val="313131"/>
                </a:solidFill>
                <a:latin typeface="Times New Roman"/>
                <a:cs typeface="Times New Roman"/>
              </a:rPr>
              <a:t> </a:t>
            </a:r>
            <a:r>
              <a:rPr sz="737" spc="-6" dirty="0">
                <a:solidFill>
                  <a:srgbClr val="494949"/>
                </a:solidFill>
                <a:latin typeface="Times New Roman"/>
                <a:cs typeface="Times New Roman"/>
              </a:rPr>
              <a:t>abilities</a:t>
            </a:r>
            <a:endParaRPr sz="737">
              <a:latin typeface="Times New Roman"/>
              <a:cs typeface="Times New Roman"/>
            </a:endParaRPr>
          </a:p>
          <a:p>
            <a:pPr marR="81852" algn="ctr">
              <a:lnSpc>
                <a:spcPts val="882"/>
              </a:lnSpc>
            </a:pPr>
            <a:r>
              <a:rPr sz="770" dirty="0">
                <a:solidFill>
                  <a:srgbClr val="313131"/>
                </a:solidFill>
                <a:latin typeface="Times New Roman"/>
                <a:cs typeface="Times New Roman"/>
              </a:rPr>
              <a:t>of</a:t>
            </a:r>
            <a:r>
              <a:rPr sz="770" spc="-35" dirty="0">
                <a:solidFill>
                  <a:srgbClr val="313131"/>
                </a:solidFill>
                <a:latin typeface="Times New Roman"/>
                <a:cs typeface="Times New Roman"/>
              </a:rPr>
              <a:t> </a:t>
            </a:r>
            <a:r>
              <a:rPr sz="770" dirty="0">
                <a:solidFill>
                  <a:srgbClr val="313131"/>
                </a:solidFill>
                <a:latin typeface="Times New Roman"/>
                <a:cs typeface="Times New Roman"/>
              </a:rPr>
              <a:t>the</a:t>
            </a:r>
            <a:r>
              <a:rPr sz="770" spc="58" dirty="0">
                <a:solidFill>
                  <a:srgbClr val="313131"/>
                </a:solidFill>
                <a:latin typeface="Times New Roman"/>
                <a:cs typeface="Times New Roman"/>
              </a:rPr>
              <a:t> </a:t>
            </a:r>
            <a:r>
              <a:rPr sz="770" spc="-6" dirty="0">
                <a:solidFill>
                  <a:srgbClr val="313131"/>
                </a:solidFill>
                <a:latin typeface="Times New Roman"/>
                <a:cs typeface="Times New Roman"/>
              </a:rPr>
              <a:t>teacher</a:t>
            </a:r>
            <a:endParaRPr sz="770">
              <a:latin typeface="Times New Roman"/>
              <a:cs typeface="Times New Roman"/>
            </a:endParaRPr>
          </a:p>
          <a:p>
            <a:pPr marL="24434">
              <a:spcBef>
                <a:spcPts val="87"/>
              </a:spcBef>
            </a:pPr>
            <a:r>
              <a:rPr sz="545" b="1" spc="13" dirty="0">
                <a:solidFill>
                  <a:srgbClr val="313131"/>
                </a:solidFill>
                <a:latin typeface="Times New Roman"/>
                <a:cs typeface="Times New Roman"/>
              </a:rPr>
              <a:t>The</a:t>
            </a:r>
            <a:r>
              <a:rPr sz="545" b="1" spc="-38" dirty="0">
                <a:solidFill>
                  <a:srgbClr val="313131"/>
                </a:solidFill>
                <a:latin typeface="Times New Roman"/>
                <a:cs typeface="Times New Roman"/>
              </a:rPr>
              <a:t> </a:t>
            </a:r>
            <a:r>
              <a:rPr sz="545" b="1" spc="13" dirty="0">
                <a:solidFill>
                  <a:srgbClr val="313131"/>
                </a:solidFill>
                <a:latin typeface="Times New Roman"/>
                <a:cs typeface="Times New Roman"/>
              </a:rPr>
              <a:t>gifted</a:t>
            </a:r>
            <a:r>
              <a:rPr sz="545" b="1" spc="-19" dirty="0">
                <a:solidFill>
                  <a:srgbClr val="313131"/>
                </a:solidFill>
                <a:latin typeface="Times New Roman"/>
                <a:cs typeface="Times New Roman"/>
              </a:rPr>
              <a:t> </a:t>
            </a:r>
            <a:r>
              <a:rPr sz="545" b="1" spc="13" dirty="0">
                <a:solidFill>
                  <a:srgbClr val="313131"/>
                </a:solidFill>
                <a:latin typeface="Times New Roman"/>
                <a:cs typeface="Times New Roman"/>
              </a:rPr>
              <a:t>teacher</a:t>
            </a:r>
            <a:r>
              <a:rPr sz="545" b="1" spc="-19" dirty="0">
                <a:solidFill>
                  <a:srgbClr val="313131"/>
                </a:solidFill>
                <a:latin typeface="Times New Roman"/>
                <a:cs typeface="Times New Roman"/>
              </a:rPr>
              <a:t> </a:t>
            </a:r>
            <a:r>
              <a:rPr sz="545" b="1" spc="13" dirty="0">
                <a:solidFill>
                  <a:srgbClr val="313131"/>
                </a:solidFill>
                <a:latin typeface="Times New Roman"/>
                <a:cs typeface="Times New Roman"/>
              </a:rPr>
              <a:t>should</a:t>
            </a:r>
            <a:r>
              <a:rPr sz="545" b="1" spc="-32" dirty="0">
                <a:solidFill>
                  <a:srgbClr val="313131"/>
                </a:solidFill>
                <a:latin typeface="Times New Roman"/>
                <a:cs typeface="Times New Roman"/>
              </a:rPr>
              <a:t> </a:t>
            </a:r>
            <a:r>
              <a:rPr sz="545" b="1" spc="38" dirty="0">
                <a:solidFill>
                  <a:srgbClr val="313131"/>
                </a:solidFill>
                <a:latin typeface="Times New Roman"/>
                <a:cs typeface="Times New Roman"/>
              </a:rPr>
              <a:t>knowhow</a:t>
            </a:r>
            <a:r>
              <a:rPr sz="545" b="1" spc="-26" dirty="0">
                <a:solidFill>
                  <a:srgbClr val="313131"/>
                </a:solidFill>
                <a:latin typeface="Times New Roman"/>
                <a:cs typeface="Times New Roman"/>
              </a:rPr>
              <a:t> </a:t>
            </a:r>
            <a:r>
              <a:rPr sz="545" b="1" spc="-16" dirty="0">
                <a:solidFill>
                  <a:srgbClr val="313131"/>
                </a:solidFill>
                <a:latin typeface="Times New Roman"/>
                <a:cs typeface="Times New Roman"/>
              </a:rPr>
              <a:t>to</a:t>
            </a:r>
            <a:r>
              <a:rPr sz="545" b="1" spc="-16" dirty="0">
                <a:solidFill>
                  <a:srgbClr val="5D5D5D"/>
                </a:solidFill>
                <a:latin typeface="Times New Roman"/>
                <a:cs typeface="Times New Roman"/>
              </a:rPr>
              <a:t>:</a:t>
            </a:r>
            <a:endParaRPr sz="545">
              <a:latin typeface="Times New Roman"/>
              <a:cs typeface="Times New Roman"/>
            </a:endParaRPr>
          </a:p>
          <a:p>
            <a:pPr marL="26877">
              <a:spcBef>
                <a:spcPts val="26"/>
              </a:spcBef>
            </a:pPr>
            <a:r>
              <a:rPr sz="513" dirty="0">
                <a:solidFill>
                  <a:srgbClr val="313131"/>
                </a:solidFill>
                <a:latin typeface="Times New Roman"/>
                <a:cs typeface="Times New Roman"/>
              </a:rPr>
              <a:t>(All</a:t>
            </a:r>
            <a:r>
              <a:rPr sz="513" dirty="0">
                <a:solidFill>
                  <a:srgbClr val="5D5D5D"/>
                </a:solidFill>
                <a:latin typeface="Times New Roman"/>
                <a:cs typeface="Times New Roman"/>
              </a:rPr>
              <a:t>ed</a:t>
            </a:r>
            <a:r>
              <a:rPr sz="513" dirty="0">
                <a:solidFill>
                  <a:srgbClr val="313131"/>
                </a:solidFill>
                <a:latin typeface="Times New Roman"/>
                <a:cs typeface="Times New Roman"/>
              </a:rPr>
              <a:t>ucatiooschools.</a:t>
            </a:r>
            <a:r>
              <a:rPr sz="513" dirty="0">
                <a:solidFill>
                  <a:srgbClr val="5D5D5D"/>
                </a:solidFill>
                <a:latin typeface="Times New Roman"/>
                <a:cs typeface="Times New Roman"/>
              </a:rPr>
              <a:t>com</a:t>
            </a:r>
            <a:r>
              <a:rPr sz="513" spc="19" dirty="0">
                <a:solidFill>
                  <a:srgbClr val="5D5D5D"/>
                </a:solidFill>
                <a:latin typeface="Times New Roman"/>
                <a:cs typeface="Times New Roman"/>
              </a:rPr>
              <a:t> </a:t>
            </a:r>
            <a:r>
              <a:rPr sz="385" spc="73" dirty="0">
                <a:solidFill>
                  <a:srgbClr val="494949"/>
                </a:solidFill>
                <a:latin typeface="Times New Roman"/>
                <a:cs typeface="Times New Roman"/>
              </a:rPr>
              <a:t>2022)</a:t>
            </a:r>
            <a:endParaRPr sz="385">
              <a:latin typeface="Times New Roman"/>
              <a:cs typeface="Times New Roman"/>
            </a:endParaRPr>
          </a:p>
          <a:p>
            <a:pPr marL="98956">
              <a:spcBef>
                <a:spcPts val="10"/>
              </a:spcBef>
            </a:pPr>
            <a:r>
              <a:rPr sz="513" spc="-6" dirty="0">
                <a:solidFill>
                  <a:srgbClr val="313131"/>
                </a:solidFill>
                <a:latin typeface="Times New Roman"/>
                <a:cs typeface="Times New Roman"/>
              </a:rPr>
              <a:t>Design</a:t>
            </a:r>
            <a:r>
              <a:rPr sz="513" spc="-19" dirty="0">
                <a:solidFill>
                  <a:srgbClr val="313131"/>
                </a:solidFill>
                <a:latin typeface="Times New Roman"/>
                <a:cs typeface="Times New Roman"/>
              </a:rPr>
              <a:t> </a:t>
            </a:r>
            <a:r>
              <a:rPr sz="513" dirty="0">
                <a:solidFill>
                  <a:srgbClr val="494949"/>
                </a:solidFill>
                <a:latin typeface="Times New Roman"/>
                <a:cs typeface="Times New Roman"/>
              </a:rPr>
              <a:t>a</a:t>
            </a:r>
            <a:r>
              <a:rPr sz="513" spc="93" dirty="0">
                <a:solidFill>
                  <a:srgbClr val="494949"/>
                </a:solidFill>
                <a:latin typeface="Times New Roman"/>
                <a:cs typeface="Times New Roman"/>
              </a:rPr>
              <a:t> </a:t>
            </a:r>
            <a:r>
              <a:rPr sz="513" dirty="0">
                <a:solidFill>
                  <a:srgbClr val="494949"/>
                </a:solidFill>
                <a:latin typeface="Times New Roman"/>
                <a:cs typeface="Times New Roman"/>
              </a:rPr>
              <a:t>curriculum</a:t>
            </a:r>
            <a:r>
              <a:rPr sz="513" spc="22" dirty="0">
                <a:solidFill>
                  <a:srgbClr val="494949"/>
                </a:solidFill>
                <a:latin typeface="Times New Roman"/>
                <a:cs typeface="Times New Roman"/>
              </a:rPr>
              <a:t> </a:t>
            </a:r>
            <a:r>
              <a:rPr sz="513" dirty="0">
                <a:solidFill>
                  <a:srgbClr val="313131"/>
                </a:solidFill>
                <a:latin typeface="Times New Roman"/>
                <a:cs typeface="Times New Roman"/>
              </a:rPr>
              <a:t>that</a:t>
            </a:r>
            <a:r>
              <a:rPr sz="513" spc="3" dirty="0">
                <a:solidFill>
                  <a:srgbClr val="313131"/>
                </a:solidFill>
                <a:latin typeface="Times New Roman"/>
                <a:cs typeface="Times New Roman"/>
              </a:rPr>
              <a:t> </a:t>
            </a:r>
            <a:r>
              <a:rPr sz="513" dirty="0">
                <a:solidFill>
                  <a:srgbClr val="313131"/>
                </a:solidFill>
                <a:latin typeface="Times New Roman"/>
                <a:cs typeface="Times New Roman"/>
              </a:rPr>
              <a:t>addresses</a:t>
            </a:r>
            <a:r>
              <a:rPr sz="513" spc="-10" dirty="0">
                <a:solidFill>
                  <a:srgbClr val="313131"/>
                </a:solidFill>
                <a:latin typeface="Times New Roman"/>
                <a:cs typeface="Times New Roman"/>
              </a:rPr>
              <a:t> </a:t>
            </a:r>
            <a:r>
              <a:rPr sz="513" dirty="0">
                <a:solidFill>
                  <a:srgbClr val="313131"/>
                </a:solidFill>
                <a:latin typeface="Times New Roman"/>
                <a:cs typeface="Times New Roman"/>
              </a:rPr>
              <a:t>the</a:t>
            </a:r>
            <a:r>
              <a:rPr sz="513" spc="29" dirty="0">
                <a:solidFill>
                  <a:srgbClr val="313131"/>
                </a:solidFill>
                <a:latin typeface="Times New Roman"/>
                <a:cs typeface="Times New Roman"/>
              </a:rPr>
              <a:t> </a:t>
            </a:r>
            <a:r>
              <a:rPr sz="513" dirty="0">
                <a:solidFill>
                  <a:srgbClr val="494949"/>
                </a:solidFill>
                <a:latin typeface="Times New Roman"/>
                <a:cs typeface="Times New Roman"/>
              </a:rPr>
              <a:t>cogn</a:t>
            </a:r>
            <a:r>
              <a:rPr sz="513" dirty="0">
                <a:solidFill>
                  <a:srgbClr val="1C1C1C"/>
                </a:solidFill>
                <a:latin typeface="Times New Roman"/>
                <a:cs typeface="Times New Roman"/>
              </a:rPr>
              <a:t>i</a:t>
            </a:r>
            <a:r>
              <a:rPr sz="513" dirty="0">
                <a:solidFill>
                  <a:srgbClr val="494949"/>
                </a:solidFill>
                <a:latin typeface="Times New Roman"/>
                <a:cs typeface="Times New Roman"/>
              </a:rPr>
              <a:t>tive,</a:t>
            </a:r>
            <a:r>
              <a:rPr sz="513" spc="32" dirty="0">
                <a:solidFill>
                  <a:srgbClr val="494949"/>
                </a:solidFill>
                <a:latin typeface="Times New Roman"/>
                <a:cs typeface="Times New Roman"/>
              </a:rPr>
              <a:t> </a:t>
            </a:r>
            <a:r>
              <a:rPr sz="513" spc="-6" dirty="0">
                <a:solidFill>
                  <a:srgbClr val="494949"/>
                </a:solidFill>
                <a:latin typeface="Times New Roman"/>
                <a:cs typeface="Times New Roman"/>
              </a:rPr>
              <a:t>p</a:t>
            </a:r>
            <a:r>
              <a:rPr sz="513" spc="-6" dirty="0">
                <a:solidFill>
                  <a:srgbClr val="1C1C1C"/>
                </a:solidFill>
                <a:latin typeface="Times New Roman"/>
                <a:cs typeface="Times New Roman"/>
              </a:rPr>
              <a:t>h</a:t>
            </a:r>
            <a:r>
              <a:rPr sz="513" spc="-6" dirty="0">
                <a:solidFill>
                  <a:srgbClr val="494949"/>
                </a:solidFill>
                <a:latin typeface="Times New Roman"/>
                <a:cs typeface="Times New Roman"/>
              </a:rPr>
              <a:t>ysir,al,</a:t>
            </a:r>
            <a:endParaRPr sz="513">
              <a:latin typeface="Times New Roman"/>
              <a:cs typeface="Times New Roman"/>
            </a:endParaRPr>
          </a:p>
          <a:p>
            <a:pPr marL="94884">
              <a:spcBef>
                <a:spcPts val="55"/>
              </a:spcBef>
            </a:pPr>
            <a:r>
              <a:rPr sz="513" spc="6" dirty="0">
                <a:solidFill>
                  <a:srgbClr val="494949"/>
                </a:solidFill>
                <a:latin typeface="Times New Roman"/>
                <a:cs typeface="Times New Roman"/>
              </a:rPr>
              <a:t>emotional</a:t>
            </a:r>
            <a:r>
              <a:rPr sz="513" spc="10" dirty="0">
                <a:solidFill>
                  <a:srgbClr val="494949"/>
                </a:solidFill>
                <a:latin typeface="Times New Roman"/>
                <a:cs typeface="Times New Roman"/>
              </a:rPr>
              <a:t> </a:t>
            </a:r>
            <a:r>
              <a:rPr sz="513" spc="6" dirty="0">
                <a:solidFill>
                  <a:srgbClr val="313131"/>
                </a:solidFill>
                <a:latin typeface="Times New Roman"/>
                <a:cs typeface="Times New Roman"/>
              </a:rPr>
              <a:t>and</a:t>
            </a:r>
            <a:r>
              <a:rPr sz="513" spc="-29" dirty="0">
                <a:solidFill>
                  <a:srgbClr val="313131"/>
                </a:solidFill>
                <a:latin typeface="Times New Roman"/>
                <a:cs typeface="Times New Roman"/>
              </a:rPr>
              <a:t> </a:t>
            </a:r>
            <a:r>
              <a:rPr sz="513" dirty="0">
                <a:solidFill>
                  <a:srgbClr val="494949"/>
                </a:solidFill>
                <a:latin typeface="Times New Roman"/>
                <a:cs typeface="Times New Roman"/>
              </a:rPr>
              <a:t>social</a:t>
            </a:r>
            <a:r>
              <a:rPr sz="513" spc="6" dirty="0">
                <a:solidFill>
                  <a:srgbClr val="494949"/>
                </a:solidFill>
                <a:latin typeface="Times New Roman"/>
                <a:cs typeface="Times New Roman"/>
              </a:rPr>
              <a:t> </a:t>
            </a:r>
            <a:r>
              <a:rPr sz="513" spc="6" dirty="0">
                <a:solidFill>
                  <a:srgbClr val="313131"/>
                </a:solidFill>
                <a:latin typeface="Times New Roman"/>
                <a:cs typeface="Times New Roman"/>
              </a:rPr>
              <a:t>needs</a:t>
            </a:r>
            <a:r>
              <a:rPr sz="513" spc="-61" dirty="0">
                <a:solidFill>
                  <a:srgbClr val="313131"/>
                </a:solidFill>
                <a:latin typeface="Times New Roman"/>
                <a:cs typeface="Times New Roman"/>
              </a:rPr>
              <a:t> </a:t>
            </a:r>
            <a:r>
              <a:rPr sz="513" spc="6" dirty="0">
                <a:solidFill>
                  <a:srgbClr val="494949"/>
                </a:solidFill>
                <a:latin typeface="Times New Roman"/>
                <a:cs typeface="Times New Roman"/>
              </a:rPr>
              <a:t>of</a:t>
            </a:r>
            <a:r>
              <a:rPr sz="513" spc="-38" dirty="0">
                <a:solidFill>
                  <a:srgbClr val="494949"/>
                </a:solidFill>
                <a:latin typeface="Times New Roman"/>
                <a:cs typeface="Times New Roman"/>
              </a:rPr>
              <a:t> </a:t>
            </a:r>
            <a:r>
              <a:rPr sz="513" spc="6" dirty="0">
                <a:solidFill>
                  <a:srgbClr val="494949"/>
                </a:solidFill>
                <a:latin typeface="Times New Roman"/>
                <a:cs typeface="Times New Roman"/>
              </a:rPr>
              <a:t>gifted</a:t>
            </a:r>
            <a:r>
              <a:rPr sz="513" spc="-22" dirty="0">
                <a:solidFill>
                  <a:srgbClr val="494949"/>
                </a:solidFill>
                <a:latin typeface="Times New Roman"/>
                <a:cs typeface="Times New Roman"/>
              </a:rPr>
              <a:t> </a:t>
            </a:r>
            <a:r>
              <a:rPr sz="513" spc="-6" dirty="0">
                <a:solidFill>
                  <a:srgbClr val="494949"/>
                </a:solidFill>
                <a:latin typeface="Times New Roman"/>
                <a:cs typeface="Times New Roman"/>
              </a:rPr>
              <a:t>students</a:t>
            </a:r>
            <a:endParaRPr sz="513">
              <a:latin typeface="Times New Roman"/>
              <a:cs typeface="Times New Roman"/>
            </a:endParaRPr>
          </a:p>
          <a:p>
            <a:pPr marL="95291" marR="248815" indent="-407">
              <a:lnSpc>
                <a:spcPct val="103299"/>
              </a:lnSpc>
              <a:spcBef>
                <a:spcPts val="13"/>
              </a:spcBef>
            </a:pPr>
            <a:r>
              <a:rPr sz="513" dirty="0">
                <a:solidFill>
                  <a:srgbClr val="494949"/>
                </a:solidFill>
                <a:latin typeface="Times New Roman"/>
                <a:cs typeface="Times New Roman"/>
              </a:rPr>
              <a:t>Crea</a:t>
            </a:r>
            <a:r>
              <a:rPr sz="513" dirty="0">
                <a:solidFill>
                  <a:srgbClr val="1C1C1C"/>
                </a:solidFill>
                <a:latin typeface="Times New Roman"/>
                <a:cs typeface="Times New Roman"/>
              </a:rPr>
              <a:t>te</a:t>
            </a:r>
            <a:r>
              <a:rPr sz="513" spc="55" dirty="0">
                <a:solidFill>
                  <a:srgbClr val="1C1C1C"/>
                </a:solidFill>
                <a:latin typeface="Times New Roman"/>
                <a:cs typeface="Times New Roman"/>
              </a:rPr>
              <a:t> </a:t>
            </a:r>
            <a:r>
              <a:rPr sz="513" dirty="0">
                <a:solidFill>
                  <a:srgbClr val="313131"/>
                </a:solidFill>
                <a:latin typeface="Times New Roman"/>
                <a:cs typeface="Times New Roman"/>
              </a:rPr>
              <a:t>assignments/activities</a:t>
            </a:r>
            <a:r>
              <a:rPr sz="513" dirty="0">
                <a:solidFill>
                  <a:srgbClr val="494949"/>
                </a:solidFill>
                <a:latin typeface="Times New Roman"/>
                <a:cs typeface="Times New Roman"/>
              </a:rPr>
              <a:t>for</a:t>
            </a:r>
            <a:r>
              <a:rPr sz="513" spc="77" dirty="0">
                <a:solidFill>
                  <a:srgbClr val="494949"/>
                </a:solidFill>
                <a:latin typeface="Times New Roman"/>
                <a:cs typeface="Times New Roman"/>
              </a:rPr>
              <a:t> </a:t>
            </a:r>
            <a:r>
              <a:rPr sz="513" dirty="0">
                <a:solidFill>
                  <a:srgbClr val="494949"/>
                </a:solidFill>
                <a:latin typeface="Times New Roman"/>
                <a:cs typeface="Times New Roman"/>
              </a:rPr>
              <a:t>gifted</a:t>
            </a:r>
            <a:r>
              <a:rPr sz="513" spc="83" dirty="0">
                <a:solidFill>
                  <a:srgbClr val="494949"/>
                </a:solidFill>
                <a:latin typeface="Times New Roman"/>
                <a:cs typeface="Times New Roman"/>
              </a:rPr>
              <a:t> </a:t>
            </a:r>
            <a:r>
              <a:rPr sz="513" dirty="0">
                <a:solidFill>
                  <a:srgbClr val="313131"/>
                </a:solidFill>
                <a:latin typeface="Times New Roman"/>
                <a:cs typeface="Times New Roman"/>
              </a:rPr>
              <a:t>l</a:t>
            </a:r>
            <a:r>
              <a:rPr sz="513" dirty="0">
                <a:solidFill>
                  <a:srgbClr val="5D5D5D"/>
                </a:solidFill>
                <a:latin typeface="Times New Roman"/>
                <a:cs typeface="Times New Roman"/>
              </a:rPr>
              <a:t>ea</a:t>
            </a:r>
            <a:r>
              <a:rPr sz="513" dirty="0">
                <a:solidFill>
                  <a:srgbClr val="313131"/>
                </a:solidFill>
                <a:latin typeface="Times New Roman"/>
                <a:cs typeface="Times New Roman"/>
              </a:rPr>
              <a:t>rners</a:t>
            </a:r>
            <a:r>
              <a:rPr sz="513" spc="106" dirty="0">
                <a:solidFill>
                  <a:srgbClr val="313131"/>
                </a:solidFill>
                <a:latin typeface="Times New Roman"/>
                <a:cs typeface="Times New Roman"/>
              </a:rPr>
              <a:t> </a:t>
            </a:r>
            <a:r>
              <a:rPr sz="513" spc="-13" dirty="0">
                <a:solidFill>
                  <a:srgbClr val="494949"/>
                </a:solidFill>
                <a:latin typeface="Times New Roman"/>
                <a:cs typeface="Times New Roman"/>
              </a:rPr>
              <a:t>with</a:t>
            </a:r>
            <a:r>
              <a:rPr sz="513" spc="321" dirty="0">
                <a:solidFill>
                  <a:srgbClr val="494949"/>
                </a:solidFill>
                <a:latin typeface="Times New Roman"/>
                <a:cs typeface="Times New Roman"/>
              </a:rPr>
              <a:t> </a:t>
            </a:r>
            <a:r>
              <a:rPr sz="513" dirty="0">
                <a:solidFill>
                  <a:srgbClr val="494949"/>
                </a:solidFill>
                <a:latin typeface="Times New Roman"/>
                <a:cs typeface="Times New Roman"/>
              </a:rPr>
              <a:t>differe</a:t>
            </a:r>
            <a:r>
              <a:rPr sz="513" dirty="0">
                <a:solidFill>
                  <a:srgbClr val="1C1C1C"/>
                </a:solidFill>
                <a:latin typeface="Times New Roman"/>
                <a:cs typeface="Times New Roman"/>
              </a:rPr>
              <a:t>nt</a:t>
            </a:r>
            <a:r>
              <a:rPr sz="513" spc="93" dirty="0">
                <a:solidFill>
                  <a:srgbClr val="1C1C1C"/>
                </a:solidFill>
                <a:latin typeface="Times New Roman"/>
                <a:cs typeface="Times New Roman"/>
              </a:rPr>
              <a:t> </a:t>
            </a:r>
            <a:r>
              <a:rPr sz="513" spc="-13" dirty="0">
                <a:solidFill>
                  <a:srgbClr val="1C1C1C"/>
                </a:solidFill>
                <a:latin typeface="Times New Roman"/>
                <a:cs typeface="Times New Roman"/>
              </a:rPr>
              <a:t>l</a:t>
            </a:r>
            <a:r>
              <a:rPr sz="513" spc="-13" dirty="0">
                <a:solidFill>
                  <a:srgbClr val="494949"/>
                </a:solidFill>
                <a:latin typeface="Times New Roman"/>
                <a:cs typeface="Times New Roman"/>
              </a:rPr>
              <a:t>evels</a:t>
            </a:r>
            <a:r>
              <a:rPr sz="513" spc="38" dirty="0">
                <a:solidFill>
                  <a:srgbClr val="494949"/>
                </a:solidFill>
                <a:latin typeface="Times New Roman"/>
                <a:cs typeface="Times New Roman"/>
              </a:rPr>
              <a:t> </a:t>
            </a:r>
            <a:r>
              <a:rPr sz="513" dirty="0">
                <a:solidFill>
                  <a:srgbClr val="494949"/>
                </a:solidFill>
                <a:latin typeface="Times New Roman"/>
                <a:cs typeface="Times New Roman"/>
              </a:rPr>
              <a:t>of</a:t>
            </a:r>
            <a:r>
              <a:rPr sz="513" spc="45" dirty="0">
                <a:solidFill>
                  <a:srgbClr val="494949"/>
                </a:solidFill>
                <a:latin typeface="Times New Roman"/>
                <a:cs typeface="Times New Roman"/>
              </a:rPr>
              <a:t> </a:t>
            </a:r>
            <a:r>
              <a:rPr sz="513" dirty="0">
                <a:solidFill>
                  <a:srgbClr val="313131"/>
                </a:solidFill>
                <a:latin typeface="Times New Roman"/>
                <a:cs typeface="Times New Roman"/>
              </a:rPr>
              <a:t>ability</a:t>
            </a:r>
            <a:r>
              <a:rPr sz="513" spc="-3" dirty="0">
                <a:solidFill>
                  <a:srgbClr val="313131"/>
                </a:solidFill>
                <a:latin typeface="Times New Roman"/>
                <a:cs typeface="Times New Roman"/>
              </a:rPr>
              <a:t> </a:t>
            </a:r>
            <a:r>
              <a:rPr sz="513" dirty="0">
                <a:solidFill>
                  <a:srgbClr val="313131"/>
                </a:solidFill>
                <a:latin typeface="Times New Roman"/>
                <a:cs typeface="Times New Roman"/>
              </a:rPr>
              <a:t>rather</a:t>
            </a:r>
            <a:r>
              <a:rPr sz="513" spc="10" dirty="0">
                <a:solidFill>
                  <a:srgbClr val="313131"/>
                </a:solidFill>
                <a:latin typeface="Times New Roman"/>
                <a:cs typeface="Times New Roman"/>
              </a:rPr>
              <a:t> </a:t>
            </a:r>
            <a:r>
              <a:rPr sz="513" dirty="0">
                <a:solidFill>
                  <a:srgbClr val="313131"/>
                </a:solidFill>
                <a:latin typeface="Times New Roman"/>
                <a:cs typeface="Times New Roman"/>
              </a:rPr>
              <a:t>than</a:t>
            </a:r>
            <a:r>
              <a:rPr sz="513" spc="10" dirty="0">
                <a:solidFill>
                  <a:srgbClr val="313131"/>
                </a:solidFill>
                <a:latin typeface="Times New Roman"/>
                <a:cs typeface="Times New Roman"/>
              </a:rPr>
              <a:t> </a:t>
            </a:r>
            <a:r>
              <a:rPr sz="513" dirty="0">
                <a:solidFill>
                  <a:srgbClr val="494949"/>
                </a:solidFill>
                <a:latin typeface="Times New Roman"/>
                <a:cs typeface="Times New Roman"/>
              </a:rPr>
              <a:t>a</a:t>
            </a:r>
            <a:r>
              <a:rPr sz="513" spc="16" dirty="0">
                <a:solidFill>
                  <a:srgbClr val="494949"/>
                </a:solidFill>
                <a:latin typeface="Times New Roman"/>
                <a:cs typeface="Times New Roman"/>
              </a:rPr>
              <a:t> </a:t>
            </a:r>
            <a:r>
              <a:rPr sz="513" dirty="0">
                <a:solidFill>
                  <a:srgbClr val="494949"/>
                </a:solidFill>
                <a:latin typeface="Times New Roman"/>
                <a:cs typeface="Times New Roman"/>
              </a:rPr>
              <a:t>one-size-fits-</a:t>
            </a:r>
            <a:r>
              <a:rPr sz="513" spc="-16" dirty="0">
                <a:solidFill>
                  <a:srgbClr val="494949"/>
                </a:solidFill>
                <a:latin typeface="Times New Roman"/>
                <a:cs typeface="Times New Roman"/>
              </a:rPr>
              <a:t>al</a:t>
            </a:r>
            <a:r>
              <a:rPr sz="513" spc="-16" dirty="0">
                <a:solidFill>
                  <a:srgbClr val="1C1C1C"/>
                </a:solidFill>
                <a:latin typeface="Times New Roman"/>
                <a:cs typeface="Times New Roman"/>
              </a:rPr>
              <a:t>l</a:t>
            </a:r>
            <a:r>
              <a:rPr sz="513" spc="321" dirty="0">
                <a:solidFill>
                  <a:srgbClr val="1C1C1C"/>
                </a:solidFill>
                <a:latin typeface="Times New Roman"/>
                <a:cs typeface="Times New Roman"/>
              </a:rPr>
              <a:t> </a:t>
            </a:r>
            <a:r>
              <a:rPr sz="513" spc="-6" dirty="0">
                <a:solidFill>
                  <a:srgbClr val="313131"/>
                </a:solidFill>
                <a:latin typeface="Times New Roman"/>
                <a:cs typeface="Times New Roman"/>
              </a:rPr>
              <a:t>approach.</a:t>
            </a:r>
            <a:endParaRPr sz="513">
              <a:latin typeface="Times New Roman"/>
              <a:cs typeface="Times New Roman"/>
            </a:endParaRPr>
          </a:p>
          <a:p>
            <a:pPr marL="98956">
              <a:lnSpc>
                <a:spcPts val="612"/>
              </a:lnSpc>
              <a:spcBef>
                <a:spcPts val="55"/>
              </a:spcBef>
            </a:pPr>
            <a:r>
              <a:rPr sz="513" dirty="0">
                <a:solidFill>
                  <a:srgbClr val="313131"/>
                </a:solidFill>
                <a:latin typeface="Times New Roman"/>
                <a:cs typeface="Times New Roman"/>
              </a:rPr>
              <a:t>Beflexible</a:t>
            </a:r>
            <a:r>
              <a:rPr sz="513" spc="16" dirty="0">
                <a:solidFill>
                  <a:srgbClr val="313131"/>
                </a:solidFill>
                <a:latin typeface="Times New Roman"/>
                <a:cs typeface="Times New Roman"/>
              </a:rPr>
              <a:t> </a:t>
            </a:r>
            <a:r>
              <a:rPr sz="513" spc="6" dirty="0">
                <a:solidFill>
                  <a:srgbClr val="494949"/>
                </a:solidFill>
                <a:latin typeface="Times New Roman"/>
                <a:cs typeface="Times New Roman"/>
              </a:rPr>
              <a:t>in</a:t>
            </a:r>
            <a:r>
              <a:rPr sz="513" spc="-22" dirty="0">
                <a:solidFill>
                  <a:srgbClr val="494949"/>
                </a:solidFill>
                <a:latin typeface="Times New Roman"/>
                <a:cs typeface="Times New Roman"/>
              </a:rPr>
              <a:t> </a:t>
            </a:r>
            <a:r>
              <a:rPr sz="513" dirty="0">
                <a:solidFill>
                  <a:srgbClr val="494949"/>
                </a:solidFill>
                <a:latin typeface="Times New Roman"/>
                <a:cs typeface="Times New Roman"/>
              </a:rPr>
              <a:t>a</a:t>
            </a:r>
            <a:r>
              <a:rPr sz="513" dirty="0">
                <a:solidFill>
                  <a:srgbClr val="1C1C1C"/>
                </a:solidFill>
                <a:latin typeface="Times New Roman"/>
                <a:cs typeface="Times New Roman"/>
              </a:rPr>
              <a:t>ll</a:t>
            </a:r>
            <a:r>
              <a:rPr sz="513" spc="13" dirty="0">
                <a:solidFill>
                  <a:srgbClr val="1C1C1C"/>
                </a:solidFill>
                <a:latin typeface="Times New Roman"/>
                <a:cs typeface="Times New Roman"/>
              </a:rPr>
              <a:t> </a:t>
            </a:r>
            <a:r>
              <a:rPr sz="513" spc="6" dirty="0">
                <a:solidFill>
                  <a:srgbClr val="494949"/>
                </a:solidFill>
                <a:latin typeface="Times New Roman"/>
                <a:cs typeface="Times New Roman"/>
              </a:rPr>
              <a:t>things</a:t>
            </a:r>
            <a:r>
              <a:rPr sz="513" spc="-58" dirty="0">
                <a:solidFill>
                  <a:srgbClr val="494949"/>
                </a:solidFill>
                <a:latin typeface="Times New Roman"/>
                <a:cs typeface="Times New Roman"/>
              </a:rPr>
              <a:t> </a:t>
            </a:r>
            <a:r>
              <a:rPr sz="513" spc="6" dirty="0">
                <a:solidFill>
                  <a:srgbClr val="313131"/>
                </a:solidFill>
                <a:latin typeface="Times New Roman"/>
                <a:cs typeface="Times New Roman"/>
              </a:rPr>
              <a:t>and</a:t>
            </a:r>
            <a:r>
              <a:rPr sz="513" spc="13" dirty="0">
                <a:solidFill>
                  <a:srgbClr val="313131"/>
                </a:solidFill>
                <a:latin typeface="Times New Roman"/>
                <a:cs typeface="Times New Roman"/>
              </a:rPr>
              <a:t> </a:t>
            </a:r>
            <a:r>
              <a:rPr sz="513" spc="6" dirty="0">
                <a:solidFill>
                  <a:srgbClr val="313131"/>
                </a:solidFill>
                <a:latin typeface="Times New Roman"/>
                <a:cs typeface="Times New Roman"/>
              </a:rPr>
              <a:t>try</a:t>
            </a:r>
            <a:r>
              <a:rPr sz="513" spc="-3" dirty="0">
                <a:solidFill>
                  <a:srgbClr val="313131"/>
                </a:solidFill>
                <a:latin typeface="Times New Roman"/>
                <a:cs typeface="Times New Roman"/>
              </a:rPr>
              <a:t> </a:t>
            </a:r>
            <a:r>
              <a:rPr sz="513" spc="6" dirty="0">
                <a:solidFill>
                  <a:srgbClr val="1C1C1C"/>
                </a:solidFill>
                <a:latin typeface="Times New Roman"/>
                <a:cs typeface="Times New Roman"/>
              </a:rPr>
              <a:t>t</a:t>
            </a:r>
            <a:r>
              <a:rPr sz="513" spc="6" dirty="0">
                <a:solidFill>
                  <a:srgbClr val="494949"/>
                </a:solidFill>
                <a:latin typeface="Times New Roman"/>
                <a:cs typeface="Times New Roman"/>
              </a:rPr>
              <a:t>o</a:t>
            </a:r>
            <a:r>
              <a:rPr sz="513" spc="29" dirty="0">
                <a:solidFill>
                  <a:srgbClr val="494949"/>
                </a:solidFill>
                <a:latin typeface="Times New Roman"/>
                <a:cs typeface="Times New Roman"/>
              </a:rPr>
              <a:t> </a:t>
            </a:r>
            <a:r>
              <a:rPr sz="513" spc="6" dirty="0">
                <a:solidFill>
                  <a:srgbClr val="313131"/>
                </a:solidFill>
                <a:latin typeface="Times New Roman"/>
                <a:cs typeface="Times New Roman"/>
              </a:rPr>
              <a:t>turn </a:t>
            </a:r>
            <a:r>
              <a:rPr sz="513" spc="-6" dirty="0">
                <a:solidFill>
                  <a:srgbClr val="313131"/>
                </a:solidFill>
                <a:latin typeface="Times New Roman"/>
                <a:cs typeface="Times New Roman"/>
              </a:rPr>
              <a:t>unexpected</a:t>
            </a:r>
            <a:endParaRPr sz="513">
              <a:latin typeface="Times New Roman"/>
              <a:cs typeface="Times New Roman"/>
            </a:endParaRPr>
          </a:p>
          <a:p>
            <a:pPr marL="97734">
              <a:lnSpc>
                <a:spcPts val="689"/>
              </a:lnSpc>
            </a:pPr>
            <a:r>
              <a:rPr sz="577" spc="-22" dirty="0">
                <a:solidFill>
                  <a:srgbClr val="494949"/>
                </a:solidFill>
                <a:latin typeface="Times New Roman"/>
                <a:cs typeface="Times New Roman"/>
              </a:rPr>
              <a:t>ci</a:t>
            </a:r>
            <a:r>
              <a:rPr sz="577" spc="-22" dirty="0">
                <a:solidFill>
                  <a:srgbClr val="1C1C1C"/>
                </a:solidFill>
                <a:latin typeface="Times New Roman"/>
                <a:cs typeface="Times New Roman"/>
              </a:rPr>
              <a:t>r</a:t>
            </a:r>
            <a:r>
              <a:rPr sz="577" spc="-22" dirty="0">
                <a:solidFill>
                  <a:srgbClr val="494949"/>
                </a:solidFill>
                <a:latin typeface="Times New Roman"/>
                <a:cs typeface="Times New Roman"/>
              </a:rPr>
              <a:t>cu</a:t>
            </a:r>
            <a:r>
              <a:rPr sz="577" spc="-22" dirty="0">
                <a:solidFill>
                  <a:srgbClr val="1C1C1C"/>
                </a:solidFill>
                <a:latin typeface="Times New Roman"/>
                <a:cs typeface="Times New Roman"/>
              </a:rPr>
              <a:t>m</a:t>
            </a:r>
            <a:r>
              <a:rPr sz="577" spc="-22" dirty="0">
                <a:solidFill>
                  <a:srgbClr val="494949"/>
                </a:solidFill>
                <a:latin typeface="Times New Roman"/>
                <a:cs typeface="Times New Roman"/>
              </a:rPr>
              <a:t>stances</a:t>
            </a:r>
            <a:r>
              <a:rPr sz="577" spc="-19" dirty="0">
                <a:solidFill>
                  <a:srgbClr val="494949"/>
                </a:solidFill>
                <a:latin typeface="Times New Roman"/>
                <a:cs typeface="Times New Roman"/>
              </a:rPr>
              <a:t> </a:t>
            </a:r>
            <a:r>
              <a:rPr sz="577" spc="-6" dirty="0">
                <a:solidFill>
                  <a:srgbClr val="313131"/>
                </a:solidFill>
                <a:latin typeface="Times New Roman"/>
                <a:cs typeface="Times New Roman"/>
              </a:rPr>
              <a:t>intolearning</a:t>
            </a:r>
            <a:r>
              <a:rPr sz="577" spc="-6" dirty="0">
                <a:solidFill>
                  <a:srgbClr val="494949"/>
                </a:solidFill>
                <a:latin typeface="Times New Roman"/>
                <a:cs typeface="Times New Roman"/>
              </a:rPr>
              <a:t>opportun</a:t>
            </a:r>
            <a:r>
              <a:rPr sz="577" spc="-6" dirty="0">
                <a:solidFill>
                  <a:srgbClr val="1C1C1C"/>
                </a:solidFill>
                <a:latin typeface="Times New Roman"/>
                <a:cs typeface="Times New Roman"/>
              </a:rPr>
              <a:t>itie</a:t>
            </a:r>
            <a:r>
              <a:rPr sz="577" spc="-6" dirty="0">
                <a:solidFill>
                  <a:srgbClr val="494949"/>
                </a:solidFill>
                <a:latin typeface="Times New Roman"/>
                <a:cs typeface="Times New Roman"/>
              </a:rPr>
              <a:t>s.</a:t>
            </a:r>
            <a:endParaRPr sz="577">
              <a:latin typeface="Times New Roman"/>
              <a:cs typeface="Times New Roman"/>
            </a:endParaRPr>
          </a:p>
          <a:p>
            <a:pPr marR="11402" algn="r">
              <a:spcBef>
                <a:spcPts val="487"/>
              </a:spcBef>
            </a:pPr>
            <a:r>
              <a:rPr sz="737" spc="-16" dirty="0">
                <a:solidFill>
                  <a:srgbClr val="313131"/>
                </a:solidFill>
                <a:latin typeface="Times New Roman"/>
                <a:cs typeface="Times New Roman"/>
              </a:rPr>
              <a:t>18</a:t>
            </a:r>
            <a:endParaRPr sz="737">
              <a:latin typeface="Times New Roman"/>
              <a:cs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960146"/>
            <a:ext cx="537883" cy="208539"/>
          </a:xfrm>
          <a:prstGeom prst="rect">
            <a:avLst/>
          </a:prstGeom>
        </p:spPr>
      </p:pic>
      <p:pic>
        <p:nvPicPr>
          <p:cNvPr id="4" name="object 4"/>
          <p:cNvPicPr/>
          <p:nvPr/>
        </p:nvPicPr>
        <p:blipFill>
          <a:blip r:embed="rId3" cstate="print"/>
          <a:stretch>
            <a:fillRect/>
          </a:stretch>
        </p:blipFill>
        <p:spPr>
          <a:xfrm>
            <a:off x="4731364" y="2816442"/>
            <a:ext cx="537883" cy="217351"/>
          </a:xfrm>
          <a:prstGeom prst="rect">
            <a:avLst/>
          </a:prstGeom>
        </p:spPr>
      </p:pic>
      <p:pic>
        <p:nvPicPr>
          <p:cNvPr id="5" name="object 5"/>
          <p:cNvPicPr/>
          <p:nvPr/>
        </p:nvPicPr>
        <p:blipFill>
          <a:blip r:embed="rId4" cstate="print"/>
          <a:stretch>
            <a:fillRect/>
          </a:stretch>
        </p:blipFill>
        <p:spPr>
          <a:xfrm>
            <a:off x="4731364" y="4687426"/>
            <a:ext cx="537883" cy="208539"/>
          </a:xfrm>
          <a:prstGeom prst="rect">
            <a:avLst/>
          </a:prstGeom>
        </p:spPr>
      </p:pic>
      <p:sp>
        <p:nvSpPr>
          <p:cNvPr id="7" name="object 7"/>
          <p:cNvSpPr/>
          <p:nvPr/>
        </p:nvSpPr>
        <p:spPr>
          <a:xfrm>
            <a:off x="4663760"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860282"/>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6699" y="4596373"/>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4339"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77278" y="4596373"/>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57882" y="86909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2130" y="1054136"/>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56252" y="1259739"/>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6" name="object 16"/>
          <p:cNvSpPr/>
          <p:nvPr/>
        </p:nvSpPr>
        <p:spPr>
          <a:xfrm>
            <a:off x="2656252" y="146240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6252" y="165919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2" y="184423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56252" y="203515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57882"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6252" y="222313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57882"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3312" y="2922182"/>
            <a:ext cx="1840339" cy="0"/>
          </a:xfrm>
          <a:custGeom>
            <a:avLst/>
            <a:gdLst/>
            <a:ahLst/>
            <a:cxnLst/>
            <a:rect l="l" t="t" r="r" b="b"/>
            <a:pathLst>
              <a:path w="2869565">
                <a:moveTo>
                  <a:pt x="0" y="0"/>
                </a:moveTo>
                <a:lnTo>
                  <a:pt x="2868992" y="0"/>
                </a:lnTo>
              </a:path>
            </a:pathLst>
          </a:custGeom>
          <a:ln w="13739">
            <a:solidFill>
              <a:srgbClr val="000000"/>
            </a:solidFill>
          </a:ln>
        </p:spPr>
        <p:txBody>
          <a:bodyPr wrap="square" lIns="0" tIns="0" rIns="0" bIns="0" rtlCol="0"/>
          <a:lstStyle/>
          <a:p>
            <a:endParaRPr sz="898"/>
          </a:p>
        </p:txBody>
      </p:sp>
      <p:sp>
        <p:nvSpPr>
          <p:cNvPr id="24" name="object 24"/>
          <p:cNvSpPr/>
          <p:nvPr/>
        </p:nvSpPr>
        <p:spPr>
          <a:xfrm>
            <a:off x="2662130" y="311603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312827"/>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6" name="object 26"/>
          <p:cNvSpPr/>
          <p:nvPr/>
        </p:nvSpPr>
        <p:spPr>
          <a:xfrm>
            <a:off x="2653312" y="3500806"/>
            <a:ext cx="1840339" cy="0"/>
          </a:xfrm>
          <a:custGeom>
            <a:avLst/>
            <a:gdLst/>
            <a:ahLst/>
            <a:cxnLst/>
            <a:rect l="l" t="t" r="r" b="b"/>
            <a:pathLst>
              <a:path w="2869565">
                <a:moveTo>
                  <a:pt x="0" y="0"/>
                </a:moveTo>
                <a:lnTo>
                  <a:pt x="2868992" y="0"/>
                </a:lnTo>
              </a:path>
            </a:pathLst>
          </a:custGeom>
          <a:ln w="13739">
            <a:solidFill>
              <a:srgbClr val="000000"/>
            </a:solidFill>
          </a:ln>
        </p:spPr>
        <p:txBody>
          <a:bodyPr wrap="square" lIns="0" tIns="0" rIns="0" bIns="0" rtlCol="0"/>
          <a:lstStyle/>
          <a:p>
            <a:endParaRPr sz="898"/>
          </a:p>
        </p:txBody>
      </p:sp>
      <p:sp>
        <p:nvSpPr>
          <p:cNvPr id="27" name="object 27"/>
          <p:cNvSpPr/>
          <p:nvPr/>
        </p:nvSpPr>
        <p:spPr>
          <a:xfrm>
            <a:off x="2665069"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388557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7882" y="4082367"/>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0" name="object 30"/>
          <p:cNvSpPr/>
          <p:nvPr/>
        </p:nvSpPr>
        <p:spPr>
          <a:xfrm>
            <a:off x="2665069"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7882" y="459931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478435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497526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18380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5069" y="5368851"/>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2665069" y="555683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65069" y="574481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4666700"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665069" y="594160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0" name="object 40"/>
          <p:cNvSpPr txBox="1"/>
          <p:nvPr/>
        </p:nvSpPr>
        <p:spPr>
          <a:xfrm>
            <a:off x="4708043" y="1013834"/>
            <a:ext cx="1794320" cy="1511055"/>
          </a:xfrm>
          <a:prstGeom prst="rect">
            <a:avLst/>
          </a:prstGeom>
        </p:spPr>
        <p:txBody>
          <a:bodyPr vert="horz" wrap="square" lIns="0" tIns="0" rIns="0" bIns="0" rtlCol="0">
            <a:spAutoFit/>
          </a:bodyPr>
          <a:lstStyle/>
          <a:p>
            <a:pPr marL="1064080">
              <a:lnSpc>
                <a:spcPts val="1340"/>
              </a:lnSpc>
              <a:tabLst>
                <a:tab pos="1432619" algn="l"/>
              </a:tabLst>
            </a:pPr>
            <a:r>
              <a:rPr sz="4281" spc="-226" baseline="9363" dirty="0">
                <a:solidFill>
                  <a:srgbClr val="136EBA"/>
                </a:solidFill>
              </a:rPr>
              <a:t>■</a:t>
            </a:r>
            <a:r>
              <a:rPr sz="721" spc="-53" baseline="55555" dirty="0">
                <a:solidFill>
                  <a:srgbClr val="446979"/>
                </a:solidFill>
              </a:rPr>
              <a:t>Funde</a:t>
            </a:r>
            <a:r>
              <a:rPr sz="721" spc="-1327" baseline="55555" dirty="0">
                <a:solidFill>
                  <a:srgbClr val="446979"/>
                </a:solidFill>
              </a:rPr>
              <a:t>d</a:t>
            </a:r>
            <a:r>
              <a:rPr sz="481" spc="-35" dirty="0">
                <a:solidFill>
                  <a:srgbClr val="446979"/>
                </a:solidFill>
              </a:rPr>
              <a:t>Europea</a:t>
            </a:r>
            <a:r>
              <a:rPr sz="481" spc="-2915" dirty="0">
                <a:solidFill>
                  <a:srgbClr val="446979"/>
                </a:solidFill>
              </a:rPr>
              <a:t>n</a:t>
            </a:r>
            <a:r>
              <a:rPr sz="481" spc="-35" dirty="0">
                <a:solidFill>
                  <a:srgbClr val="446979"/>
                </a:solidFill>
              </a:rPr>
              <a:t>th</a:t>
            </a:r>
            <a:r>
              <a:rPr sz="481" spc="-29" dirty="0">
                <a:solidFill>
                  <a:srgbClr val="446979"/>
                </a:solidFill>
              </a:rPr>
              <a:t>e</a:t>
            </a:r>
            <a:r>
              <a:rPr sz="481" dirty="0">
                <a:solidFill>
                  <a:srgbClr val="446979"/>
                </a:solidFill>
              </a:rPr>
              <a:t>	</a:t>
            </a:r>
            <a:r>
              <a:rPr sz="721" spc="-91" baseline="55555" dirty="0">
                <a:solidFill>
                  <a:srgbClr val="446979"/>
                </a:solidFill>
              </a:rPr>
              <a:t>by</a:t>
            </a:r>
            <a:r>
              <a:rPr sz="721" spc="466" baseline="55555" dirty="0">
                <a:solidFill>
                  <a:srgbClr val="446979"/>
                </a:solidFill>
              </a:rPr>
              <a:t> </a:t>
            </a:r>
            <a:r>
              <a:rPr sz="481" spc="-73" dirty="0">
                <a:solidFill>
                  <a:srgbClr val="446979"/>
                </a:solidFill>
              </a:rPr>
              <a:t>Union</a:t>
            </a:r>
            <a:endParaRPr sz="481"/>
          </a:p>
          <a:p>
            <a:pPr marR="70043" algn="ctr">
              <a:lnSpc>
                <a:spcPts val="1061"/>
              </a:lnSpc>
            </a:pPr>
            <a:r>
              <a:rPr sz="930" b="1" spc="-90" dirty="0">
                <a:solidFill>
                  <a:srgbClr val="282828"/>
                </a:solidFill>
                <a:latin typeface="Times New Roman"/>
                <a:cs typeface="Times New Roman"/>
              </a:rPr>
              <a:t>Professional</a:t>
            </a:r>
            <a:r>
              <a:rPr sz="930" b="1" spc="-16" dirty="0">
                <a:solidFill>
                  <a:srgbClr val="282828"/>
                </a:solidFill>
                <a:latin typeface="Times New Roman"/>
                <a:cs typeface="Times New Roman"/>
              </a:rPr>
              <a:t> </a:t>
            </a:r>
            <a:r>
              <a:rPr sz="930" b="1" spc="-96" dirty="0">
                <a:solidFill>
                  <a:srgbClr val="282828"/>
                </a:solidFill>
                <a:latin typeface="Times New Roman"/>
                <a:cs typeface="Times New Roman"/>
              </a:rPr>
              <a:t>and</a:t>
            </a:r>
            <a:r>
              <a:rPr sz="930" b="1" spc="-90" dirty="0">
                <a:solidFill>
                  <a:srgbClr val="282828"/>
                </a:solidFill>
                <a:latin typeface="Times New Roman"/>
                <a:cs typeface="Times New Roman"/>
              </a:rPr>
              <a:t> didactic</a:t>
            </a:r>
            <a:r>
              <a:rPr sz="930" b="1" spc="-48" dirty="0">
                <a:solidFill>
                  <a:srgbClr val="282828"/>
                </a:solidFill>
                <a:latin typeface="Times New Roman"/>
                <a:cs typeface="Times New Roman"/>
              </a:rPr>
              <a:t> </a:t>
            </a:r>
            <a:r>
              <a:rPr sz="930" b="1" spc="-6" dirty="0">
                <a:solidFill>
                  <a:srgbClr val="3D3D3D"/>
                </a:solidFill>
                <a:latin typeface="Times New Roman"/>
                <a:cs typeface="Times New Roman"/>
              </a:rPr>
              <a:t>abilities</a:t>
            </a:r>
            <a:endParaRPr sz="930">
              <a:latin typeface="Times New Roman"/>
              <a:cs typeface="Times New Roman"/>
            </a:endParaRPr>
          </a:p>
          <a:p>
            <a:pPr marR="66378" algn="ctr">
              <a:lnSpc>
                <a:spcPts val="920"/>
              </a:lnSpc>
            </a:pPr>
            <a:r>
              <a:rPr sz="802" b="1" spc="-16" dirty="0">
                <a:solidFill>
                  <a:srgbClr val="3D3D3D"/>
                </a:solidFill>
                <a:latin typeface="Times New Roman"/>
                <a:cs typeface="Times New Roman"/>
              </a:rPr>
              <a:t>of</a:t>
            </a:r>
            <a:r>
              <a:rPr sz="802" b="1" spc="-64" dirty="0">
                <a:solidFill>
                  <a:srgbClr val="3D3D3D"/>
                </a:solidFill>
                <a:latin typeface="Times New Roman"/>
                <a:cs typeface="Times New Roman"/>
              </a:rPr>
              <a:t> </a:t>
            </a:r>
            <a:r>
              <a:rPr sz="802" b="1" spc="-13" dirty="0">
                <a:solidFill>
                  <a:srgbClr val="3D3D3D"/>
                </a:solidFill>
                <a:latin typeface="Times New Roman"/>
                <a:cs typeface="Times New Roman"/>
              </a:rPr>
              <a:t>the</a:t>
            </a:r>
            <a:r>
              <a:rPr sz="802" b="1" spc="-58" dirty="0">
                <a:solidFill>
                  <a:srgbClr val="3D3D3D"/>
                </a:solidFill>
                <a:latin typeface="Times New Roman"/>
                <a:cs typeface="Times New Roman"/>
              </a:rPr>
              <a:t> </a:t>
            </a:r>
            <a:r>
              <a:rPr sz="802" b="1" spc="-6" dirty="0">
                <a:solidFill>
                  <a:srgbClr val="282828"/>
                </a:solidFill>
                <a:latin typeface="Times New Roman"/>
                <a:cs typeface="Times New Roman"/>
              </a:rPr>
              <a:t>teacher</a:t>
            </a:r>
            <a:endParaRPr sz="802">
              <a:latin typeface="Times New Roman"/>
              <a:cs typeface="Times New Roman"/>
            </a:endParaRPr>
          </a:p>
          <a:p>
            <a:pPr marL="32578">
              <a:spcBef>
                <a:spcPts val="80"/>
              </a:spcBef>
            </a:pPr>
            <a:r>
              <a:rPr sz="545" b="1" spc="19" dirty="0">
                <a:solidFill>
                  <a:srgbClr val="3D3D3D"/>
                </a:solidFill>
                <a:latin typeface="Times New Roman"/>
                <a:cs typeface="Times New Roman"/>
              </a:rPr>
              <a:t>The</a:t>
            </a:r>
            <a:r>
              <a:rPr sz="545" b="1" spc="-73" dirty="0">
                <a:solidFill>
                  <a:srgbClr val="3D3D3D"/>
                </a:solidFill>
                <a:latin typeface="Times New Roman"/>
                <a:cs typeface="Times New Roman"/>
              </a:rPr>
              <a:t> </a:t>
            </a:r>
            <a:r>
              <a:rPr sz="545" b="1" spc="13" dirty="0">
                <a:solidFill>
                  <a:srgbClr val="282828"/>
                </a:solidFill>
                <a:latin typeface="Times New Roman"/>
                <a:cs typeface="Times New Roman"/>
              </a:rPr>
              <a:t>gifted</a:t>
            </a:r>
            <a:r>
              <a:rPr sz="545" b="1" spc="-45" dirty="0">
                <a:solidFill>
                  <a:srgbClr val="282828"/>
                </a:solidFill>
                <a:latin typeface="Times New Roman"/>
                <a:cs typeface="Times New Roman"/>
              </a:rPr>
              <a:t> </a:t>
            </a:r>
            <a:r>
              <a:rPr sz="545" b="1" spc="19" dirty="0">
                <a:solidFill>
                  <a:srgbClr val="3D3D3D"/>
                </a:solidFill>
                <a:latin typeface="Times New Roman"/>
                <a:cs typeface="Times New Roman"/>
              </a:rPr>
              <a:t>teacher</a:t>
            </a:r>
            <a:r>
              <a:rPr sz="545" b="1" spc="-38" dirty="0">
                <a:solidFill>
                  <a:srgbClr val="3D3D3D"/>
                </a:solidFill>
                <a:latin typeface="Times New Roman"/>
                <a:cs typeface="Times New Roman"/>
              </a:rPr>
              <a:t> </a:t>
            </a:r>
            <a:r>
              <a:rPr sz="545" b="1" spc="19" dirty="0">
                <a:solidFill>
                  <a:srgbClr val="3D3D3D"/>
                </a:solidFill>
                <a:latin typeface="Times New Roman"/>
                <a:cs typeface="Times New Roman"/>
              </a:rPr>
              <a:t>should</a:t>
            </a:r>
            <a:r>
              <a:rPr sz="545" b="1" spc="-29" dirty="0">
                <a:solidFill>
                  <a:srgbClr val="3D3D3D"/>
                </a:solidFill>
                <a:latin typeface="Times New Roman"/>
                <a:cs typeface="Times New Roman"/>
              </a:rPr>
              <a:t> </a:t>
            </a:r>
            <a:r>
              <a:rPr sz="545" b="1" spc="19" dirty="0">
                <a:solidFill>
                  <a:srgbClr val="282828"/>
                </a:solidFill>
                <a:latin typeface="Times New Roman"/>
                <a:cs typeface="Times New Roman"/>
              </a:rPr>
              <a:t>know</a:t>
            </a:r>
            <a:r>
              <a:rPr sz="545" b="1" spc="-13" dirty="0">
                <a:solidFill>
                  <a:srgbClr val="282828"/>
                </a:solidFill>
                <a:latin typeface="Times New Roman"/>
                <a:cs typeface="Times New Roman"/>
              </a:rPr>
              <a:t> </a:t>
            </a:r>
            <a:r>
              <a:rPr sz="545" b="1" spc="19" dirty="0">
                <a:solidFill>
                  <a:srgbClr val="282828"/>
                </a:solidFill>
                <a:latin typeface="Times New Roman"/>
                <a:cs typeface="Times New Roman"/>
              </a:rPr>
              <a:t>how</a:t>
            </a:r>
            <a:r>
              <a:rPr sz="545" b="1" spc="-38" dirty="0">
                <a:solidFill>
                  <a:srgbClr val="282828"/>
                </a:solidFill>
                <a:latin typeface="Times New Roman"/>
                <a:cs typeface="Times New Roman"/>
              </a:rPr>
              <a:t> </a:t>
            </a:r>
            <a:r>
              <a:rPr sz="545" b="1" spc="-16" dirty="0">
                <a:solidFill>
                  <a:srgbClr val="282828"/>
                </a:solidFill>
                <a:latin typeface="Times New Roman"/>
                <a:cs typeface="Times New Roman"/>
              </a:rPr>
              <a:t>to:</a:t>
            </a:r>
            <a:endParaRPr sz="545">
              <a:latin typeface="Times New Roman"/>
              <a:cs typeface="Times New Roman"/>
            </a:endParaRPr>
          </a:p>
          <a:p>
            <a:pPr marL="100177" marR="69636" indent="4072">
              <a:lnSpc>
                <a:spcPct val="105200"/>
              </a:lnSpc>
              <a:spcBef>
                <a:spcPts val="38"/>
              </a:spcBef>
            </a:pPr>
            <a:r>
              <a:rPr sz="513" dirty="0">
                <a:solidFill>
                  <a:srgbClr val="3D3D3D"/>
                </a:solidFill>
                <a:latin typeface="Times New Roman"/>
                <a:cs typeface="Times New Roman"/>
              </a:rPr>
              <a:t>Permit students</a:t>
            </a:r>
            <a:r>
              <a:rPr sz="513" spc="-6" dirty="0">
                <a:solidFill>
                  <a:srgbClr val="3D3D3D"/>
                </a:solidFill>
                <a:latin typeface="Times New Roman"/>
                <a:cs typeface="Times New Roman"/>
              </a:rPr>
              <a:t> </a:t>
            </a:r>
            <a:r>
              <a:rPr sz="513" dirty="0">
                <a:solidFill>
                  <a:srgbClr val="282828"/>
                </a:solidFill>
                <a:latin typeface="Times New Roman"/>
                <a:cs typeface="Times New Roman"/>
              </a:rPr>
              <a:t>to</a:t>
            </a:r>
            <a:r>
              <a:rPr sz="513" spc="32" dirty="0">
                <a:solidFill>
                  <a:srgbClr val="282828"/>
                </a:solidFill>
                <a:latin typeface="Times New Roman"/>
                <a:cs typeface="Times New Roman"/>
              </a:rPr>
              <a:t> </a:t>
            </a:r>
            <a:r>
              <a:rPr sz="513" dirty="0">
                <a:solidFill>
                  <a:srgbClr val="282828"/>
                </a:solidFill>
                <a:latin typeface="Times New Roman"/>
                <a:cs typeface="Times New Roman"/>
              </a:rPr>
              <a:t>take </a:t>
            </a:r>
            <a:r>
              <a:rPr sz="513" dirty="0">
                <a:solidFill>
                  <a:srgbClr val="3D3D3D"/>
                </a:solidFill>
                <a:latin typeface="Times New Roman"/>
                <a:cs typeface="Times New Roman"/>
              </a:rPr>
              <a:t>on</a:t>
            </a:r>
            <a:r>
              <a:rPr sz="513" spc="26" dirty="0">
                <a:solidFill>
                  <a:srgbClr val="3D3D3D"/>
                </a:solidFill>
                <a:latin typeface="Times New Roman"/>
                <a:cs typeface="Times New Roman"/>
              </a:rPr>
              <a:t> </a:t>
            </a:r>
            <a:r>
              <a:rPr sz="513" dirty="0">
                <a:solidFill>
                  <a:srgbClr val="282828"/>
                </a:solidFill>
                <a:latin typeface="Times New Roman"/>
                <a:cs typeface="Times New Roman"/>
              </a:rPr>
              <a:t>individual</a:t>
            </a:r>
            <a:r>
              <a:rPr sz="513" spc="48" dirty="0">
                <a:solidFill>
                  <a:srgbClr val="282828"/>
                </a:solidFill>
                <a:latin typeface="Times New Roman"/>
                <a:cs typeface="Times New Roman"/>
              </a:rPr>
              <a:t> </a:t>
            </a:r>
            <a:r>
              <a:rPr sz="513" dirty="0">
                <a:solidFill>
                  <a:srgbClr val="3D3D3D"/>
                </a:solidFill>
                <a:latin typeface="Times New Roman"/>
                <a:cs typeface="Times New Roman"/>
              </a:rPr>
              <a:t>projects</a:t>
            </a:r>
            <a:r>
              <a:rPr sz="513" spc="29" dirty="0">
                <a:solidFill>
                  <a:srgbClr val="3D3D3D"/>
                </a:solidFill>
                <a:latin typeface="Times New Roman"/>
                <a:cs typeface="Times New Roman"/>
              </a:rPr>
              <a:t> </a:t>
            </a:r>
            <a:r>
              <a:rPr sz="513" dirty="0">
                <a:solidFill>
                  <a:srgbClr val="282828"/>
                </a:solidFill>
                <a:latin typeface="Times New Roman"/>
                <a:cs typeface="Times New Roman"/>
              </a:rPr>
              <a:t>based</a:t>
            </a:r>
            <a:r>
              <a:rPr sz="513" spc="42" dirty="0">
                <a:solidFill>
                  <a:srgbClr val="282828"/>
                </a:solidFill>
                <a:latin typeface="Times New Roman"/>
                <a:cs typeface="Times New Roman"/>
              </a:rPr>
              <a:t> </a:t>
            </a:r>
            <a:r>
              <a:rPr sz="513" dirty="0">
                <a:solidFill>
                  <a:srgbClr val="3D3D3D"/>
                </a:solidFill>
                <a:latin typeface="Times New Roman"/>
                <a:cs typeface="Times New Roman"/>
              </a:rPr>
              <a:t>on</a:t>
            </a:r>
            <a:r>
              <a:rPr sz="513" spc="3" dirty="0">
                <a:solidFill>
                  <a:srgbClr val="3D3D3D"/>
                </a:solidFill>
                <a:latin typeface="Times New Roman"/>
                <a:cs typeface="Times New Roman"/>
              </a:rPr>
              <a:t> </a:t>
            </a:r>
            <a:r>
              <a:rPr sz="513" spc="-6" dirty="0">
                <a:solidFill>
                  <a:srgbClr val="282828"/>
                </a:solidFill>
                <a:latin typeface="Times New Roman"/>
                <a:cs typeface="Times New Roman"/>
              </a:rPr>
              <a:t>their</a:t>
            </a:r>
            <a:r>
              <a:rPr sz="513" spc="321" dirty="0">
                <a:solidFill>
                  <a:srgbClr val="282828"/>
                </a:solidFill>
                <a:latin typeface="Times New Roman"/>
                <a:cs typeface="Times New Roman"/>
              </a:rPr>
              <a:t> </a:t>
            </a:r>
            <a:r>
              <a:rPr sz="513" dirty="0">
                <a:solidFill>
                  <a:srgbClr val="3D3D3D"/>
                </a:solidFill>
                <a:latin typeface="Times New Roman"/>
                <a:cs typeface="Times New Roman"/>
              </a:rPr>
              <a:t>own</a:t>
            </a:r>
            <a:r>
              <a:rPr sz="513" spc="3" dirty="0">
                <a:solidFill>
                  <a:srgbClr val="3D3D3D"/>
                </a:solidFill>
                <a:latin typeface="Times New Roman"/>
                <a:cs typeface="Times New Roman"/>
              </a:rPr>
              <a:t> </a:t>
            </a:r>
            <a:r>
              <a:rPr sz="513" spc="-6" dirty="0">
                <a:solidFill>
                  <a:srgbClr val="282828"/>
                </a:solidFill>
                <a:latin typeface="Times New Roman"/>
                <a:cs typeface="Times New Roman"/>
              </a:rPr>
              <a:t>int</a:t>
            </a:r>
            <a:r>
              <a:rPr sz="513" spc="-6" dirty="0">
                <a:solidFill>
                  <a:srgbClr val="525252"/>
                </a:solidFill>
                <a:latin typeface="Times New Roman"/>
                <a:cs typeface="Times New Roman"/>
              </a:rPr>
              <a:t>erests.</a:t>
            </a:r>
            <a:endParaRPr sz="513">
              <a:latin typeface="Times New Roman"/>
              <a:cs typeface="Times New Roman"/>
            </a:endParaRPr>
          </a:p>
          <a:p>
            <a:pPr marL="100585" marR="109951" indent="-1629">
              <a:lnSpc>
                <a:spcPct val="101400"/>
              </a:lnSpc>
            </a:pPr>
            <a:r>
              <a:rPr sz="513" spc="-13" dirty="0">
                <a:solidFill>
                  <a:srgbClr val="3D3D3D"/>
                </a:solidFill>
                <a:latin typeface="Times New Roman"/>
                <a:cs typeface="Times New Roman"/>
              </a:rPr>
              <a:t>Allow</a:t>
            </a:r>
            <a:r>
              <a:rPr sz="513" spc="6" dirty="0">
                <a:solidFill>
                  <a:srgbClr val="3D3D3D"/>
                </a:solidFill>
                <a:latin typeface="Times New Roman"/>
                <a:cs typeface="Times New Roman"/>
              </a:rPr>
              <a:t> </a:t>
            </a:r>
            <a:r>
              <a:rPr sz="513" dirty="0">
                <a:solidFill>
                  <a:srgbClr val="3D3D3D"/>
                </a:solidFill>
                <a:latin typeface="Times New Roman"/>
                <a:cs typeface="Times New Roman"/>
              </a:rPr>
              <a:t>students to</a:t>
            </a:r>
            <a:r>
              <a:rPr sz="513" spc="29" dirty="0">
                <a:solidFill>
                  <a:srgbClr val="3D3D3D"/>
                </a:solidFill>
                <a:latin typeface="Times New Roman"/>
                <a:cs typeface="Times New Roman"/>
              </a:rPr>
              <a:t> </a:t>
            </a:r>
            <a:r>
              <a:rPr sz="513" dirty="0">
                <a:solidFill>
                  <a:srgbClr val="3D3D3D"/>
                </a:solidFill>
                <a:latin typeface="Times New Roman"/>
                <a:cs typeface="Times New Roman"/>
              </a:rPr>
              <a:t>workahead</a:t>
            </a:r>
            <a:r>
              <a:rPr sz="513" spc="22" dirty="0">
                <a:solidFill>
                  <a:srgbClr val="3D3D3D"/>
                </a:solidFill>
                <a:latin typeface="Times New Roman"/>
                <a:cs typeface="Times New Roman"/>
              </a:rPr>
              <a:t> </a:t>
            </a:r>
            <a:r>
              <a:rPr sz="513" dirty="0">
                <a:solidFill>
                  <a:srgbClr val="3D3D3D"/>
                </a:solidFill>
                <a:latin typeface="Times New Roman"/>
                <a:cs typeface="Times New Roman"/>
              </a:rPr>
              <a:t>at</a:t>
            </a:r>
            <a:r>
              <a:rPr sz="513" spc="106" dirty="0">
                <a:solidFill>
                  <a:srgbClr val="3D3D3D"/>
                </a:solidFill>
                <a:latin typeface="Times New Roman"/>
                <a:cs typeface="Times New Roman"/>
              </a:rPr>
              <a:t> </a:t>
            </a:r>
            <a:r>
              <a:rPr sz="513" dirty="0">
                <a:solidFill>
                  <a:srgbClr val="3D3D3D"/>
                </a:solidFill>
                <a:latin typeface="Times New Roman"/>
                <a:cs typeface="Times New Roman"/>
              </a:rPr>
              <a:t>their</a:t>
            </a:r>
            <a:r>
              <a:rPr sz="513" spc="26" dirty="0">
                <a:solidFill>
                  <a:srgbClr val="3D3D3D"/>
                </a:solidFill>
                <a:latin typeface="Times New Roman"/>
                <a:cs typeface="Times New Roman"/>
              </a:rPr>
              <a:t> </a:t>
            </a:r>
            <a:r>
              <a:rPr sz="513" dirty="0">
                <a:solidFill>
                  <a:srgbClr val="3D3D3D"/>
                </a:solidFill>
                <a:latin typeface="Times New Roman"/>
                <a:cs typeface="Times New Roman"/>
              </a:rPr>
              <a:t>own</a:t>
            </a:r>
            <a:r>
              <a:rPr sz="513" spc="80" dirty="0">
                <a:solidFill>
                  <a:srgbClr val="3D3D3D"/>
                </a:solidFill>
                <a:latin typeface="Times New Roman"/>
                <a:cs typeface="Times New Roman"/>
              </a:rPr>
              <a:t> </a:t>
            </a:r>
            <a:r>
              <a:rPr sz="513" dirty="0">
                <a:solidFill>
                  <a:srgbClr val="3D3D3D"/>
                </a:solidFill>
                <a:latin typeface="Times New Roman"/>
                <a:cs typeface="Times New Roman"/>
              </a:rPr>
              <a:t>pace,</a:t>
            </a:r>
            <a:r>
              <a:rPr sz="513" spc="-19" dirty="0">
                <a:solidFill>
                  <a:srgbClr val="3D3D3D"/>
                </a:solidFill>
                <a:latin typeface="Times New Roman"/>
                <a:cs typeface="Times New Roman"/>
              </a:rPr>
              <a:t> </a:t>
            </a:r>
            <a:r>
              <a:rPr sz="513" dirty="0">
                <a:solidFill>
                  <a:srgbClr val="3D3D3D"/>
                </a:solidFill>
                <a:latin typeface="Times New Roman"/>
                <a:cs typeface="Times New Roman"/>
              </a:rPr>
              <a:t>and</a:t>
            </a:r>
            <a:r>
              <a:rPr sz="513" spc="71" dirty="0">
                <a:solidFill>
                  <a:srgbClr val="3D3D3D"/>
                </a:solidFill>
                <a:latin typeface="Times New Roman"/>
                <a:cs typeface="Times New Roman"/>
              </a:rPr>
              <a:t> </a:t>
            </a:r>
            <a:r>
              <a:rPr sz="513" spc="-6" dirty="0">
                <a:solidFill>
                  <a:srgbClr val="3D3D3D"/>
                </a:solidFill>
                <a:latin typeface="Times New Roman"/>
                <a:cs typeface="Times New Roman"/>
              </a:rPr>
              <a:t>stress</a:t>
            </a:r>
            <a:r>
              <a:rPr sz="513" spc="6" dirty="0">
                <a:solidFill>
                  <a:srgbClr val="3D3D3D"/>
                </a:solidFill>
                <a:latin typeface="Times New Roman"/>
                <a:cs typeface="Times New Roman"/>
              </a:rPr>
              <a:t> </a:t>
            </a:r>
            <a:r>
              <a:rPr sz="513" spc="6" dirty="0">
                <a:solidFill>
                  <a:srgbClr val="282828"/>
                </a:solidFill>
                <a:latin typeface="Times New Roman"/>
                <a:cs typeface="Times New Roman"/>
              </a:rPr>
              <a:t>learnin</a:t>
            </a:r>
            <a:r>
              <a:rPr sz="513" spc="6" dirty="0">
                <a:solidFill>
                  <a:srgbClr val="525252"/>
                </a:solidFill>
                <a:latin typeface="Times New Roman"/>
                <a:cs typeface="Times New Roman"/>
              </a:rPr>
              <a:t>g</a:t>
            </a:r>
            <a:r>
              <a:rPr sz="513" spc="-67" dirty="0">
                <a:solidFill>
                  <a:srgbClr val="525252"/>
                </a:solidFill>
                <a:latin typeface="Times New Roman"/>
                <a:cs typeface="Times New Roman"/>
              </a:rPr>
              <a:t> </a:t>
            </a:r>
            <a:r>
              <a:rPr sz="513" spc="6" dirty="0">
                <a:solidFill>
                  <a:srgbClr val="3D3D3D"/>
                </a:solidFill>
                <a:latin typeface="Times New Roman"/>
                <a:cs typeface="Times New Roman"/>
              </a:rPr>
              <a:t>skills</a:t>
            </a:r>
            <a:r>
              <a:rPr sz="513" spc="-35" dirty="0">
                <a:solidFill>
                  <a:srgbClr val="3D3D3D"/>
                </a:solidFill>
                <a:latin typeface="Times New Roman"/>
                <a:cs typeface="Times New Roman"/>
              </a:rPr>
              <a:t> </a:t>
            </a:r>
            <a:r>
              <a:rPr sz="513" spc="6" dirty="0">
                <a:solidFill>
                  <a:srgbClr val="282828"/>
                </a:solidFill>
                <a:latin typeface="Times New Roman"/>
                <a:cs typeface="Times New Roman"/>
              </a:rPr>
              <a:t>lik</a:t>
            </a:r>
            <a:r>
              <a:rPr sz="513" spc="6" dirty="0">
                <a:solidFill>
                  <a:srgbClr val="525252"/>
                </a:solidFill>
                <a:latin typeface="Times New Roman"/>
                <a:cs typeface="Times New Roman"/>
              </a:rPr>
              <a:t>e</a:t>
            </a:r>
            <a:r>
              <a:rPr sz="513" spc="80" dirty="0">
                <a:solidFill>
                  <a:srgbClr val="525252"/>
                </a:solidFill>
                <a:latin typeface="Times New Roman"/>
                <a:cs typeface="Times New Roman"/>
              </a:rPr>
              <a:t> </a:t>
            </a:r>
            <a:r>
              <a:rPr sz="513" dirty="0">
                <a:solidFill>
                  <a:srgbClr val="3D3D3D"/>
                </a:solidFill>
                <a:latin typeface="Times New Roman"/>
                <a:cs typeface="Times New Roman"/>
              </a:rPr>
              <a:t>researching</a:t>
            </a:r>
            <a:r>
              <a:rPr sz="513" spc="-13" dirty="0">
                <a:solidFill>
                  <a:srgbClr val="3D3D3D"/>
                </a:solidFill>
                <a:latin typeface="Times New Roman"/>
                <a:cs typeface="Times New Roman"/>
              </a:rPr>
              <a:t> </a:t>
            </a:r>
            <a:r>
              <a:rPr sz="513" spc="6" dirty="0">
                <a:solidFill>
                  <a:srgbClr val="3D3D3D"/>
                </a:solidFill>
                <a:latin typeface="Times New Roman"/>
                <a:cs typeface="Times New Roman"/>
              </a:rPr>
              <a:t>and</a:t>
            </a:r>
            <a:r>
              <a:rPr sz="513" spc="-19" dirty="0">
                <a:solidFill>
                  <a:srgbClr val="3D3D3D"/>
                </a:solidFill>
                <a:latin typeface="Times New Roman"/>
                <a:cs typeface="Times New Roman"/>
              </a:rPr>
              <a:t> </a:t>
            </a:r>
            <a:r>
              <a:rPr sz="513" spc="6" dirty="0">
                <a:solidFill>
                  <a:srgbClr val="3D3D3D"/>
                </a:solidFill>
                <a:latin typeface="Times New Roman"/>
                <a:cs typeface="Times New Roman"/>
              </a:rPr>
              <a:t>questioning</a:t>
            </a:r>
            <a:r>
              <a:rPr sz="513" spc="71" dirty="0">
                <a:solidFill>
                  <a:srgbClr val="3D3D3D"/>
                </a:solidFill>
                <a:latin typeface="Times New Roman"/>
                <a:cs typeface="Times New Roman"/>
              </a:rPr>
              <a:t> </a:t>
            </a:r>
            <a:r>
              <a:rPr sz="513" spc="6" dirty="0">
                <a:solidFill>
                  <a:srgbClr val="3D3D3D"/>
                </a:solidFill>
                <a:latin typeface="Times New Roman"/>
                <a:cs typeface="Times New Roman"/>
              </a:rPr>
              <a:t>rather</a:t>
            </a:r>
            <a:r>
              <a:rPr sz="513" spc="-16" dirty="0">
                <a:solidFill>
                  <a:srgbClr val="3D3D3D"/>
                </a:solidFill>
                <a:latin typeface="Times New Roman"/>
                <a:cs typeface="Times New Roman"/>
              </a:rPr>
              <a:t> </a:t>
            </a:r>
            <a:r>
              <a:rPr sz="513" spc="-13" dirty="0">
                <a:solidFill>
                  <a:srgbClr val="282828"/>
                </a:solidFill>
                <a:latin typeface="Times New Roman"/>
                <a:cs typeface="Times New Roman"/>
              </a:rPr>
              <a:t>than</a:t>
            </a:r>
            <a:endParaRPr sz="513">
              <a:latin typeface="Times New Roman"/>
              <a:cs typeface="Times New Roman"/>
            </a:endParaRPr>
          </a:p>
          <a:p>
            <a:pPr marL="105064">
              <a:spcBef>
                <a:spcPts val="32"/>
              </a:spcBef>
            </a:pPr>
            <a:r>
              <a:rPr sz="513" dirty="0">
                <a:solidFill>
                  <a:srgbClr val="3D3D3D"/>
                </a:solidFill>
                <a:latin typeface="Times New Roman"/>
                <a:cs typeface="Times New Roman"/>
              </a:rPr>
              <a:t>rote</a:t>
            </a:r>
            <a:r>
              <a:rPr sz="513" spc="29" dirty="0">
                <a:solidFill>
                  <a:srgbClr val="3D3D3D"/>
                </a:solidFill>
                <a:latin typeface="Times New Roman"/>
                <a:cs typeface="Times New Roman"/>
              </a:rPr>
              <a:t> </a:t>
            </a:r>
            <a:r>
              <a:rPr sz="513" dirty="0">
                <a:solidFill>
                  <a:srgbClr val="3D3D3D"/>
                </a:solidFill>
                <a:latin typeface="Times New Roman"/>
                <a:cs typeface="Times New Roman"/>
              </a:rPr>
              <a:t>memorization</a:t>
            </a:r>
            <a:r>
              <a:rPr sz="513" spc="32" dirty="0">
                <a:solidFill>
                  <a:srgbClr val="3D3D3D"/>
                </a:solidFill>
                <a:latin typeface="Times New Roman"/>
                <a:cs typeface="Times New Roman"/>
              </a:rPr>
              <a:t> </a:t>
            </a:r>
            <a:r>
              <a:rPr sz="513" dirty="0">
                <a:solidFill>
                  <a:srgbClr val="3D3D3D"/>
                </a:solidFill>
                <a:latin typeface="Times New Roman"/>
                <a:cs typeface="Times New Roman"/>
              </a:rPr>
              <a:t>and</a:t>
            </a:r>
            <a:r>
              <a:rPr sz="513" spc="71" dirty="0">
                <a:solidFill>
                  <a:srgbClr val="3D3D3D"/>
                </a:solidFill>
                <a:latin typeface="Times New Roman"/>
                <a:cs typeface="Times New Roman"/>
              </a:rPr>
              <a:t> </a:t>
            </a:r>
            <a:r>
              <a:rPr sz="513" spc="-6" dirty="0">
                <a:solidFill>
                  <a:srgbClr val="3D3D3D"/>
                </a:solidFill>
                <a:latin typeface="Times New Roman"/>
                <a:cs typeface="Times New Roman"/>
              </a:rPr>
              <a:t>regurgitation.</a:t>
            </a:r>
            <a:endParaRPr sz="513">
              <a:latin typeface="Times New Roman"/>
              <a:cs typeface="Times New Roman"/>
            </a:endParaRPr>
          </a:p>
          <a:p>
            <a:pPr marL="104250">
              <a:spcBef>
                <a:spcPts val="10"/>
              </a:spcBef>
            </a:pPr>
            <a:r>
              <a:rPr sz="513" dirty="0">
                <a:solidFill>
                  <a:srgbClr val="3D3D3D"/>
                </a:solidFill>
                <a:latin typeface="Times New Roman"/>
                <a:cs typeface="Times New Roman"/>
              </a:rPr>
              <a:t>Make</a:t>
            </a:r>
            <a:r>
              <a:rPr sz="513" spc="-26" dirty="0">
                <a:solidFill>
                  <a:srgbClr val="3D3D3D"/>
                </a:solidFill>
                <a:latin typeface="Times New Roman"/>
                <a:cs typeface="Times New Roman"/>
              </a:rPr>
              <a:t> </a:t>
            </a:r>
            <a:r>
              <a:rPr sz="513" dirty="0">
                <a:solidFill>
                  <a:srgbClr val="282828"/>
                </a:solidFill>
                <a:latin typeface="Times New Roman"/>
                <a:cs typeface="Times New Roman"/>
              </a:rPr>
              <a:t>as</a:t>
            </a:r>
            <a:r>
              <a:rPr sz="513" spc="73" dirty="0">
                <a:solidFill>
                  <a:srgbClr val="282828"/>
                </a:solidFill>
                <a:latin typeface="Times New Roman"/>
                <a:cs typeface="Times New Roman"/>
              </a:rPr>
              <a:t> </a:t>
            </a:r>
            <a:r>
              <a:rPr sz="513" dirty="0">
                <a:solidFill>
                  <a:srgbClr val="282828"/>
                </a:solidFill>
                <a:latin typeface="Times New Roman"/>
                <a:cs typeface="Times New Roman"/>
              </a:rPr>
              <a:t>much</a:t>
            </a:r>
            <a:r>
              <a:rPr sz="513" spc="-10" dirty="0">
                <a:solidFill>
                  <a:srgbClr val="282828"/>
                </a:solidFill>
                <a:latin typeface="Times New Roman"/>
                <a:cs typeface="Times New Roman"/>
              </a:rPr>
              <a:t> </a:t>
            </a:r>
            <a:r>
              <a:rPr sz="513" spc="-6" dirty="0">
                <a:solidFill>
                  <a:srgbClr val="3D3D3D"/>
                </a:solidFill>
                <a:latin typeface="Times New Roman"/>
                <a:cs typeface="Times New Roman"/>
              </a:rPr>
              <a:t>of</a:t>
            </a:r>
            <a:r>
              <a:rPr sz="513" spc="-22" dirty="0">
                <a:solidFill>
                  <a:srgbClr val="3D3D3D"/>
                </a:solidFill>
                <a:latin typeface="Times New Roman"/>
                <a:cs typeface="Times New Roman"/>
              </a:rPr>
              <a:t> </a:t>
            </a:r>
            <a:r>
              <a:rPr sz="513" dirty="0">
                <a:solidFill>
                  <a:srgbClr val="525252"/>
                </a:solidFill>
                <a:latin typeface="Times New Roman"/>
                <a:cs typeface="Times New Roman"/>
              </a:rPr>
              <a:t>yo</a:t>
            </a:r>
            <a:r>
              <a:rPr sz="513" dirty="0">
                <a:solidFill>
                  <a:srgbClr val="282828"/>
                </a:solidFill>
                <a:latin typeface="Times New Roman"/>
                <a:cs typeface="Times New Roman"/>
              </a:rPr>
              <a:t>ur</a:t>
            </a:r>
            <a:r>
              <a:rPr sz="513" spc="-13" dirty="0">
                <a:solidFill>
                  <a:srgbClr val="282828"/>
                </a:solidFill>
                <a:latin typeface="Times New Roman"/>
                <a:cs typeface="Times New Roman"/>
              </a:rPr>
              <a:t> </a:t>
            </a:r>
            <a:r>
              <a:rPr sz="513" dirty="0">
                <a:solidFill>
                  <a:srgbClr val="525252"/>
                </a:solidFill>
                <a:latin typeface="Times New Roman"/>
                <a:cs typeface="Times New Roman"/>
              </a:rPr>
              <a:t>c</a:t>
            </a:r>
            <a:r>
              <a:rPr sz="513" dirty="0">
                <a:solidFill>
                  <a:srgbClr val="282828"/>
                </a:solidFill>
                <a:latin typeface="Times New Roman"/>
                <a:cs typeface="Times New Roman"/>
              </a:rPr>
              <a:t>urriculum </a:t>
            </a:r>
            <a:r>
              <a:rPr sz="513" dirty="0">
                <a:solidFill>
                  <a:srgbClr val="3D3D3D"/>
                </a:solidFill>
                <a:latin typeface="Times New Roman"/>
                <a:cs typeface="Times New Roman"/>
              </a:rPr>
              <a:t>as</a:t>
            </a:r>
            <a:r>
              <a:rPr sz="513" spc="35" dirty="0">
                <a:solidFill>
                  <a:srgbClr val="3D3D3D"/>
                </a:solidFill>
                <a:latin typeface="Times New Roman"/>
                <a:cs typeface="Times New Roman"/>
              </a:rPr>
              <a:t> </a:t>
            </a:r>
            <a:r>
              <a:rPr sz="513" dirty="0">
                <a:solidFill>
                  <a:srgbClr val="3D3D3D"/>
                </a:solidFill>
                <a:latin typeface="Times New Roman"/>
                <a:cs typeface="Times New Roman"/>
              </a:rPr>
              <a:t>possible</a:t>
            </a:r>
            <a:r>
              <a:rPr sz="513" spc="-29" dirty="0">
                <a:solidFill>
                  <a:srgbClr val="3D3D3D"/>
                </a:solidFill>
                <a:latin typeface="Times New Roman"/>
                <a:cs typeface="Times New Roman"/>
              </a:rPr>
              <a:t> </a:t>
            </a:r>
            <a:r>
              <a:rPr sz="513" spc="-6" dirty="0">
                <a:solidFill>
                  <a:srgbClr val="282828"/>
                </a:solidFill>
                <a:latin typeface="Times New Roman"/>
                <a:cs typeface="Times New Roman"/>
              </a:rPr>
              <a:t>int</a:t>
            </a:r>
            <a:r>
              <a:rPr sz="513" spc="-6" dirty="0">
                <a:solidFill>
                  <a:srgbClr val="525252"/>
                </a:solidFill>
                <a:latin typeface="Times New Roman"/>
                <a:cs typeface="Times New Roman"/>
              </a:rPr>
              <a:t>e</a:t>
            </a:r>
            <a:r>
              <a:rPr sz="513" spc="-6" dirty="0">
                <a:solidFill>
                  <a:srgbClr val="282828"/>
                </a:solidFill>
                <a:latin typeface="Times New Roman"/>
                <a:cs typeface="Times New Roman"/>
              </a:rPr>
              <a:t>ractive,</a:t>
            </a:r>
            <a:endParaRPr sz="513">
              <a:latin typeface="Times New Roman"/>
              <a:cs typeface="Times New Roman"/>
            </a:endParaRPr>
          </a:p>
          <a:p>
            <a:pPr marL="99363" marR="89997" indent="407">
              <a:lnSpc>
                <a:spcPct val="105200"/>
              </a:lnSpc>
              <a:spcBef>
                <a:spcPts val="22"/>
              </a:spcBef>
            </a:pPr>
            <a:r>
              <a:rPr sz="513" dirty="0">
                <a:solidFill>
                  <a:srgbClr val="525252"/>
                </a:solidFill>
                <a:latin typeface="Times New Roman"/>
                <a:cs typeface="Times New Roman"/>
              </a:rPr>
              <a:t>eit</a:t>
            </a:r>
            <a:r>
              <a:rPr sz="513" dirty="0">
                <a:solidFill>
                  <a:srgbClr val="282828"/>
                </a:solidFill>
                <a:latin typeface="Times New Roman"/>
                <a:cs typeface="Times New Roman"/>
              </a:rPr>
              <a:t>h</a:t>
            </a:r>
            <a:r>
              <a:rPr sz="513" dirty="0">
                <a:solidFill>
                  <a:srgbClr val="525252"/>
                </a:solidFill>
                <a:latin typeface="Times New Roman"/>
                <a:cs typeface="Times New Roman"/>
              </a:rPr>
              <a:t>er</a:t>
            </a:r>
            <a:r>
              <a:rPr sz="513" spc="42" dirty="0">
                <a:solidFill>
                  <a:srgbClr val="525252"/>
                </a:solidFill>
                <a:latin typeface="Times New Roman"/>
                <a:cs typeface="Times New Roman"/>
              </a:rPr>
              <a:t> </a:t>
            </a:r>
            <a:r>
              <a:rPr sz="513" dirty="0">
                <a:solidFill>
                  <a:srgbClr val="3D3D3D"/>
                </a:solidFill>
                <a:latin typeface="Times New Roman"/>
                <a:cs typeface="Times New Roman"/>
              </a:rPr>
              <a:t>between</a:t>
            </a:r>
            <a:r>
              <a:rPr sz="513" spc="42" dirty="0">
                <a:solidFill>
                  <a:srgbClr val="3D3D3D"/>
                </a:solidFill>
                <a:latin typeface="Times New Roman"/>
                <a:cs typeface="Times New Roman"/>
              </a:rPr>
              <a:t> </a:t>
            </a:r>
            <a:r>
              <a:rPr sz="513" dirty="0">
                <a:solidFill>
                  <a:srgbClr val="282828"/>
                </a:solidFill>
                <a:latin typeface="Times New Roman"/>
                <a:cs typeface="Times New Roman"/>
              </a:rPr>
              <a:t>the</a:t>
            </a:r>
            <a:r>
              <a:rPr sz="513" spc="48" dirty="0">
                <a:solidFill>
                  <a:srgbClr val="282828"/>
                </a:solidFill>
                <a:latin typeface="Times New Roman"/>
                <a:cs typeface="Times New Roman"/>
              </a:rPr>
              <a:t> </a:t>
            </a:r>
            <a:r>
              <a:rPr sz="513" dirty="0">
                <a:solidFill>
                  <a:srgbClr val="525252"/>
                </a:solidFill>
                <a:latin typeface="Times New Roman"/>
                <a:cs typeface="Times New Roman"/>
              </a:rPr>
              <a:t>s</a:t>
            </a:r>
            <a:r>
              <a:rPr sz="513" dirty="0">
                <a:solidFill>
                  <a:srgbClr val="282828"/>
                </a:solidFill>
                <a:latin typeface="Times New Roman"/>
                <a:cs typeface="Times New Roman"/>
              </a:rPr>
              <a:t>tudents</a:t>
            </a:r>
            <a:r>
              <a:rPr sz="513" spc="80" dirty="0">
                <a:solidFill>
                  <a:srgbClr val="282828"/>
                </a:solidFill>
                <a:latin typeface="Times New Roman"/>
                <a:cs typeface="Times New Roman"/>
              </a:rPr>
              <a:t> </a:t>
            </a:r>
            <a:r>
              <a:rPr sz="513" dirty="0">
                <a:solidFill>
                  <a:srgbClr val="3D3D3D"/>
                </a:solidFill>
                <a:latin typeface="Times New Roman"/>
                <a:cs typeface="Times New Roman"/>
              </a:rPr>
              <a:t>and</a:t>
            </a:r>
            <a:r>
              <a:rPr sz="513" spc="22" dirty="0">
                <a:solidFill>
                  <a:srgbClr val="3D3D3D"/>
                </a:solidFill>
                <a:latin typeface="Times New Roman"/>
                <a:cs typeface="Times New Roman"/>
              </a:rPr>
              <a:t> </a:t>
            </a:r>
            <a:r>
              <a:rPr sz="513" dirty="0">
                <a:solidFill>
                  <a:srgbClr val="282828"/>
                </a:solidFill>
                <a:latin typeface="Times New Roman"/>
                <a:cs typeface="Times New Roman"/>
              </a:rPr>
              <a:t>the</a:t>
            </a:r>
            <a:r>
              <a:rPr sz="513" spc="22" dirty="0">
                <a:solidFill>
                  <a:srgbClr val="282828"/>
                </a:solidFill>
                <a:latin typeface="Times New Roman"/>
                <a:cs typeface="Times New Roman"/>
              </a:rPr>
              <a:t> </a:t>
            </a:r>
            <a:r>
              <a:rPr sz="513" dirty="0">
                <a:solidFill>
                  <a:srgbClr val="3D3D3D"/>
                </a:solidFill>
                <a:latin typeface="Times New Roman"/>
                <a:cs typeface="Times New Roman"/>
              </a:rPr>
              <a:t>teacher,</a:t>
            </a:r>
            <a:r>
              <a:rPr sz="513" spc="22" dirty="0">
                <a:solidFill>
                  <a:srgbClr val="3D3D3D"/>
                </a:solidFill>
                <a:latin typeface="Times New Roman"/>
                <a:cs typeface="Times New Roman"/>
              </a:rPr>
              <a:t> </a:t>
            </a:r>
            <a:r>
              <a:rPr sz="513" dirty="0">
                <a:solidFill>
                  <a:srgbClr val="3D3D3D"/>
                </a:solidFill>
                <a:latin typeface="Times New Roman"/>
                <a:cs typeface="Times New Roman"/>
              </a:rPr>
              <a:t>or</a:t>
            </a:r>
            <a:r>
              <a:rPr sz="513" spc="67" dirty="0">
                <a:solidFill>
                  <a:srgbClr val="3D3D3D"/>
                </a:solidFill>
                <a:latin typeface="Times New Roman"/>
                <a:cs typeface="Times New Roman"/>
              </a:rPr>
              <a:t> </a:t>
            </a:r>
            <a:r>
              <a:rPr sz="513" dirty="0">
                <a:solidFill>
                  <a:srgbClr val="3D3D3D"/>
                </a:solidFill>
                <a:latin typeface="Times New Roman"/>
                <a:cs typeface="Times New Roman"/>
              </a:rPr>
              <a:t>between</a:t>
            </a:r>
            <a:r>
              <a:rPr sz="513" spc="42" dirty="0">
                <a:solidFill>
                  <a:srgbClr val="3D3D3D"/>
                </a:solidFill>
                <a:latin typeface="Times New Roman"/>
                <a:cs typeface="Times New Roman"/>
              </a:rPr>
              <a:t> </a:t>
            </a:r>
            <a:r>
              <a:rPr sz="513" spc="-16" dirty="0">
                <a:solidFill>
                  <a:srgbClr val="3D3D3D"/>
                </a:solidFill>
                <a:latin typeface="Times New Roman"/>
                <a:cs typeface="Times New Roman"/>
              </a:rPr>
              <a:t>the</a:t>
            </a:r>
            <a:r>
              <a:rPr sz="513" spc="13" dirty="0">
                <a:solidFill>
                  <a:srgbClr val="3D3D3D"/>
                </a:solidFill>
                <a:latin typeface="Times New Roman"/>
                <a:cs typeface="Times New Roman"/>
              </a:rPr>
              <a:t> </a:t>
            </a:r>
            <a:r>
              <a:rPr sz="513" spc="13" dirty="0">
                <a:solidFill>
                  <a:srgbClr val="525252"/>
                </a:solidFill>
                <a:latin typeface="Times New Roman"/>
                <a:cs typeface="Times New Roman"/>
              </a:rPr>
              <a:t>stude</a:t>
            </a:r>
            <a:r>
              <a:rPr sz="513" spc="13" dirty="0">
                <a:solidFill>
                  <a:srgbClr val="282828"/>
                </a:solidFill>
                <a:latin typeface="Times New Roman"/>
                <a:cs typeface="Times New Roman"/>
              </a:rPr>
              <a:t>nts</a:t>
            </a:r>
            <a:r>
              <a:rPr sz="513" spc="-13" dirty="0">
                <a:solidFill>
                  <a:srgbClr val="282828"/>
                </a:solidFill>
                <a:latin typeface="Times New Roman"/>
                <a:cs typeface="Times New Roman"/>
              </a:rPr>
              <a:t> </a:t>
            </a:r>
            <a:r>
              <a:rPr sz="513" spc="-6" dirty="0">
                <a:solidFill>
                  <a:srgbClr val="282828"/>
                </a:solidFill>
                <a:latin typeface="Times New Roman"/>
                <a:cs typeface="Times New Roman"/>
              </a:rPr>
              <a:t>themselve</a:t>
            </a:r>
            <a:r>
              <a:rPr sz="513" spc="-6" dirty="0">
                <a:solidFill>
                  <a:srgbClr val="525252"/>
                </a:solidFill>
                <a:latin typeface="Times New Roman"/>
                <a:cs typeface="Times New Roman"/>
              </a:rPr>
              <a:t>s.</a:t>
            </a:r>
            <a:endParaRPr sz="513">
              <a:latin typeface="Times New Roman"/>
              <a:cs typeface="Times New Roman"/>
            </a:endParaRPr>
          </a:p>
          <a:p>
            <a:pPr marR="11402" algn="r">
              <a:spcBef>
                <a:spcPts val="573"/>
              </a:spcBef>
            </a:pPr>
            <a:r>
              <a:rPr sz="641" b="1" spc="-16" dirty="0">
                <a:solidFill>
                  <a:srgbClr val="282828"/>
                </a:solidFill>
              </a:rPr>
              <a:t>19</a:t>
            </a:r>
            <a:endParaRPr sz="641"/>
          </a:p>
        </p:txBody>
      </p:sp>
      <p:sp>
        <p:nvSpPr>
          <p:cNvPr id="41" name="object 41"/>
          <p:cNvSpPr txBox="1"/>
          <p:nvPr/>
        </p:nvSpPr>
        <p:spPr>
          <a:xfrm>
            <a:off x="4732478" y="2844034"/>
            <a:ext cx="1761740" cy="1402435"/>
          </a:xfrm>
          <a:prstGeom prst="rect">
            <a:avLst/>
          </a:prstGeom>
        </p:spPr>
        <p:txBody>
          <a:bodyPr vert="horz" wrap="square" lIns="0" tIns="0" rIns="0" bIns="0" rtlCol="0">
            <a:spAutoFit/>
          </a:bodyPr>
          <a:lstStyle/>
          <a:p>
            <a:pPr marL="1039647">
              <a:lnSpc>
                <a:spcPts val="847"/>
              </a:lnSpc>
            </a:pPr>
            <a:r>
              <a:rPr sz="2854" spc="-119" dirty="0">
                <a:solidFill>
                  <a:srgbClr val="136EBA"/>
                </a:solidFill>
              </a:rPr>
              <a:t>■</a:t>
            </a:r>
            <a:r>
              <a:rPr sz="481" spc="-3" dirty="0">
                <a:solidFill>
                  <a:srgbClr val="446979"/>
                </a:solidFill>
              </a:rPr>
              <a:t>Funde</a:t>
            </a:r>
            <a:r>
              <a:rPr sz="481" spc="61" dirty="0">
                <a:solidFill>
                  <a:srgbClr val="446979"/>
                </a:solidFill>
              </a:rPr>
              <a:t>d</a:t>
            </a:r>
            <a:r>
              <a:rPr sz="481" spc="3" dirty="0">
                <a:solidFill>
                  <a:srgbClr val="446979"/>
                </a:solidFill>
              </a:rPr>
              <a:t>by</a:t>
            </a:r>
            <a:endParaRPr sz="481"/>
          </a:p>
          <a:p>
            <a:pPr marR="127462" algn="r">
              <a:lnSpc>
                <a:spcPts val="305"/>
              </a:lnSpc>
            </a:pPr>
            <a:r>
              <a:rPr sz="481" spc="-42" dirty="0">
                <a:solidFill>
                  <a:srgbClr val="446979"/>
                </a:solidFill>
              </a:rPr>
              <a:t>theEuropeanUnion</a:t>
            </a:r>
            <a:endParaRPr sz="481"/>
          </a:p>
          <a:p>
            <a:pPr>
              <a:spcBef>
                <a:spcPts val="125"/>
              </a:spcBef>
            </a:pPr>
            <a:endParaRPr sz="481"/>
          </a:p>
          <a:p>
            <a:pPr marL="561971" marR="245964" indent="-398674">
              <a:lnSpc>
                <a:spcPts val="853"/>
              </a:lnSpc>
            </a:pPr>
            <a:r>
              <a:rPr sz="802" b="1" spc="-32" dirty="0">
                <a:solidFill>
                  <a:srgbClr val="3D3D3D"/>
                </a:solidFill>
                <a:latin typeface="Times New Roman"/>
                <a:cs typeface="Times New Roman"/>
              </a:rPr>
              <a:t>Professional</a:t>
            </a:r>
            <a:r>
              <a:rPr sz="802" b="1" spc="16" dirty="0">
                <a:solidFill>
                  <a:srgbClr val="3D3D3D"/>
                </a:solidFill>
                <a:latin typeface="Times New Roman"/>
                <a:cs typeface="Times New Roman"/>
              </a:rPr>
              <a:t> </a:t>
            </a:r>
            <a:r>
              <a:rPr sz="802" b="1" spc="-32" dirty="0">
                <a:solidFill>
                  <a:srgbClr val="282828"/>
                </a:solidFill>
                <a:latin typeface="Times New Roman"/>
                <a:cs typeface="Times New Roman"/>
              </a:rPr>
              <a:t>and</a:t>
            </a:r>
            <a:r>
              <a:rPr sz="802" b="1" spc="-77" dirty="0">
                <a:solidFill>
                  <a:srgbClr val="282828"/>
                </a:solidFill>
                <a:latin typeface="Times New Roman"/>
                <a:cs typeface="Times New Roman"/>
              </a:rPr>
              <a:t> </a:t>
            </a:r>
            <a:r>
              <a:rPr sz="802" b="1" spc="-32" dirty="0">
                <a:solidFill>
                  <a:srgbClr val="282828"/>
                </a:solidFill>
                <a:latin typeface="Times New Roman"/>
                <a:cs typeface="Times New Roman"/>
              </a:rPr>
              <a:t>didactic</a:t>
            </a:r>
            <a:r>
              <a:rPr sz="802" b="1" spc="-6" dirty="0">
                <a:solidFill>
                  <a:srgbClr val="282828"/>
                </a:solidFill>
                <a:latin typeface="Times New Roman"/>
                <a:cs typeface="Times New Roman"/>
              </a:rPr>
              <a:t> </a:t>
            </a:r>
            <a:r>
              <a:rPr sz="802" b="1" spc="-16" dirty="0">
                <a:solidFill>
                  <a:srgbClr val="282828"/>
                </a:solidFill>
                <a:latin typeface="Times New Roman"/>
                <a:cs typeface="Times New Roman"/>
              </a:rPr>
              <a:t>abilities </a:t>
            </a:r>
            <a:r>
              <a:rPr sz="802" b="1" dirty="0">
                <a:solidFill>
                  <a:srgbClr val="3D3D3D"/>
                </a:solidFill>
                <a:latin typeface="Times New Roman"/>
                <a:cs typeface="Times New Roman"/>
              </a:rPr>
              <a:t>of</a:t>
            </a:r>
            <a:r>
              <a:rPr sz="802" b="1" spc="-93" dirty="0">
                <a:solidFill>
                  <a:srgbClr val="3D3D3D"/>
                </a:solidFill>
                <a:latin typeface="Times New Roman"/>
                <a:cs typeface="Times New Roman"/>
              </a:rPr>
              <a:t> </a:t>
            </a:r>
            <a:r>
              <a:rPr sz="802" b="1" spc="-13" dirty="0">
                <a:solidFill>
                  <a:srgbClr val="282828"/>
                </a:solidFill>
                <a:latin typeface="Times New Roman"/>
                <a:cs typeface="Times New Roman"/>
              </a:rPr>
              <a:t>the</a:t>
            </a:r>
            <a:r>
              <a:rPr sz="802" b="1" spc="-61" dirty="0">
                <a:solidFill>
                  <a:srgbClr val="282828"/>
                </a:solidFill>
                <a:latin typeface="Times New Roman"/>
                <a:cs typeface="Times New Roman"/>
              </a:rPr>
              <a:t> </a:t>
            </a:r>
            <a:r>
              <a:rPr sz="802" b="1" spc="-6" dirty="0">
                <a:solidFill>
                  <a:srgbClr val="3D3D3D"/>
                </a:solidFill>
                <a:latin typeface="Times New Roman"/>
                <a:cs typeface="Times New Roman"/>
              </a:rPr>
              <a:t>teacher</a:t>
            </a:r>
            <a:endParaRPr sz="802">
              <a:latin typeface="Times New Roman"/>
              <a:cs typeface="Times New Roman"/>
            </a:endParaRPr>
          </a:p>
          <a:p>
            <a:pPr marL="8145">
              <a:spcBef>
                <a:spcPts val="3"/>
              </a:spcBef>
            </a:pPr>
            <a:r>
              <a:rPr sz="545" b="1" dirty="0">
                <a:solidFill>
                  <a:srgbClr val="282828"/>
                </a:solidFill>
                <a:latin typeface="Times New Roman"/>
                <a:cs typeface="Times New Roman"/>
              </a:rPr>
              <a:t>The</a:t>
            </a:r>
            <a:r>
              <a:rPr sz="545" b="1" spc="-26" dirty="0">
                <a:solidFill>
                  <a:srgbClr val="282828"/>
                </a:solidFill>
                <a:latin typeface="Times New Roman"/>
                <a:cs typeface="Times New Roman"/>
              </a:rPr>
              <a:t> </a:t>
            </a:r>
            <a:r>
              <a:rPr sz="545" b="1" dirty="0">
                <a:solidFill>
                  <a:srgbClr val="3D3D3D"/>
                </a:solidFill>
                <a:latin typeface="Times New Roman"/>
                <a:cs typeface="Times New Roman"/>
              </a:rPr>
              <a:t>gifted</a:t>
            </a:r>
            <a:r>
              <a:rPr sz="545" b="1" spc="77" dirty="0">
                <a:solidFill>
                  <a:srgbClr val="3D3D3D"/>
                </a:solidFill>
                <a:latin typeface="Times New Roman"/>
                <a:cs typeface="Times New Roman"/>
              </a:rPr>
              <a:t> </a:t>
            </a:r>
            <a:r>
              <a:rPr sz="545" b="1" dirty="0">
                <a:solidFill>
                  <a:srgbClr val="282828"/>
                </a:solidFill>
                <a:latin typeface="Times New Roman"/>
                <a:cs typeface="Times New Roman"/>
              </a:rPr>
              <a:t>teacher</a:t>
            </a:r>
            <a:r>
              <a:rPr sz="545" b="1" spc="55" dirty="0">
                <a:solidFill>
                  <a:srgbClr val="282828"/>
                </a:solidFill>
                <a:latin typeface="Times New Roman"/>
                <a:cs typeface="Times New Roman"/>
              </a:rPr>
              <a:t> </a:t>
            </a:r>
            <a:r>
              <a:rPr sz="545" b="1" dirty="0">
                <a:solidFill>
                  <a:srgbClr val="3D3D3D"/>
                </a:solidFill>
                <a:latin typeface="Times New Roman"/>
                <a:cs typeface="Times New Roman"/>
              </a:rPr>
              <a:t>should</a:t>
            </a:r>
            <a:r>
              <a:rPr sz="545" b="1" spc="55" dirty="0">
                <a:solidFill>
                  <a:srgbClr val="3D3D3D"/>
                </a:solidFill>
                <a:latin typeface="Times New Roman"/>
                <a:cs typeface="Times New Roman"/>
              </a:rPr>
              <a:t> </a:t>
            </a:r>
            <a:r>
              <a:rPr sz="545" b="1" dirty="0">
                <a:solidFill>
                  <a:srgbClr val="282828"/>
                </a:solidFill>
                <a:latin typeface="Times New Roman"/>
                <a:cs typeface="Times New Roman"/>
              </a:rPr>
              <a:t>know</a:t>
            </a:r>
            <a:r>
              <a:rPr sz="545" b="1" spc="83" dirty="0">
                <a:solidFill>
                  <a:srgbClr val="282828"/>
                </a:solidFill>
                <a:latin typeface="Times New Roman"/>
                <a:cs typeface="Times New Roman"/>
              </a:rPr>
              <a:t> </a:t>
            </a:r>
            <a:r>
              <a:rPr sz="545" b="1" dirty="0">
                <a:solidFill>
                  <a:srgbClr val="282828"/>
                </a:solidFill>
                <a:latin typeface="Times New Roman"/>
                <a:cs typeface="Times New Roman"/>
              </a:rPr>
              <a:t>how</a:t>
            </a:r>
            <a:r>
              <a:rPr sz="545" b="1" spc="38" dirty="0">
                <a:solidFill>
                  <a:srgbClr val="282828"/>
                </a:solidFill>
                <a:latin typeface="Times New Roman"/>
                <a:cs typeface="Times New Roman"/>
              </a:rPr>
              <a:t> </a:t>
            </a:r>
            <a:r>
              <a:rPr sz="545" b="1" spc="-16" dirty="0">
                <a:solidFill>
                  <a:srgbClr val="282828"/>
                </a:solidFill>
                <a:latin typeface="Times New Roman"/>
                <a:cs typeface="Times New Roman"/>
              </a:rPr>
              <a:t>to:</a:t>
            </a:r>
            <a:endParaRPr sz="545">
              <a:latin typeface="Times New Roman"/>
              <a:cs typeface="Times New Roman"/>
            </a:endParaRPr>
          </a:p>
          <a:p>
            <a:pPr marL="79816">
              <a:spcBef>
                <a:spcPts val="3"/>
              </a:spcBef>
            </a:pPr>
            <a:r>
              <a:rPr sz="513" dirty="0">
                <a:solidFill>
                  <a:srgbClr val="3D3D3D"/>
                </a:solidFill>
                <a:latin typeface="Times New Roman"/>
                <a:cs typeface="Times New Roman"/>
              </a:rPr>
              <a:t>Explore</a:t>
            </a:r>
            <a:r>
              <a:rPr sz="513" spc="-35" dirty="0">
                <a:solidFill>
                  <a:srgbClr val="3D3D3D"/>
                </a:solidFill>
                <a:latin typeface="Times New Roman"/>
                <a:cs typeface="Times New Roman"/>
              </a:rPr>
              <a:t> </a:t>
            </a:r>
            <a:r>
              <a:rPr sz="513" spc="6" dirty="0">
                <a:solidFill>
                  <a:srgbClr val="282828"/>
                </a:solidFill>
                <a:latin typeface="Times New Roman"/>
                <a:cs typeface="Times New Roman"/>
              </a:rPr>
              <a:t>the</a:t>
            </a:r>
            <a:r>
              <a:rPr sz="513" spc="73" dirty="0">
                <a:solidFill>
                  <a:srgbClr val="282828"/>
                </a:solidFill>
                <a:latin typeface="Times New Roman"/>
                <a:cs typeface="Times New Roman"/>
              </a:rPr>
              <a:t> </a:t>
            </a:r>
            <a:r>
              <a:rPr sz="513" spc="6" dirty="0">
                <a:solidFill>
                  <a:srgbClr val="3D3D3D"/>
                </a:solidFill>
                <a:latin typeface="Times New Roman"/>
                <a:cs typeface="Times New Roman"/>
              </a:rPr>
              <a:t>real</a:t>
            </a:r>
            <a:r>
              <a:rPr sz="513" spc="-45" dirty="0">
                <a:solidFill>
                  <a:srgbClr val="3D3D3D"/>
                </a:solidFill>
                <a:latin typeface="Times New Roman"/>
                <a:cs typeface="Times New Roman"/>
              </a:rPr>
              <a:t> </a:t>
            </a:r>
            <a:r>
              <a:rPr sz="513" dirty="0">
                <a:solidFill>
                  <a:srgbClr val="3D3D3D"/>
                </a:solidFill>
                <a:latin typeface="Times New Roman"/>
                <a:cs typeface="Times New Roman"/>
              </a:rPr>
              <a:t>world</a:t>
            </a:r>
            <a:r>
              <a:rPr sz="513" spc="-6" dirty="0">
                <a:solidFill>
                  <a:srgbClr val="3D3D3D"/>
                </a:solidFill>
                <a:latin typeface="Times New Roman"/>
                <a:cs typeface="Times New Roman"/>
              </a:rPr>
              <a:t> </a:t>
            </a:r>
            <a:r>
              <a:rPr sz="513" spc="6" dirty="0">
                <a:solidFill>
                  <a:srgbClr val="3D3D3D"/>
                </a:solidFill>
                <a:latin typeface="Times New Roman"/>
                <a:cs typeface="Times New Roman"/>
              </a:rPr>
              <a:t>and</a:t>
            </a:r>
            <a:r>
              <a:rPr sz="513" spc="42" dirty="0">
                <a:solidFill>
                  <a:srgbClr val="3D3D3D"/>
                </a:solidFill>
                <a:latin typeface="Times New Roman"/>
                <a:cs typeface="Times New Roman"/>
              </a:rPr>
              <a:t> </a:t>
            </a:r>
            <a:r>
              <a:rPr sz="513" spc="6" dirty="0">
                <a:solidFill>
                  <a:srgbClr val="3D3D3D"/>
                </a:solidFill>
                <a:latin typeface="Times New Roman"/>
                <a:cs typeface="Times New Roman"/>
              </a:rPr>
              <a:t>contemporaty</a:t>
            </a:r>
            <a:r>
              <a:rPr sz="513" spc="32" dirty="0">
                <a:solidFill>
                  <a:srgbClr val="3D3D3D"/>
                </a:solidFill>
                <a:latin typeface="Times New Roman"/>
                <a:cs typeface="Times New Roman"/>
              </a:rPr>
              <a:t> </a:t>
            </a:r>
            <a:r>
              <a:rPr sz="513" spc="6" dirty="0">
                <a:solidFill>
                  <a:srgbClr val="3D3D3D"/>
                </a:solidFill>
                <a:latin typeface="Times New Roman"/>
                <a:cs typeface="Times New Roman"/>
              </a:rPr>
              <a:t>issues</a:t>
            </a:r>
            <a:r>
              <a:rPr sz="513" spc="-71" dirty="0">
                <a:solidFill>
                  <a:srgbClr val="3D3D3D"/>
                </a:solidFill>
                <a:latin typeface="Times New Roman"/>
                <a:cs typeface="Times New Roman"/>
              </a:rPr>
              <a:t> </a:t>
            </a:r>
            <a:r>
              <a:rPr sz="513" spc="6" dirty="0">
                <a:solidFill>
                  <a:srgbClr val="282828"/>
                </a:solidFill>
                <a:latin typeface="Times New Roman"/>
                <a:cs typeface="Times New Roman"/>
              </a:rPr>
              <a:t>in</a:t>
            </a:r>
            <a:r>
              <a:rPr sz="513" spc="3" dirty="0">
                <a:solidFill>
                  <a:srgbClr val="282828"/>
                </a:solidFill>
                <a:latin typeface="Times New Roman"/>
                <a:cs typeface="Times New Roman"/>
              </a:rPr>
              <a:t> </a:t>
            </a:r>
            <a:r>
              <a:rPr sz="513" spc="-16" dirty="0">
                <a:solidFill>
                  <a:srgbClr val="282828"/>
                </a:solidFill>
                <a:latin typeface="Times New Roman"/>
                <a:cs typeface="Times New Roman"/>
              </a:rPr>
              <a:t>th</a:t>
            </a:r>
            <a:r>
              <a:rPr sz="513" spc="-16" dirty="0">
                <a:solidFill>
                  <a:srgbClr val="525252"/>
                </a:solidFill>
                <a:latin typeface="Times New Roman"/>
                <a:cs typeface="Times New Roman"/>
              </a:rPr>
              <a:t>e</a:t>
            </a:r>
            <a:endParaRPr sz="513">
              <a:latin typeface="Times New Roman"/>
              <a:cs typeface="Times New Roman"/>
            </a:endParaRPr>
          </a:p>
          <a:p>
            <a:pPr marL="79001" marR="108729" indent="-407">
              <a:lnSpc>
                <a:spcPct val="108900"/>
              </a:lnSpc>
            </a:pPr>
            <a:r>
              <a:rPr sz="513" spc="6" dirty="0">
                <a:solidFill>
                  <a:srgbClr val="3D3D3D"/>
                </a:solidFill>
                <a:latin typeface="Times New Roman"/>
                <a:cs typeface="Times New Roman"/>
              </a:rPr>
              <a:t>classroom.</a:t>
            </a:r>
            <a:r>
              <a:rPr sz="513" spc="-3" dirty="0">
                <a:solidFill>
                  <a:srgbClr val="3D3D3D"/>
                </a:solidFill>
                <a:latin typeface="Times New Roman"/>
                <a:cs typeface="Times New Roman"/>
              </a:rPr>
              <a:t> </a:t>
            </a:r>
            <a:r>
              <a:rPr sz="513" spc="6" dirty="0">
                <a:solidFill>
                  <a:srgbClr val="282828"/>
                </a:solidFill>
                <a:latin typeface="Times New Roman"/>
                <a:cs typeface="Times New Roman"/>
              </a:rPr>
              <a:t>Don</a:t>
            </a:r>
            <a:r>
              <a:rPr sz="513" spc="6" dirty="0">
                <a:solidFill>
                  <a:srgbClr val="525252"/>
                </a:solidFill>
                <a:latin typeface="Times New Roman"/>
                <a:cs typeface="Times New Roman"/>
              </a:rPr>
              <a:t>'t</a:t>
            </a:r>
            <a:r>
              <a:rPr sz="513" spc="29" dirty="0">
                <a:solidFill>
                  <a:srgbClr val="525252"/>
                </a:solidFill>
                <a:latin typeface="Times New Roman"/>
                <a:cs typeface="Times New Roman"/>
              </a:rPr>
              <a:t> </a:t>
            </a:r>
            <a:r>
              <a:rPr sz="513" spc="6" dirty="0">
                <a:solidFill>
                  <a:srgbClr val="3D3D3D"/>
                </a:solidFill>
                <a:latin typeface="Times New Roman"/>
                <a:cs typeface="Times New Roman"/>
              </a:rPr>
              <a:t>be</a:t>
            </a:r>
            <a:r>
              <a:rPr sz="513" spc="-6" dirty="0">
                <a:solidFill>
                  <a:srgbClr val="3D3D3D"/>
                </a:solidFill>
                <a:latin typeface="Times New Roman"/>
                <a:cs typeface="Times New Roman"/>
              </a:rPr>
              <a:t> </a:t>
            </a:r>
            <a:r>
              <a:rPr sz="513" spc="6" dirty="0">
                <a:solidFill>
                  <a:srgbClr val="3D3D3D"/>
                </a:solidFill>
                <a:latin typeface="Times New Roman"/>
                <a:cs typeface="Times New Roman"/>
              </a:rPr>
              <a:t>afraid</a:t>
            </a:r>
            <a:r>
              <a:rPr sz="513" spc="-6" dirty="0">
                <a:solidFill>
                  <a:srgbClr val="3D3D3D"/>
                </a:solidFill>
                <a:latin typeface="Times New Roman"/>
                <a:cs typeface="Times New Roman"/>
              </a:rPr>
              <a:t> </a:t>
            </a:r>
            <a:r>
              <a:rPr sz="513" spc="6" dirty="0">
                <a:solidFill>
                  <a:srgbClr val="282828"/>
                </a:solidFill>
                <a:latin typeface="Times New Roman"/>
                <a:cs typeface="Times New Roman"/>
              </a:rPr>
              <a:t>to </a:t>
            </a:r>
            <a:r>
              <a:rPr sz="513" spc="6" dirty="0">
                <a:solidFill>
                  <a:srgbClr val="3D3D3D"/>
                </a:solidFill>
                <a:latin typeface="Times New Roman"/>
                <a:cs typeface="Times New Roman"/>
              </a:rPr>
              <a:t>state</a:t>
            </a:r>
            <a:r>
              <a:rPr sz="513" spc="-45" dirty="0">
                <a:solidFill>
                  <a:srgbClr val="3D3D3D"/>
                </a:solidFill>
                <a:latin typeface="Times New Roman"/>
                <a:cs typeface="Times New Roman"/>
              </a:rPr>
              <a:t> </a:t>
            </a:r>
            <a:r>
              <a:rPr sz="513" spc="6" dirty="0">
                <a:solidFill>
                  <a:srgbClr val="3D3D3D"/>
                </a:solidFill>
                <a:latin typeface="Times New Roman"/>
                <a:cs typeface="Times New Roman"/>
              </a:rPr>
              <a:t>opinions</a:t>
            </a:r>
            <a:r>
              <a:rPr sz="513" spc="-58" dirty="0">
                <a:solidFill>
                  <a:srgbClr val="3D3D3D"/>
                </a:solidFill>
                <a:latin typeface="Times New Roman"/>
                <a:cs typeface="Times New Roman"/>
              </a:rPr>
              <a:t> </a:t>
            </a:r>
            <a:r>
              <a:rPr sz="513" spc="6" dirty="0">
                <a:solidFill>
                  <a:srgbClr val="3D3D3D"/>
                </a:solidFill>
                <a:latin typeface="Times New Roman"/>
                <a:cs typeface="Times New Roman"/>
              </a:rPr>
              <a:t>and</a:t>
            </a:r>
            <a:r>
              <a:rPr sz="513" spc="26" dirty="0">
                <a:solidFill>
                  <a:srgbClr val="3D3D3D"/>
                </a:solidFill>
                <a:latin typeface="Times New Roman"/>
                <a:cs typeface="Times New Roman"/>
              </a:rPr>
              <a:t> </a:t>
            </a:r>
            <a:r>
              <a:rPr sz="513" spc="-6" dirty="0">
                <a:solidFill>
                  <a:srgbClr val="3D3D3D"/>
                </a:solidFill>
                <a:latin typeface="Times New Roman"/>
                <a:cs typeface="Times New Roman"/>
              </a:rPr>
              <a:t>encourage</a:t>
            </a:r>
            <a:r>
              <a:rPr sz="513" spc="321" dirty="0">
                <a:solidFill>
                  <a:srgbClr val="3D3D3D"/>
                </a:solidFill>
                <a:latin typeface="Times New Roman"/>
                <a:cs typeface="Times New Roman"/>
              </a:rPr>
              <a:t> </a:t>
            </a:r>
            <a:r>
              <a:rPr sz="513" spc="-6" dirty="0">
                <a:solidFill>
                  <a:srgbClr val="3D3D3D"/>
                </a:solidFill>
                <a:latin typeface="Times New Roman"/>
                <a:cs typeface="Times New Roman"/>
              </a:rPr>
              <a:t>debate.</a:t>
            </a:r>
            <a:endParaRPr sz="513">
              <a:latin typeface="Times New Roman"/>
              <a:cs typeface="Times New Roman"/>
            </a:endParaRPr>
          </a:p>
          <a:p>
            <a:pPr marL="78595" marR="67599" indent="814">
              <a:lnSpc>
                <a:spcPct val="105200"/>
              </a:lnSpc>
            </a:pPr>
            <a:r>
              <a:rPr sz="513" spc="13" dirty="0">
                <a:solidFill>
                  <a:srgbClr val="3D3D3D"/>
                </a:solidFill>
                <a:latin typeface="Times New Roman"/>
                <a:cs typeface="Times New Roman"/>
              </a:rPr>
              <a:t>Bringother</a:t>
            </a:r>
            <a:r>
              <a:rPr sz="513" spc="-22" dirty="0">
                <a:solidFill>
                  <a:srgbClr val="3D3D3D"/>
                </a:solidFill>
                <a:latin typeface="Times New Roman"/>
                <a:cs typeface="Times New Roman"/>
              </a:rPr>
              <a:t> </a:t>
            </a:r>
            <a:r>
              <a:rPr sz="513" spc="6" dirty="0">
                <a:solidFill>
                  <a:srgbClr val="3D3D3D"/>
                </a:solidFill>
                <a:latin typeface="Times New Roman"/>
                <a:cs typeface="Times New Roman"/>
              </a:rPr>
              <a:t>educators</a:t>
            </a:r>
            <a:r>
              <a:rPr sz="513" spc="-48" dirty="0">
                <a:solidFill>
                  <a:srgbClr val="3D3D3D"/>
                </a:solidFill>
                <a:latin typeface="Times New Roman"/>
                <a:cs typeface="Times New Roman"/>
              </a:rPr>
              <a:t> </a:t>
            </a:r>
            <a:r>
              <a:rPr sz="513" spc="13" dirty="0">
                <a:solidFill>
                  <a:srgbClr val="3D3D3D"/>
                </a:solidFill>
                <a:latin typeface="Times New Roman"/>
                <a:cs typeface="Times New Roman"/>
              </a:rPr>
              <a:t>into</a:t>
            </a:r>
            <a:r>
              <a:rPr sz="513" spc="-42" dirty="0">
                <a:solidFill>
                  <a:srgbClr val="3D3D3D"/>
                </a:solidFill>
                <a:latin typeface="Times New Roman"/>
                <a:cs typeface="Times New Roman"/>
              </a:rPr>
              <a:t> </a:t>
            </a:r>
            <a:r>
              <a:rPr sz="513" spc="13" dirty="0">
                <a:solidFill>
                  <a:srgbClr val="3D3D3D"/>
                </a:solidFill>
                <a:latin typeface="Times New Roman"/>
                <a:cs typeface="Times New Roman"/>
              </a:rPr>
              <a:t>the</a:t>
            </a:r>
            <a:r>
              <a:rPr sz="513" spc="-32" dirty="0">
                <a:solidFill>
                  <a:srgbClr val="3D3D3D"/>
                </a:solidFill>
                <a:latin typeface="Times New Roman"/>
                <a:cs typeface="Times New Roman"/>
              </a:rPr>
              <a:t> </a:t>
            </a:r>
            <a:r>
              <a:rPr sz="513" spc="6" dirty="0">
                <a:solidFill>
                  <a:srgbClr val="3D3D3D"/>
                </a:solidFill>
                <a:latin typeface="Times New Roman"/>
                <a:cs typeface="Times New Roman"/>
              </a:rPr>
              <a:t>classroom</a:t>
            </a:r>
            <a:r>
              <a:rPr sz="513" spc="48" dirty="0">
                <a:solidFill>
                  <a:srgbClr val="3D3D3D"/>
                </a:solidFill>
                <a:latin typeface="Times New Roman"/>
                <a:cs typeface="Times New Roman"/>
              </a:rPr>
              <a:t> </a:t>
            </a:r>
            <a:r>
              <a:rPr sz="513" spc="6" dirty="0">
                <a:solidFill>
                  <a:srgbClr val="282828"/>
                </a:solidFill>
                <a:latin typeface="Times New Roman"/>
                <a:cs typeface="Times New Roman"/>
              </a:rPr>
              <a:t>t</a:t>
            </a:r>
            <a:r>
              <a:rPr sz="513" spc="6" dirty="0">
                <a:solidFill>
                  <a:srgbClr val="525252"/>
                </a:solidFill>
                <a:latin typeface="Times New Roman"/>
                <a:cs typeface="Times New Roman"/>
              </a:rPr>
              <a:t>o</a:t>
            </a:r>
            <a:r>
              <a:rPr sz="513" spc="-16" dirty="0">
                <a:solidFill>
                  <a:srgbClr val="525252"/>
                </a:solidFill>
                <a:latin typeface="Times New Roman"/>
                <a:cs typeface="Times New Roman"/>
              </a:rPr>
              <a:t> </a:t>
            </a:r>
            <a:r>
              <a:rPr sz="513" spc="13" dirty="0">
                <a:solidFill>
                  <a:srgbClr val="3D3D3D"/>
                </a:solidFill>
                <a:latin typeface="Times New Roman"/>
                <a:cs typeface="Times New Roman"/>
              </a:rPr>
              <a:t>expand</a:t>
            </a:r>
            <a:r>
              <a:rPr sz="513" spc="10" dirty="0">
                <a:solidFill>
                  <a:srgbClr val="3D3D3D"/>
                </a:solidFill>
                <a:latin typeface="Times New Roman"/>
                <a:cs typeface="Times New Roman"/>
              </a:rPr>
              <a:t> </a:t>
            </a:r>
            <a:r>
              <a:rPr sz="513" spc="-6" dirty="0">
                <a:solidFill>
                  <a:srgbClr val="282828"/>
                </a:solidFill>
                <a:latin typeface="Times New Roman"/>
                <a:cs typeface="Times New Roman"/>
              </a:rPr>
              <a:t>l</a:t>
            </a:r>
            <a:r>
              <a:rPr sz="513" spc="-6" dirty="0">
                <a:solidFill>
                  <a:srgbClr val="525252"/>
                </a:solidFill>
                <a:latin typeface="Times New Roman"/>
                <a:cs typeface="Times New Roman"/>
              </a:rPr>
              <a:t>ea</a:t>
            </a:r>
            <a:r>
              <a:rPr sz="513" spc="-6" dirty="0">
                <a:solidFill>
                  <a:srgbClr val="282828"/>
                </a:solidFill>
                <a:latin typeface="Times New Roman"/>
                <a:cs typeface="Times New Roman"/>
              </a:rPr>
              <a:t>rnin</a:t>
            </a:r>
            <a:r>
              <a:rPr sz="513" spc="-6" dirty="0">
                <a:solidFill>
                  <a:srgbClr val="525252"/>
                </a:solidFill>
                <a:latin typeface="Times New Roman"/>
                <a:cs typeface="Times New Roman"/>
              </a:rPr>
              <a:t>g</a:t>
            </a:r>
            <a:r>
              <a:rPr sz="513" spc="6" dirty="0">
                <a:solidFill>
                  <a:srgbClr val="525252"/>
                </a:solidFill>
                <a:latin typeface="Times New Roman"/>
                <a:cs typeface="Times New Roman"/>
              </a:rPr>
              <a:t> </a:t>
            </a:r>
            <a:r>
              <a:rPr sz="513" spc="6" dirty="0">
                <a:solidFill>
                  <a:srgbClr val="3D3D3D"/>
                </a:solidFill>
                <a:latin typeface="Times New Roman"/>
                <a:cs typeface="Times New Roman"/>
              </a:rPr>
              <a:t>opportunities</a:t>
            </a:r>
            <a:r>
              <a:rPr sz="513" spc="-6" dirty="0">
                <a:solidFill>
                  <a:srgbClr val="3D3D3D"/>
                </a:solidFill>
                <a:latin typeface="Times New Roman"/>
                <a:cs typeface="Times New Roman"/>
              </a:rPr>
              <a:t> </a:t>
            </a:r>
            <a:r>
              <a:rPr sz="513" spc="6" dirty="0">
                <a:solidFill>
                  <a:srgbClr val="3D3D3D"/>
                </a:solidFill>
                <a:latin typeface="Times New Roman"/>
                <a:cs typeface="Times New Roman"/>
              </a:rPr>
              <a:t>for</a:t>
            </a:r>
            <a:r>
              <a:rPr sz="513" spc="-6" dirty="0">
                <a:solidFill>
                  <a:srgbClr val="3D3D3D"/>
                </a:solidFill>
                <a:latin typeface="Times New Roman"/>
                <a:cs typeface="Times New Roman"/>
              </a:rPr>
              <a:t> students.</a:t>
            </a:r>
            <a:endParaRPr sz="513">
              <a:latin typeface="Times New Roman"/>
              <a:cs typeface="Times New Roman"/>
            </a:endParaRPr>
          </a:p>
          <a:p>
            <a:pPr marL="77780" marR="239856" indent="1629">
              <a:lnSpc>
                <a:spcPct val="105200"/>
              </a:lnSpc>
            </a:pPr>
            <a:r>
              <a:rPr sz="513" dirty="0">
                <a:solidFill>
                  <a:srgbClr val="3D3D3D"/>
                </a:solidFill>
                <a:latin typeface="Times New Roman"/>
                <a:cs typeface="Times New Roman"/>
              </a:rPr>
              <a:t>Encourage</a:t>
            </a:r>
            <a:r>
              <a:rPr sz="513" spc="3" dirty="0">
                <a:solidFill>
                  <a:srgbClr val="3D3D3D"/>
                </a:solidFill>
                <a:latin typeface="Times New Roman"/>
                <a:cs typeface="Times New Roman"/>
              </a:rPr>
              <a:t> </a:t>
            </a:r>
            <a:r>
              <a:rPr sz="513" dirty="0">
                <a:solidFill>
                  <a:srgbClr val="525252"/>
                </a:solidFill>
                <a:latin typeface="Times New Roman"/>
                <a:cs typeface="Times New Roman"/>
              </a:rPr>
              <a:t>g</a:t>
            </a:r>
            <a:r>
              <a:rPr sz="513" dirty="0">
                <a:solidFill>
                  <a:srgbClr val="282828"/>
                </a:solidFill>
                <a:latin typeface="Times New Roman"/>
                <a:cs typeface="Times New Roman"/>
              </a:rPr>
              <a:t>ift</a:t>
            </a:r>
            <a:r>
              <a:rPr sz="513" dirty="0">
                <a:solidFill>
                  <a:srgbClr val="525252"/>
                </a:solidFill>
                <a:latin typeface="Times New Roman"/>
                <a:cs typeface="Times New Roman"/>
              </a:rPr>
              <a:t>ed</a:t>
            </a:r>
            <a:r>
              <a:rPr sz="513" spc="3" dirty="0">
                <a:solidFill>
                  <a:srgbClr val="525252"/>
                </a:solidFill>
                <a:latin typeface="Times New Roman"/>
                <a:cs typeface="Times New Roman"/>
              </a:rPr>
              <a:t> </a:t>
            </a:r>
            <a:r>
              <a:rPr sz="513" spc="6" dirty="0">
                <a:solidFill>
                  <a:srgbClr val="525252"/>
                </a:solidFill>
                <a:latin typeface="Times New Roman"/>
                <a:cs typeface="Times New Roman"/>
              </a:rPr>
              <a:t>stude</a:t>
            </a:r>
            <a:r>
              <a:rPr sz="513" spc="6" dirty="0">
                <a:solidFill>
                  <a:srgbClr val="282828"/>
                </a:solidFill>
                <a:latin typeface="Times New Roman"/>
                <a:cs typeface="Times New Roman"/>
              </a:rPr>
              <a:t>nts</a:t>
            </a:r>
            <a:r>
              <a:rPr sz="513" spc="26" dirty="0">
                <a:solidFill>
                  <a:srgbClr val="282828"/>
                </a:solidFill>
                <a:latin typeface="Times New Roman"/>
                <a:cs typeface="Times New Roman"/>
              </a:rPr>
              <a:t> </a:t>
            </a:r>
            <a:r>
              <a:rPr sz="513" spc="6" dirty="0">
                <a:solidFill>
                  <a:srgbClr val="282828"/>
                </a:solidFill>
                <a:latin typeface="Times New Roman"/>
                <a:cs typeface="Times New Roman"/>
              </a:rPr>
              <a:t>from</a:t>
            </a:r>
            <a:r>
              <a:rPr sz="513" spc="-6" dirty="0">
                <a:solidFill>
                  <a:srgbClr val="282828"/>
                </a:solidFill>
                <a:latin typeface="Times New Roman"/>
                <a:cs typeface="Times New Roman"/>
              </a:rPr>
              <a:t> </a:t>
            </a:r>
            <a:r>
              <a:rPr sz="513" spc="6" dirty="0">
                <a:solidFill>
                  <a:srgbClr val="3D3D3D"/>
                </a:solidFill>
                <a:latin typeface="Times New Roman"/>
                <a:cs typeface="Times New Roman"/>
              </a:rPr>
              <a:t>other</a:t>
            </a:r>
            <a:r>
              <a:rPr sz="513" spc="13" dirty="0">
                <a:solidFill>
                  <a:srgbClr val="3D3D3D"/>
                </a:solidFill>
                <a:latin typeface="Times New Roman"/>
                <a:cs typeface="Times New Roman"/>
              </a:rPr>
              <a:t> </a:t>
            </a:r>
            <a:r>
              <a:rPr sz="513" spc="6" dirty="0">
                <a:solidFill>
                  <a:srgbClr val="3D3D3D"/>
                </a:solidFill>
                <a:latin typeface="Times New Roman"/>
                <a:cs typeface="Times New Roman"/>
              </a:rPr>
              <a:t>grade</a:t>
            </a:r>
            <a:r>
              <a:rPr sz="513" spc="6" dirty="0">
                <a:solidFill>
                  <a:srgbClr val="282828"/>
                </a:solidFill>
                <a:latin typeface="Times New Roman"/>
                <a:cs typeface="Times New Roman"/>
              </a:rPr>
              <a:t>level</a:t>
            </a:r>
            <a:r>
              <a:rPr sz="513" spc="6" dirty="0">
                <a:solidFill>
                  <a:srgbClr val="525252"/>
                </a:solidFill>
                <a:latin typeface="Times New Roman"/>
                <a:cs typeface="Times New Roman"/>
              </a:rPr>
              <a:t>s</a:t>
            </a:r>
            <a:r>
              <a:rPr sz="513" spc="26" dirty="0">
                <a:solidFill>
                  <a:srgbClr val="525252"/>
                </a:solidFill>
                <a:latin typeface="Times New Roman"/>
                <a:cs typeface="Times New Roman"/>
              </a:rPr>
              <a:t> </a:t>
            </a:r>
            <a:r>
              <a:rPr sz="513" spc="-16" dirty="0">
                <a:solidFill>
                  <a:srgbClr val="3D3D3D"/>
                </a:solidFill>
                <a:latin typeface="Times New Roman"/>
                <a:cs typeface="Times New Roman"/>
              </a:rPr>
              <a:t>and</a:t>
            </a:r>
            <a:r>
              <a:rPr sz="513" spc="321" dirty="0">
                <a:solidFill>
                  <a:srgbClr val="3D3D3D"/>
                </a:solidFill>
                <a:latin typeface="Times New Roman"/>
                <a:cs typeface="Times New Roman"/>
              </a:rPr>
              <a:t> </a:t>
            </a:r>
            <a:r>
              <a:rPr sz="513" dirty="0">
                <a:solidFill>
                  <a:srgbClr val="525252"/>
                </a:solidFill>
                <a:latin typeface="Times New Roman"/>
                <a:cs typeface="Times New Roman"/>
              </a:rPr>
              <a:t>schoo</a:t>
            </a:r>
            <a:r>
              <a:rPr sz="513" dirty="0">
                <a:solidFill>
                  <a:srgbClr val="282828"/>
                </a:solidFill>
                <a:latin typeface="Times New Roman"/>
                <a:cs typeface="Times New Roman"/>
              </a:rPr>
              <a:t>l</a:t>
            </a:r>
            <a:r>
              <a:rPr sz="513" dirty="0">
                <a:solidFill>
                  <a:srgbClr val="525252"/>
                </a:solidFill>
                <a:latin typeface="Times New Roman"/>
                <a:cs typeface="Times New Roman"/>
              </a:rPr>
              <a:t>s</a:t>
            </a:r>
            <a:r>
              <a:rPr sz="513" spc="38" dirty="0">
                <a:solidFill>
                  <a:srgbClr val="525252"/>
                </a:solidFill>
                <a:latin typeface="Times New Roman"/>
                <a:cs typeface="Times New Roman"/>
              </a:rPr>
              <a:t> </a:t>
            </a:r>
            <a:r>
              <a:rPr sz="513" dirty="0">
                <a:solidFill>
                  <a:srgbClr val="3D3D3D"/>
                </a:solidFill>
                <a:latin typeface="Times New Roman"/>
                <a:cs typeface="Times New Roman"/>
              </a:rPr>
              <a:t>to</a:t>
            </a:r>
            <a:r>
              <a:rPr sz="513" spc="-26" dirty="0">
                <a:solidFill>
                  <a:srgbClr val="3D3D3D"/>
                </a:solidFill>
                <a:latin typeface="Times New Roman"/>
                <a:cs typeface="Times New Roman"/>
              </a:rPr>
              <a:t> </a:t>
            </a:r>
            <a:r>
              <a:rPr sz="513" spc="-6" dirty="0">
                <a:solidFill>
                  <a:srgbClr val="282828"/>
                </a:solidFill>
                <a:latin typeface="Times New Roman"/>
                <a:cs typeface="Times New Roman"/>
              </a:rPr>
              <a:t>interact.</a:t>
            </a:r>
            <a:endParaRPr sz="513">
              <a:latin typeface="Times New Roman"/>
              <a:cs typeface="Times New Roman"/>
            </a:endParaRPr>
          </a:p>
          <a:p>
            <a:pPr marL="79816">
              <a:spcBef>
                <a:spcPts val="55"/>
              </a:spcBef>
            </a:pPr>
            <a:r>
              <a:rPr sz="513" spc="6" dirty="0">
                <a:solidFill>
                  <a:srgbClr val="3D3D3D"/>
                </a:solidFill>
                <a:latin typeface="Times New Roman"/>
                <a:cs typeface="Times New Roman"/>
              </a:rPr>
              <a:t>Promote</a:t>
            </a:r>
            <a:r>
              <a:rPr sz="513" spc="-55" dirty="0">
                <a:solidFill>
                  <a:srgbClr val="3D3D3D"/>
                </a:solidFill>
                <a:latin typeface="Times New Roman"/>
                <a:cs typeface="Times New Roman"/>
              </a:rPr>
              <a:t> </a:t>
            </a:r>
            <a:r>
              <a:rPr sz="513" spc="6" dirty="0">
                <a:solidFill>
                  <a:srgbClr val="525252"/>
                </a:solidFill>
                <a:latin typeface="Times New Roman"/>
                <a:cs typeface="Times New Roman"/>
              </a:rPr>
              <a:t>e</a:t>
            </a:r>
            <a:r>
              <a:rPr sz="513" spc="6" dirty="0">
                <a:solidFill>
                  <a:srgbClr val="282828"/>
                </a:solidFill>
                <a:latin typeface="Times New Roman"/>
                <a:cs typeface="Times New Roman"/>
              </a:rPr>
              <a:t>xtra</a:t>
            </a:r>
            <a:r>
              <a:rPr sz="513" spc="6" dirty="0">
                <a:solidFill>
                  <a:srgbClr val="525252"/>
                </a:solidFill>
                <a:latin typeface="Times New Roman"/>
                <a:cs typeface="Times New Roman"/>
              </a:rPr>
              <a:t>c</a:t>
            </a:r>
            <a:r>
              <a:rPr sz="513" spc="6" dirty="0">
                <a:solidFill>
                  <a:srgbClr val="282828"/>
                </a:solidFill>
                <a:latin typeface="Times New Roman"/>
                <a:cs typeface="Times New Roman"/>
              </a:rPr>
              <a:t>urricular </a:t>
            </a:r>
            <a:r>
              <a:rPr sz="513" dirty="0">
                <a:solidFill>
                  <a:srgbClr val="525252"/>
                </a:solidFill>
                <a:latin typeface="Times New Roman"/>
                <a:cs typeface="Times New Roman"/>
              </a:rPr>
              <a:t>ac</a:t>
            </a:r>
            <a:r>
              <a:rPr sz="513" dirty="0">
                <a:solidFill>
                  <a:srgbClr val="282828"/>
                </a:solidFill>
                <a:latin typeface="Times New Roman"/>
                <a:cs typeface="Times New Roman"/>
              </a:rPr>
              <a:t>tiviti</a:t>
            </a:r>
            <a:r>
              <a:rPr sz="513" dirty="0">
                <a:solidFill>
                  <a:srgbClr val="525252"/>
                </a:solidFill>
                <a:latin typeface="Times New Roman"/>
                <a:cs typeface="Times New Roman"/>
              </a:rPr>
              <a:t>es</a:t>
            </a:r>
            <a:r>
              <a:rPr sz="513" spc="26" dirty="0">
                <a:solidFill>
                  <a:srgbClr val="525252"/>
                </a:solidFill>
                <a:latin typeface="Times New Roman"/>
                <a:cs typeface="Times New Roman"/>
              </a:rPr>
              <a:t> </a:t>
            </a:r>
            <a:r>
              <a:rPr sz="513" spc="6" dirty="0">
                <a:solidFill>
                  <a:srgbClr val="3D3D3D"/>
                </a:solidFill>
                <a:latin typeface="Times New Roman"/>
                <a:cs typeface="Times New Roman"/>
              </a:rPr>
              <a:t>with</a:t>
            </a:r>
            <a:r>
              <a:rPr sz="513" spc="-29" dirty="0">
                <a:solidFill>
                  <a:srgbClr val="3D3D3D"/>
                </a:solidFill>
                <a:latin typeface="Times New Roman"/>
                <a:cs typeface="Times New Roman"/>
              </a:rPr>
              <a:t> </a:t>
            </a:r>
            <a:r>
              <a:rPr sz="513" spc="6" dirty="0">
                <a:solidFill>
                  <a:srgbClr val="3D3D3D"/>
                </a:solidFill>
                <a:latin typeface="Times New Roman"/>
                <a:cs typeface="Times New Roman"/>
              </a:rPr>
              <a:t>an</a:t>
            </a:r>
            <a:r>
              <a:rPr sz="513" spc="73" dirty="0">
                <a:solidFill>
                  <a:srgbClr val="3D3D3D"/>
                </a:solidFill>
                <a:latin typeface="Times New Roman"/>
                <a:cs typeface="Times New Roman"/>
              </a:rPr>
              <a:t> </a:t>
            </a:r>
            <a:r>
              <a:rPr sz="513" dirty="0">
                <a:solidFill>
                  <a:srgbClr val="282828"/>
                </a:solidFill>
                <a:latin typeface="Times New Roman"/>
                <a:cs typeface="Times New Roman"/>
              </a:rPr>
              <a:t>int</a:t>
            </a:r>
            <a:r>
              <a:rPr sz="513" dirty="0">
                <a:solidFill>
                  <a:srgbClr val="525252"/>
                </a:solidFill>
                <a:latin typeface="Times New Roman"/>
                <a:cs typeface="Times New Roman"/>
              </a:rPr>
              <a:t>ellec</a:t>
            </a:r>
            <a:r>
              <a:rPr sz="513" dirty="0">
                <a:solidFill>
                  <a:srgbClr val="282828"/>
                </a:solidFill>
                <a:latin typeface="Times New Roman"/>
                <a:cs typeface="Times New Roman"/>
              </a:rPr>
              <a:t>tual</a:t>
            </a:r>
            <a:r>
              <a:rPr sz="513" spc="-45" dirty="0">
                <a:solidFill>
                  <a:srgbClr val="282828"/>
                </a:solidFill>
                <a:latin typeface="Times New Roman"/>
                <a:cs typeface="Times New Roman"/>
              </a:rPr>
              <a:t> </a:t>
            </a:r>
            <a:r>
              <a:rPr sz="513" spc="-6" dirty="0">
                <a:solidFill>
                  <a:srgbClr val="3D3D3D"/>
                </a:solidFill>
                <a:latin typeface="Times New Roman"/>
                <a:cs typeface="Times New Roman"/>
              </a:rPr>
              <a:t>focus.</a:t>
            </a:r>
            <a:endParaRPr sz="513">
              <a:latin typeface="Times New Roman"/>
              <a:cs typeface="Times New Roman"/>
            </a:endParaRPr>
          </a:p>
          <a:p>
            <a:pPr marR="3258" algn="r">
              <a:spcBef>
                <a:spcPts val="580"/>
              </a:spcBef>
            </a:pPr>
            <a:r>
              <a:rPr sz="705" b="1" spc="19" dirty="0">
                <a:solidFill>
                  <a:srgbClr val="3D3D3D"/>
                </a:solidFill>
                <a:latin typeface="Times New Roman"/>
                <a:cs typeface="Times New Roman"/>
              </a:rPr>
              <a:t>20</a:t>
            </a:r>
            <a:endParaRPr sz="705">
              <a:latin typeface="Times New Roman"/>
              <a:cs typeface="Times New Roman"/>
            </a:endParaRPr>
          </a:p>
        </p:txBody>
      </p:sp>
      <p:sp>
        <p:nvSpPr>
          <p:cNvPr id="42" name="object 42"/>
          <p:cNvSpPr txBox="1"/>
          <p:nvPr/>
        </p:nvSpPr>
        <p:spPr>
          <a:xfrm>
            <a:off x="4708043" y="4733618"/>
            <a:ext cx="1797985" cy="1517788"/>
          </a:xfrm>
          <a:prstGeom prst="rect">
            <a:avLst/>
          </a:prstGeom>
        </p:spPr>
        <p:txBody>
          <a:bodyPr vert="horz" wrap="square" lIns="0" tIns="0" rIns="0" bIns="0" rtlCol="0">
            <a:spAutoFit/>
          </a:bodyPr>
          <a:lstStyle/>
          <a:p>
            <a:pPr marL="1066931">
              <a:lnSpc>
                <a:spcPts val="1411"/>
              </a:lnSpc>
              <a:tabLst>
                <a:tab pos="1432619" algn="l"/>
              </a:tabLst>
            </a:pPr>
            <a:r>
              <a:rPr sz="4281" spc="-187" baseline="9363" dirty="0">
                <a:solidFill>
                  <a:srgbClr val="136EBA"/>
                </a:solidFill>
              </a:rPr>
              <a:t>■</a:t>
            </a:r>
            <a:r>
              <a:rPr sz="721" spc="-62" baseline="55555" dirty="0">
                <a:solidFill>
                  <a:srgbClr val="446979"/>
                </a:solidFill>
              </a:rPr>
              <a:t>Funde</a:t>
            </a:r>
            <a:r>
              <a:rPr sz="721" spc="-1337" baseline="55555" dirty="0">
                <a:solidFill>
                  <a:srgbClr val="446979"/>
                </a:solidFill>
              </a:rPr>
              <a:t>d</a:t>
            </a:r>
            <a:r>
              <a:rPr sz="481" spc="-42" dirty="0">
                <a:solidFill>
                  <a:srgbClr val="446979"/>
                </a:solidFill>
              </a:rPr>
              <a:t>Europea</a:t>
            </a:r>
            <a:r>
              <a:rPr sz="481" spc="-2905" dirty="0">
                <a:solidFill>
                  <a:srgbClr val="446979"/>
                </a:solidFill>
              </a:rPr>
              <a:t>n</a:t>
            </a:r>
            <a:r>
              <a:rPr sz="481" spc="-42" dirty="0">
                <a:solidFill>
                  <a:srgbClr val="446979"/>
                </a:solidFill>
              </a:rPr>
              <a:t>th</a:t>
            </a:r>
            <a:r>
              <a:rPr sz="481" spc="-35" dirty="0">
                <a:solidFill>
                  <a:srgbClr val="446979"/>
                </a:solidFill>
              </a:rPr>
              <a:t>e</a:t>
            </a:r>
            <a:r>
              <a:rPr sz="481" dirty="0">
                <a:solidFill>
                  <a:srgbClr val="446979"/>
                </a:solidFill>
              </a:rPr>
              <a:t>	</a:t>
            </a:r>
            <a:r>
              <a:rPr sz="721" spc="-72" baseline="55555" dirty="0">
                <a:solidFill>
                  <a:srgbClr val="446979"/>
                </a:solidFill>
              </a:rPr>
              <a:t>by</a:t>
            </a:r>
            <a:r>
              <a:rPr sz="721" spc="461" baseline="55555" dirty="0">
                <a:solidFill>
                  <a:srgbClr val="446979"/>
                </a:solidFill>
              </a:rPr>
              <a:t> </a:t>
            </a:r>
            <a:r>
              <a:rPr sz="481" spc="-73" dirty="0">
                <a:solidFill>
                  <a:srgbClr val="446979"/>
                </a:solidFill>
              </a:rPr>
              <a:t>Union</a:t>
            </a:r>
            <a:endParaRPr sz="481"/>
          </a:p>
          <a:p>
            <a:pPr marR="60677" algn="ctr">
              <a:lnSpc>
                <a:spcPts val="911"/>
              </a:lnSpc>
              <a:spcBef>
                <a:spcPts val="13"/>
              </a:spcBef>
            </a:pPr>
            <a:r>
              <a:rPr sz="802" b="1" spc="-32" dirty="0">
                <a:solidFill>
                  <a:srgbClr val="282828"/>
                </a:solidFill>
                <a:latin typeface="Times New Roman"/>
                <a:cs typeface="Times New Roman"/>
              </a:rPr>
              <a:t>Professional</a:t>
            </a:r>
            <a:r>
              <a:rPr sz="802" b="1" spc="3" dirty="0">
                <a:solidFill>
                  <a:srgbClr val="282828"/>
                </a:solidFill>
                <a:latin typeface="Times New Roman"/>
                <a:cs typeface="Times New Roman"/>
              </a:rPr>
              <a:t> </a:t>
            </a:r>
            <a:r>
              <a:rPr sz="802" b="1" spc="-32" dirty="0">
                <a:solidFill>
                  <a:srgbClr val="282828"/>
                </a:solidFill>
                <a:latin typeface="Times New Roman"/>
                <a:cs typeface="Times New Roman"/>
              </a:rPr>
              <a:t>and</a:t>
            </a:r>
            <a:r>
              <a:rPr sz="802" b="1" spc="-38" dirty="0">
                <a:solidFill>
                  <a:srgbClr val="282828"/>
                </a:solidFill>
                <a:latin typeface="Times New Roman"/>
                <a:cs typeface="Times New Roman"/>
              </a:rPr>
              <a:t> </a:t>
            </a:r>
            <a:r>
              <a:rPr sz="802" b="1" spc="-35" dirty="0">
                <a:solidFill>
                  <a:srgbClr val="282828"/>
                </a:solidFill>
                <a:latin typeface="Times New Roman"/>
                <a:cs typeface="Times New Roman"/>
              </a:rPr>
              <a:t>didactic</a:t>
            </a:r>
            <a:r>
              <a:rPr sz="802" b="1" spc="-51" dirty="0">
                <a:solidFill>
                  <a:srgbClr val="282828"/>
                </a:solidFill>
                <a:latin typeface="Times New Roman"/>
                <a:cs typeface="Times New Roman"/>
              </a:rPr>
              <a:t> </a:t>
            </a:r>
            <a:r>
              <a:rPr sz="802" b="1" spc="-6" dirty="0">
                <a:solidFill>
                  <a:srgbClr val="3D3D3D"/>
                </a:solidFill>
                <a:latin typeface="Times New Roman"/>
                <a:cs typeface="Times New Roman"/>
              </a:rPr>
              <a:t>abilities</a:t>
            </a:r>
            <a:endParaRPr sz="802">
              <a:latin typeface="Times New Roman"/>
              <a:cs typeface="Times New Roman"/>
            </a:endParaRPr>
          </a:p>
          <a:p>
            <a:pPr marR="65971" algn="ctr">
              <a:lnSpc>
                <a:spcPts val="988"/>
              </a:lnSpc>
            </a:pPr>
            <a:r>
              <a:rPr sz="866" b="1" spc="-42" dirty="0">
                <a:solidFill>
                  <a:srgbClr val="282828"/>
                </a:solidFill>
                <a:latin typeface="Times New Roman"/>
                <a:cs typeface="Times New Roman"/>
              </a:rPr>
              <a:t>of</a:t>
            </a:r>
            <a:r>
              <a:rPr sz="866" b="1" spc="-77" dirty="0">
                <a:solidFill>
                  <a:srgbClr val="282828"/>
                </a:solidFill>
                <a:latin typeface="Times New Roman"/>
                <a:cs typeface="Times New Roman"/>
              </a:rPr>
              <a:t> </a:t>
            </a:r>
            <a:r>
              <a:rPr sz="866" b="1" spc="-35" dirty="0">
                <a:solidFill>
                  <a:srgbClr val="282828"/>
                </a:solidFill>
                <a:latin typeface="Times New Roman"/>
                <a:cs typeface="Times New Roman"/>
              </a:rPr>
              <a:t>the</a:t>
            </a:r>
            <a:r>
              <a:rPr sz="866" b="1" spc="-73" dirty="0">
                <a:solidFill>
                  <a:srgbClr val="282828"/>
                </a:solidFill>
                <a:latin typeface="Times New Roman"/>
                <a:cs typeface="Times New Roman"/>
              </a:rPr>
              <a:t> </a:t>
            </a:r>
            <a:r>
              <a:rPr sz="866" b="1" spc="-6" dirty="0">
                <a:solidFill>
                  <a:srgbClr val="282828"/>
                </a:solidFill>
                <a:latin typeface="Times New Roman"/>
                <a:cs typeface="Times New Roman"/>
              </a:rPr>
              <a:t>teacher</a:t>
            </a:r>
            <a:endParaRPr sz="866">
              <a:latin typeface="Times New Roman"/>
              <a:cs typeface="Times New Roman"/>
            </a:endParaRPr>
          </a:p>
          <a:p>
            <a:pPr marL="32578">
              <a:lnSpc>
                <a:spcPts val="632"/>
              </a:lnSpc>
              <a:spcBef>
                <a:spcPts val="138"/>
              </a:spcBef>
            </a:pPr>
            <a:r>
              <a:rPr sz="545" b="1" spc="19" dirty="0">
                <a:solidFill>
                  <a:srgbClr val="3D3D3D"/>
                </a:solidFill>
                <a:latin typeface="Times New Roman"/>
                <a:cs typeface="Times New Roman"/>
              </a:rPr>
              <a:t>The</a:t>
            </a:r>
            <a:r>
              <a:rPr sz="545" b="1" spc="-73" dirty="0">
                <a:solidFill>
                  <a:srgbClr val="3D3D3D"/>
                </a:solidFill>
                <a:latin typeface="Times New Roman"/>
                <a:cs typeface="Times New Roman"/>
              </a:rPr>
              <a:t> </a:t>
            </a:r>
            <a:r>
              <a:rPr sz="545" b="1" spc="19" dirty="0">
                <a:solidFill>
                  <a:srgbClr val="3D3D3D"/>
                </a:solidFill>
                <a:latin typeface="Times New Roman"/>
                <a:cs typeface="Times New Roman"/>
              </a:rPr>
              <a:t>gifted</a:t>
            </a:r>
            <a:r>
              <a:rPr sz="545" b="1" spc="19" dirty="0">
                <a:solidFill>
                  <a:srgbClr val="282828"/>
                </a:solidFill>
                <a:latin typeface="Times New Roman"/>
                <a:cs typeface="Times New Roman"/>
              </a:rPr>
              <a:t>teacher</a:t>
            </a:r>
            <a:r>
              <a:rPr sz="545" b="1" spc="-35" dirty="0">
                <a:solidFill>
                  <a:srgbClr val="282828"/>
                </a:solidFill>
                <a:latin typeface="Times New Roman"/>
                <a:cs typeface="Times New Roman"/>
              </a:rPr>
              <a:t> </a:t>
            </a:r>
            <a:r>
              <a:rPr sz="545" b="1" spc="19" dirty="0">
                <a:solidFill>
                  <a:srgbClr val="3D3D3D"/>
                </a:solidFill>
                <a:latin typeface="Times New Roman"/>
                <a:cs typeface="Times New Roman"/>
              </a:rPr>
              <a:t>should</a:t>
            </a:r>
            <a:r>
              <a:rPr sz="545" b="1" spc="-16" dirty="0">
                <a:solidFill>
                  <a:srgbClr val="3D3D3D"/>
                </a:solidFill>
                <a:latin typeface="Times New Roman"/>
                <a:cs typeface="Times New Roman"/>
              </a:rPr>
              <a:t> </a:t>
            </a:r>
            <a:r>
              <a:rPr sz="545" b="1" spc="32" dirty="0">
                <a:solidFill>
                  <a:srgbClr val="282828"/>
                </a:solidFill>
                <a:latin typeface="Times New Roman"/>
                <a:cs typeface="Times New Roman"/>
              </a:rPr>
              <a:t>know</a:t>
            </a:r>
            <a:r>
              <a:rPr sz="545" b="1" spc="-48" dirty="0">
                <a:solidFill>
                  <a:srgbClr val="282828"/>
                </a:solidFill>
                <a:latin typeface="Times New Roman"/>
                <a:cs typeface="Times New Roman"/>
              </a:rPr>
              <a:t> </a:t>
            </a:r>
            <a:r>
              <a:rPr sz="545" b="1" spc="19" dirty="0">
                <a:solidFill>
                  <a:srgbClr val="282828"/>
                </a:solidFill>
                <a:latin typeface="Times New Roman"/>
                <a:cs typeface="Times New Roman"/>
              </a:rPr>
              <a:t>how</a:t>
            </a:r>
            <a:r>
              <a:rPr sz="545" b="1" spc="29" dirty="0">
                <a:solidFill>
                  <a:srgbClr val="282828"/>
                </a:solidFill>
                <a:latin typeface="Times New Roman"/>
                <a:cs typeface="Times New Roman"/>
              </a:rPr>
              <a:t> </a:t>
            </a:r>
            <a:r>
              <a:rPr sz="545" b="1" spc="-16" dirty="0">
                <a:solidFill>
                  <a:srgbClr val="282828"/>
                </a:solidFill>
                <a:latin typeface="Times New Roman"/>
                <a:cs typeface="Times New Roman"/>
              </a:rPr>
              <a:t>to:</a:t>
            </a:r>
            <a:endParaRPr sz="545">
              <a:latin typeface="Times New Roman"/>
              <a:cs typeface="Times New Roman"/>
            </a:endParaRPr>
          </a:p>
          <a:p>
            <a:pPr marL="101806">
              <a:lnSpc>
                <a:spcPts val="593"/>
              </a:lnSpc>
            </a:pPr>
            <a:r>
              <a:rPr sz="513" spc="-13" dirty="0">
                <a:solidFill>
                  <a:srgbClr val="3D3D3D"/>
                </a:solidFill>
                <a:latin typeface="Times New Roman"/>
                <a:cs typeface="Times New Roman"/>
              </a:rPr>
              <a:t>Allow</a:t>
            </a:r>
            <a:r>
              <a:rPr sz="513" spc="16" dirty="0">
                <a:solidFill>
                  <a:srgbClr val="3D3D3D"/>
                </a:solidFill>
                <a:latin typeface="Times New Roman"/>
                <a:cs typeface="Times New Roman"/>
              </a:rPr>
              <a:t> </a:t>
            </a:r>
            <a:r>
              <a:rPr sz="513" dirty="0">
                <a:solidFill>
                  <a:srgbClr val="3D3D3D"/>
                </a:solidFill>
                <a:latin typeface="Times New Roman"/>
                <a:cs typeface="Times New Roman"/>
              </a:rPr>
              <a:t>students</a:t>
            </a:r>
            <a:r>
              <a:rPr sz="513" spc="10" dirty="0">
                <a:solidFill>
                  <a:srgbClr val="3D3D3D"/>
                </a:solidFill>
                <a:latin typeface="Times New Roman"/>
                <a:cs typeface="Times New Roman"/>
              </a:rPr>
              <a:t> </a:t>
            </a:r>
            <a:r>
              <a:rPr sz="513" dirty="0">
                <a:solidFill>
                  <a:srgbClr val="282828"/>
                </a:solidFill>
                <a:latin typeface="Times New Roman"/>
                <a:cs typeface="Times New Roman"/>
              </a:rPr>
              <a:t>to</a:t>
            </a:r>
            <a:r>
              <a:rPr sz="513" spc="-3" dirty="0">
                <a:solidFill>
                  <a:srgbClr val="282828"/>
                </a:solidFill>
                <a:latin typeface="Times New Roman"/>
                <a:cs typeface="Times New Roman"/>
              </a:rPr>
              <a:t> </a:t>
            </a:r>
            <a:r>
              <a:rPr sz="513" dirty="0">
                <a:solidFill>
                  <a:srgbClr val="525252"/>
                </a:solidFill>
                <a:latin typeface="Times New Roman"/>
                <a:cs typeface="Times New Roman"/>
              </a:rPr>
              <a:t>se</a:t>
            </a:r>
            <a:r>
              <a:rPr sz="513" dirty="0">
                <a:solidFill>
                  <a:srgbClr val="282828"/>
                </a:solidFill>
                <a:latin typeface="Times New Roman"/>
                <a:cs typeface="Times New Roman"/>
              </a:rPr>
              <a:t>t</a:t>
            </a:r>
            <a:r>
              <a:rPr sz="513" spc="80" dirty="0">
                <a:solidFill>
                  <a:srgbClr val="282828"/>
                </a:solidFill>
                <a:latin typeface="Times New Roman"/>
                <a:cs typeface="Times New Roman"/>
              </a:rPr>
              <a:t> </a:t>
            </a:r>
            <a:r>
              <a:rPr sz="513" dirty="0">
                <a:solidFill>
                  <a:srgbClr val="282828"/>
                </a:solidFill>
                <a:latin typeface="Times New Roman"/>
                <a:cs typeface="Times New Roman"/>
              </a:rPr>
              <a:t>individual</a:t>
            </a:r>
            <a:r>
              <a:rPr sz="513" spc="3" dirty="0">
                <a:solidFill>
                  <a:srgbClr val="282828"/>
                </a:solidFill>
                <a:latin typeface="Times New Roman"/>
                <a:cs typeface="Times New Roman"/>
              </a:rPr>
              <a:t> </a:t>
            </a:r>
            <a:r>
              <a:rPr sz="513" dirty="0">
                <a:solidFill>
                  <a:srgbClr val="525252"/>
                </a:solidFill>
                <a:latin typeface="Times New Roman"/>
                <a:cs typeface="Times New Roman"/>
              </a:rPr>
              <a:t>goa</a:t>
            </a:r>
            <a:r>
              <a:rPr sz="513" dirty="0">
                <a:solidFill>
                  <a:srgbClr val="282828"/>
                </a:solidFill>
                <a:latin typeface="Times New Roman"/>
                <a:cs typeface="Times New Roman"/>
              </a:rPr>
              <a:t>l</a:t>
            </a:r>
            <a:r>
              <a:rPr sz="513" dirty="0">
                <a:solidFill>
                  <a:srgbClr val="525252"/>
                </a:solidFill>
                <a:latin typeface="Times New Roman"/>
                <a:cs typeface="Times New Roman"/>
              </a:rPr>
              <a:t>s</a:t>
            </a:r>
            <a:r>
              <a:rPr sz="513" spc="55" dirty="0">
                <a:solidFill>
                  <a:srgbClr val="525252"/>
                </a:solidFill>
                <a:latin typeface="Times New Roman"/>
                <a:cs typeface="Times New Roman"/>
              </a:rPr>
              <a:t> </a:t>
            </a:r>
            <a:r>
              <a:rPr sz="513" dirty="0">
                <a:solidFill>
                  <a:srgbClr val="3D3D3D"/>
                </a:solidFill>
                <a:latin typeface="Times New Roman"/>
                <a:cs typeface="Times New Roman"/>
              </a:rPr>
              <a:t>and</a:t>
            </a:r>
            <a:r>
              <a:rPr sz="513" dirty="0">
                <a:solidFill>
                  <a:srgbClr val="525252"/>
                </a:solidFill>
                <a:latin typeface="Times New Roman"/>
                <a:cs typeface="Times New Roman"/>
              </a:rPr>
              <a:t>e</a:t>
            </a:r>
            <a:r>
              <a:rPr sz="513" dirty="0">
                <a:solidFill>
                  <a:srgbClr val="282828"/>
                </a:solidFill>
                <a:latin typeface="Times New Roman"/>
                <a:cs typeface="Times New Roman"/>
              </a:rPr>
              <a:t>nc</a:t>
            </a:r>
            <a:r>
              <a:rPr sz="513" dirty="0">
                <a:solidFill>
                  <a:srgbClr val="525252"/>
                </a:solidFill>
                <a:latin typeface="Times New Roman"/>
                <a:cs typeface="Times New Roman"/>
              </a:rPr>
              <a:t>o</a:t>
            </a:r>
            <a:r>
              <a:rPr sz="513" dirty="0">
                <a:solidFill>
                  <a:srgbClr val="282828"/>
                </a:solidFill>
                <a:latin typeface="Times New Roman"/>
                <a:cs typeface="Times New Roman"/>
              </a:rPr>
              <a:t>ur</a:t>
            </a:r>
            <a:r>
              <a:rPr sz="513" dirty="0">
                <a:solidFill>
                  <a:srgbClr val="525252"/>
                </a:solidFill>
                <a:latin typeface="Times New Roman"/>
                <a:cs typeface="Times New Roman"/>
              </a:rPr>
              <a:t>age</a:t>
            </a:r>
            <a:r>
              <a:rPr sz="513" spc="35" dirty="0">
                <a:solidFill>
                  <a:srgbClr val="525252"/>
                </a:solidFill>
                <a:latin typeface="Times New Roman"/>
                <a:cs typeface="Times New Roman"/>
              </a:rPr>
              <a:t> </a:t>
            </a:r>
            <a:r>
              <a:rPr sz="513" dirty="0">
                <a:solidFill>
                  <a:srgbClr val="3D3D3D"/>
                </a:solidFill>
                <a:latin typeface="Times New Roman"/>
                <a:cs typeface="Times New Roman"/>
              </a:rPr>
              <a:t>them</a:t>
            </a:r>
            <a:r>
              <a:rPr sz="513" spc="80" dirty="0">
                <a:solidFill>
                  <a:srgbClr val="3D3D3D"/>
                </a:solidFill>
                <a:latin typeface="Times New Roman"/>
                <a:cs typeface="Times New Roman"/>
              </a:rPr>
              <a:t> </a:t>
            </a:r>
            <a:r>
              <a:rPr sz="385" spc="-16" dirty="0">
                <a:solidFill>
                  <a:srgbClr val="3D3D3D"/>
                </a:solidFill>
              </a:rPr>
              <a:t>to</a:t>
            </a:r>
            <a:endParaRPr sz="385"/>
          </a:p>
          <a:p>
            <a:pPr marL="105471">
              <a:spcBef>
                <a:spcPts val="32"/>
              </a:spcBef>
            </a:pPr>
            <a:r>
              <a:rPr sz="513" dirty="0">
                <a:solidFill>
                  <a:srgbClr val="3D3D3D"/>
                </a:solidFill>
                <a:latin typeface="Times New Roman"/>
                <a:cs typeface="Times New Roman"/>
              </a:rPr>
              <a:t>be</a:t>
            </a:r>
            <a:r>
              <a:rPr sz="513" spc="-35" dirty="0">
                <a:solidFill>
                  <a:srgbClr val="3D3D3D"/>
                </a:solidFill>
                <a:latin typeface="Times New Roman"/>
                <a:cs typeface="Times New Roman"/>
              </a:rPr>
              <a:t> </a:t>
            </a:r>
            <a:r>
              <a:rPr sz="513" spc="-6" dirty="0">
                <a:solidFill>
                  <a:srgbClr val="3D3D3D"/>
                </a:solidFill>
                <a:latin typeface="Times New Roman"/>
                <a:cs typeface="Times New Roman"/>
              </a:rPr>
              <a:t>ambitious.</a:t>
            </a:r>
            <a:endParaRPr sz="513">
              <a:latin typeface="Times New Roman"/>
              <a:cs typeface="Times New Roman"/>
            </a:endParaRPr>
          </a:p>
          <a:p>
            <a:pPr marL="103435" marR="178365">
              <a:lnSpc>
                <a:spcPct val="101400"/>
              </a:lnSpc>
            </a:pPr>
            <a:r>
              <a:rPr sz="513" spc="6" dirty="0">
                <a:solidFill>
                  <a:srgbClr val="282828"/>
                </a:solidFill>
                <a:latin typeface="Times New Roman"/>
                <a:cs typeface="Times New Roman"/>
              </a:rPr>
              <a:t>In</a:t>
            </a:r>
            <a:r>
              <a:rPr sz="513" spc="6" dirty="0">
                <a:solidFill>
                  <a:srgbClr val="525252"/>
                </a:solidFill>
                <a:latin typeface="Times New Roman"/>
                <a:cs typeface="Times New Roman"/>
              </a:rPr>
              <a:t>corpora</a:t>
            </a:r>
            <a:r>
              <a:rPr sz="513" spc="6" dirty="0">
                <a:solidFill>
                  <a:srgbClr val="282828"/>
                </a:solidFill>
                <a:latin typeface="Times New Roman"/>
                <a:cs typeface="Times New Roman"/>
              </a:rPr>
              <a:t>t</a:t>
            </a:r>
            <a:r>
              <a:rPr sz="513" spc="6" dirty="0">
                <a:solidFill>
                  <a:srgbClr val="525252"/>
                </a:solidFill>
                <a:latin typeface="Times New Roman"/>
                <a:cs typeface="Times New Roman"/>
              </a:rPr>
              <a:t>e</a:t>
            </a:r>
            <a:r>
              <a:rPr sz="513" spc="55" dirty="0">
                <a:solidFill>
                  <a:srgbClr val="525252"/>
                </a:solidFill>
                <a:latin typeface="Times New Roman"/>
                <a:cs typeface="Times New Roman"/>
              </a:rPr>
              <a:t> </a:t>
            </a:r>
            <a:r>
              <a:rPr sz="513" dirty="0">
                <a:solidFill>
                  <a:srgbClr val="282828"/>
                </a:solidFill>
                <a:latin typeface="Times New Roman"/>
                <a:cs typeface="Times New Roman"/>
              </a:rPr>
              <a:t>in</a:t>
            </a:r>
            <a:r>
              <a:rPr sz="513" dirty="0">
                <a:solidFill>
                  <a:srgbClr val="525252"/>
                </a:solidFill>
                <a:latin typeface="Times New Roman"/>
                <a:cs typeface="Times New Roman"/>
              </a:rPr>
              <a:t>sig</a:t>
            </a:r>
            <a:r>
              <a:rPr sz="513" dirty="0">
                <a:solidFill>
                  <a:srgbClr val="282828"/>
                </a:solidFill>
                <a:latin typeface="Times New Roman"/>
                <a:cs typeface="Times New Roman"/>
              </a:rPr>
              <a:t>hts </a:t>
            </a:r>
            <a:r>
              <a:rPr sz="513" spc="6" dirty="0">
                <a:solidFill>
                  <a:srgbClr val="525252"/>
                </a:solidFill>
                <a:latin typeface="Times New Roman"/>
                <a:cs typeface="Times New Roman"/>
              </a:rPr>
              <a:t>a</a:t>
            </a:r>
            <a:r>
              <a:rPr sz="513" spc="6" dirty="0">
                <a:solidFill>
                  <a:srgbClr val="282828"/>
                </a:solidFill>
                <a:latin typeface="Times New Roman"/>
                <a:cs typeface="Times New Roman"/>
              </a:rPr>
              <a:t>nd</a:t>
            </a:r>
            <a:r>
              <a:rPr sz="513" spc="16" dirty="0">
                <a:solidFill>
                  <a:srgbClr val="282828"/>
                </a:solidFill>
                <a:latin typeface="Times New Roman"/>
                <a:cs typeface="Times New Roman"/>
              </a:rPr>
              <a:t> </a:t>
            </a:r>
            <a:r>
              <a:rPr sz="513" spc="6" dirty="0">
                <a:solidFill>
                  <a:srgbClr val="525252"/>
                </a:solidFill>
                <a:latin typeface="Times New Roman"/>
                <a:cs typeface="Times New Roman"/>
              </a:rPr>
              <a:t>adviceoffe</a:t>
            </a:r>
            <a:r>
              <a:rPr sz="513" spc="6" dirty="0">
                <a:solidFill>
                  <a:srgbClr val="282828"/>
                </a:solidFill>
                <a:latin typeface="Times New Roman"/>
                <a:cs typeface="Times New Roman"/>
              </a:rPr>
              <a:t>r</a:t>
            </a:r>
            <a:r>
              <a:rPr sz="513" spc="6" dirty="0">
                <a:solidFill>
                  <a:srgbClr val="525252"/>
                </a:solidFill>
                <a:latin typeface="Times New Roman"/>
                <a:cs typeface="Times New Roman"/>
              </a:rPr>
              <a:t>ed</a:t>
            </a:r>
            <a:r>
              <a:rPr sz="513" spc="45" dirty="0">
                <a:solidFill>
                  <a:srgbClr val="525252"/>
                </a:solidFill>
                <a:latin typeface="Times New Roman"/>
                <a:cs typeface="Times New Roman"/>
              </a:rPr>
              <a:t> </a:t>
            </a:r>
            <a:r>
              <a:rPr sz="513" spc="6" dirty="0">
                <a:solidFill>
                  <a:srgbClr val="282828"/>
                </a:solidFill>
                <a:latin typeface="Times New Roman"/>
                <a:cs typeface="Times New Roman"/>
              </a:rPr>
              <a:t>by</a:t>
            </a:r>
            <a:r>
              <a:rPr sz="513" spc="-13" dirty="0">
                <a:solidFill>
                  <a:srgbClr val="282828"/>
                </a:solidFill>
                <a:latin typeface="Times New Roman"/>
                <a:cs typeface="Times New Roman"/>
              </a:rPr>
              <a:t> </a:t>
            </a:r>
            <a:r>
              <a:rPr sz="513" spc="6" dirty="0">
                <a:solidFill>
                  <a:srgbClr val="3D3D3D"/>
                </a:solidFill>
                <a:latin typeface="Times New Roman"/>
                <a:cs typeface="Times New Roman"/>
              </a:rPr>
              <a:t>the</a:t>
            </a:r>
            <a:r>
              <a:rPr sz="513" spc="10" dirty="0">
                <a:solidFill>
                  <a:srgbClr val="3D3D3D"/>
                </a:solidFill>
                <a:latin typeface="Times New Roman"/>
                <a:cs typeface="Times New Roman"/>
              </a:rPr>
              <a:t> </a:t>
            </a:r>
            <a:r>
              <a:rPr sz="513" spc="6" dirty="0">
                <a:solidFill>
                  <a:srgbClr val="3D3D3D"/>
                </a:solidFill>
                <a:latin typeface="Times New Roman"/>
                <a:cs typeface="Times New Roman"/>
              </a:rPr>
              <a:t>parents</a:t>
            </a:r>
            <a:r>
              <a:rPr sz="513" spc="-32" dirty="0">
                <a:solidFill>
                  <a:srgbClr val="3D3D3D"/>
                </a:solidFill>
                <a:latin typeface="Times New Roman"/>
                <a:cs typeface="Times New Roman"/>
              </a:rPr>
              <a:t> </a:t>
            </a:r>
            <a:r>
              <a:rPr sz="513" spc="-16" dirty="0">
                <a:solidFill>
                  <a:srgbClr val="525252"/>
                </a:solidFill>
                <a:latin typeface="Times New Roman"/>
                <a:cs typeface="Times New Roman"/>
              </a:rPr>
              <a:t>of</a:t>
            </a:r>
            <a:r>
              <a:rPr sz="513" spc="321" dirty="0">
                <a:solidFill>
                  <a:srgbClr val="525252"/>
                </a:solidFill>
                <a:latin typeface="Times New Roman"/>
                <a:cs typeface="Times New Roman"/>
              </a:rPr>
              <a:t> </a:t>
            </a:r>
            <a:r>
              <a:rPr sz="513" dirty="0">
                <a:solidFill>
                  <a:srgbClr val="525252"/>
                </a:solidFill>
                <a:latin typeface="Times New Roman"/>
                <a:cs typeface="Times New Roman"/>
              </a:rPr>
              <a:t>g</a:t>
            </a:r>
            <a:r>
              <a:rPr sz="513" dirty="0">
                <a:solidFill>
                  <a:srgbClr val="282828"/>
                </a:solidFill>
                <a:latin typeface="Times New Roman"/>
                <a:cs typeface="Times New Roman"/>
              </a:rPr>
              <a:t>ift</a:t>
            </a:r>
            <a:r>
              <a:rPr sz="513" dirty="0">
                <a:solidFill>
                  <a:srgbClr val="525252"/>
                </a:solidFill>
                <a:latin typeface="Times New Roman"/>
                <a:cs typeface="Times New Roman"/>
              </a:rPr>
              <a:t>e</a:t>
            </a:r>
            <a:r>
              <a:rPr sz="513" dirty="0">
                <a:solidFill>
                  <a:srgbClr val="282828"/>
                </a:solidFill>
                <a:latin typeface="Times New Roman"/>
                <a:cs typeface="Times New Roman"/>
              </a:rPr>
              <a:t>d</a:t>
            </a:r>
            <a:r>
              <a:rPr sz="513" spc="-29" dirty="0">
                <a:solidFill>
                  <a:srgbClr val="282828"/>
                </a:solidFill>
                <a:latin typeface="Times New Roman"/>
                <a:cs typeface="Times New Roman"/>
              </a:rPr>
              <a:t> </a:t>
            </a:r>
            <a:r>
              <a:rPr sz="513" spc="-6" dirty="0">
                <a:solidFill>
                  <a:srgbClr val="525252"/>
                </a:solidFill>
                <a:latin typeface="Times New Roman"/>
                <a:cs typeface="Times New Roman"/>
              </a:rPr>
              <a:t>s</a:t>
            </a:r>
            <a:r>
              <a:rPr sz="513" spc="-6" dirty="0">
                <a:solidFill>
                  <a:srgbClr val="282828"/>
                </a:solidFill>
                <a:latin typeface="Times New Roman"/>
                <a:cs typeface="Times New Roman"/>
              </a:rPr>
              <a:t>tud</a:t>
            </a:r>
            <a:r>
              <a:rPr sz="513" spc="-6" dirty="0">
                <a:solidFill>
                  <a:srgbClr val="525252"/>
                </a:solidFill>
                <a:latin typeface="Times New Roman"/>
                <a:cs typeface="Times New Roman"/>
              </a:rPr>
              <a:t>ents.</a:t>
            </a:r>
            <a:endParaRPr sz="513">
              <a:latin typeface="Times New Roman"/>
              <a:cs typeface="Times New Roman"/>
            </a:endParaRPr>
          </a:p>
          <a:p>
            <a:pPr marL="103028" marR="184473" indent="1222">
              <a:lnSpc>
                <a:spcPts val="648"/>
              </a:lnSpc>
              <a:spcBef>
                <a:spcPts val="3"/>
              </a:spcBef>
            </a:pPr>
            <a:r>
              <a:rPr sz="513" dirty="0">
                <a:solidFill>
                  <a:srgbClr val="3D3D3D"/>
                </a:solidFill>
                <a:latin typeface="Times New Roman"/>
                <a:cs typeface="Times New Roman"/>
              </a:rPr>
              <a:t>Do</a:t>
            </a:r>
            <a:r>
              <a:rPr sz="513" spc="6" dirty="0">
                <a:solidFill>
                  <a:srgbClr val="3D3D3D"/>
                </a:solidFill>
                <a:latin typeface="Times New Roman"/>
                <a:cs typeface="Times New Roman"/>
              </a:rPr>
              <a:t> </a:t>
            </a:r>
            <a:r>
              <a:rPr sz="513" dirty="0">
                <a:solidFill>
                  <a:srgbClr val="282828"/>
                </a:solidFill>
                <a:latin typeface="Times New Roman"/>
                <a:cs typeface="Times New Roman"/>
              </a:rPr>
              <a:t>n</a:t>
            </a:r>
            <a:r>
              <a:rPr sz="513" dirty="0">
                <a:solidFill>
                  <a:srgbClr val="525252"/>
                </a:solidFill>
                <a:latin typeface="Times New Roman"/>
                <a:cs typeface="Times New Roman"/>
              </a:rPr>
              <a:t>o</a:t>
            </a:r>
            <a:r>
              <a:rPr sz="513" dirty="0">
                <a:solidFill>
                  <a:srgbClr val="282828"/>
                </a:solidFill>
                <a:latin typeface="Times New Roman"/>
                <a:cs typeface="Times New Roman"/>
              </a:rPr>
              <a:t>t</a:t>
            </a:r>
            <a:r>
              <a:rPr sz="513" spc="87" dirty="0">
                <a:solidFill>
                  <a:srgbClr val="282828"/>
                </a:solidFill>
                <a:latin typeface="Times New Roman"/>
                <a:cs typeface="Times New Roman"/>
              </a:rPr>
              <a:t> </a:t>
            </a:r>
            <a:r>
              <a:rPr sz="513" dirty="0">
                <a:solidFill>
                  <a:srgbClr val="282828"/>
                </a:solidFill>
                <a:latin typeface="Times New Roman"/>
                <a:cs typeface="Times New Roman"/>
              </a:rPr>
              <a:t>plac</a:t>
            </a:r>
            <a:r>
              <a:rPr sz="513" dirty="0">
                <a:solidFill>
                  <a:srgbClr val="525252"/>
                </a:solidFill>
                <a:latin typeface="Times New Roman"/>
                <a:cs typeface="Times New Roman"/>
              </a:rPr>
              <a:t>e</a:t>
            </a:r>
            <a:r>
              <a:rPr sz="513" spc="61" dirty="0">
                <a:solidFill>
                  <a:srgbClr val="525252"/>
                </a:solidFill>
                <a:latin typeface="Times New Roman"/>
                <a:cs typeface="Times New Roman"/>
              </a:rPr>
              <a:t> </a:t>
            </a:r>
            <a:r>
              <a:rPr sz="513" dirty="0">
                <a:solidFill>
                  <a:srgbClr val="3D3D3D"/>
                </a:solidFill>
                <a:latin typeface="Times New Roman"/>
                <a:cs typeface="Times New Roman"/>
              </a:rPr>
              <a:t>too</a:t>
            </a:r>
            <a:r>
              <a:rPr sz="513" spc="38" dirty="0">
                <a:solidFill>
                  <a:srgbClr val="3D3D3D"/>
                </a:solidFill>
                <a:latin typeface="Times New Roman"/>
                <a:cs typeface="Times New Roman"/>
              </a:rPr>
              <a:t> </a:t>
            </a:r>
            <a:r>
              <a:rPr sz="513" dirty="0">
                <a:solidFill>
                  <a:srgbClr val="282828"/>
                </a:solidFill>
                <a:latin typeface="Times New Roman"/>
                <a:cs typeface="Times New Roman"/>
              </a:rPr>
              <a:t>much</a:t>
            </a:r>
            <a:r>
              <a:rPr sz="513" spc="51" dirty="0">
                <a:solidFill>
                  <a:srgbClr val="282828"/>
                </a:solidFill>
                <a:latin typeface="Times New Roman"/>
                <a:cs typeface="Times New Roman"/>
              </a:rPr>
              <a:t> </a:t>
            </a:r>
            <a:r>
              <a:rPr sz="513" dirty="0">
                <a:solidFill>
                  <a:srgbClr val="3D3D3D"/>
                </a:solidFill>
                <a:latin typeface="Times New Roman"/>
                <a:cs typeface="Times New Roman"/>
              </a:rPr>
              <a:t>pressure on</a:t>
            </a:r>
            <a:r>
              <a:rPr sz="513" spc="-16" dirty="0">
                <a:solidFill>
                  <a:srgbClr val="3D3D3D"/>
                </a:solidFill>
                <a:latin typeface="Times New Roman"/>
                <a:cs typeface="Times New Roman"/>
              </a:rPr>
              <a:t> </a:t>
            </a:r>
            <a:r>
              <a:rPr sz="513" dirty="0">
                <a:solidFill>
                  <a:srgbClr val="525252"/>
                </a:solidFill>
                <a:latin typeface="Times New Roman"/>
                <a:cs typeface="Times New Roman"/>
              </a:rPr>
              <a:t>g</a:t>
            </a:r>
            <a:r>
              <a:rPr sz="513" dirty="0">
                <a:solidFill>
                  <a:srgbClr val="282828"/>
                </a:solidFill>
                <a:latin typeface="Times New Roman"/>
                <a:cs typeface="Times New Roman"/>
              </a:rPr>
              <a:t>ift</a:t>
            </a:r>
            <a:r>
              <a:rPr sz="513" dirty="0">
                <a:solidFill>
                  <a:srgbClr val="525252"/>
                </a:solidFill>
                <a:latin typeface="Times New Roman"/>
                <a:cs typeface="Times New Roman"/>
              </a:rPr>
              <a:t>ed</a:t>
            </a:r>
            <a:r>
              <a:rPr sz="513" spc="-3" dirty="0">
                <a:solidFill>
                  <a:srgbClr val="525252"/>
                </a:solidFill>
                <a:latin typeface="Times New Roman"/>
                <a:cs typeface="Times New Roman"/>
              </a:rPr>
              <a:t> </a:t>
            </a:r>
            <a:r>
              <a:rPr sz="513" dirty="0">
                <a:solidFill>
                  <a:srgbClr val="3D3D3D"/>
                </a:solidFill>
                <a:latin typeface="Times New Roman"/>
                <a:cs typeface="Times New Roman"/>
              </a:rPr>
              <a:t>students</a:t>
            </a:r>
            <a:r>
              <a:rPr sz="513" spc="-55" dirty="0">
                <a:solidFill>
                  <a:srgbClr val="3D3D3D"/>
                </a:solidFill>
                <a:latin typeface="Times New Roman"/>
                <a:cs typeface="Times New Roman"/>
              </a:rPr>
              <a:t> </a:t>
            </a:r>
            <a:r>
              <a:rPr sz="513" dirty="0">
                <a:solidFill>
                  <a:srgbClr val="525252"/>
                </a:solidFill>
                <a:latin typeface="Times New Roman"/>
                <a:cs typeface="Times New Roman"/>
              </a:rPr>
              <a:t>or</a:t>
            </a:r>
            <a:r>
              <a:rPr sz="513" spc="-35" dirty="0">
                <a:solidFill>
                  <a:srgbClr val="525252"/>
                </a:solidFill>
                <a:latin typeface="Times New Roman"/>
                <a:cs typeface="Times New Roman"/>
              </a:rPr>
              <a:t> </a:t>
            </a:r>
            <a:r>
              <a:rPr sz="513" spc="-16" dirty="0">
                <a:solidFill>
                  <a:srgbClr val="525252"/>
                </a:solidFill>
                <a:latin typeface="Times New Roman"/>
                <a:cs typeface="Times New Roman"/>
              </a:rPr>
              <a:t>set</a:t>
            </a:r>
            <a:r>
              <a:rPr sz="513" spc="321" dirty="0">
                <a:solidFill>
                  <a:srgbClr val="525252"/>
                </a:solidFill>
                <a:latin typeface="Times New Roman"/>
                <a:cs typeface="Times New Roman"/>
              </a:rPr>
              <a:t> </a:t>
            </a:r>
            <a:r>
              <a:rPr sz="513" dirty="0">
                <a:solidFill>
                  <a:srgbClr val="525252"/>
                </a:solidFill>
                <a:latin typeface="Times New Roman"/>
                <a:cs typeface="Times New Roman"/>
              </a:rPr>
              <a:t>expectations</a:t>
            </a:r>
            <a:r>
              <a:rPr sz="513" spc="16" dirty="0">
                <a:solidFill>
                  <a:srgbClr val="525252"/>
                </a:solidFill>
                <a:latin typeface="Times New Roman"/>
                <a:cs typeface="Times New Roman"/>
              </a:rPr>
              <a:t> </a:t>
            </a:r>
            <a:r>
              <a:rPr sz="513" dirty="0">
                <a:solidFill>
                  <a:srgbClr val="282828"/>
                </a:solidFill>
                <a:latin typeface="Times New Roman"/>
                <a:cs typeface="Times New Roman"/>
              </a:rPr>
              <a:t>to</a:t>
            </a:r>
            <a:r>
              <a:rPr sz="513" dirty="0">
                <a:solidFill>
                  <a:srgbClr val="525252"/>
                </a:solidFill>
                <a:latin typeface="Times New Roman"/>
                <a:cs typeface="Times New Roman"/>
              </a:rPr>
              <a:t>o</a:t>
            </a:r>
            <a:r>
              <a:rPr sz="513" spc="38" dirty="0">
                <a:solidFill>
                  <a:srgbClr val="525252"/>
                </a:solidFill>
                <a:latin typeface="Times New Roman"/>
                <a:cs typeface="Times New Roman"/>
              </a:rPr>
              <a:t> </a:t>
            </a:r>
            <a:r>
              <a:rPr sz="513" spc="-6" dirty="0">
                <a:solidFill>
                  <a:srgbClr val="282828"/>
                </a:solidFill>
                <a:latin typeface="Times New Roman"/>
                <a:cs typeface="Times New Roman"/>
              </a:rPr>
              <a:t>hi</a:t>
            </a:r>
            <a:r>
              <a:rPr sz="513" spc="-6" dirty="0">
                <a:solidFill>
                  <a:srgbClr val="525252"/>
                </a:solidFill>
                <a:latin typeface="Times New Roman"/>
                <a:cs typeface="Times New Roman"/>
              </a:rPr>
              <a:t>g</a:t>
            </a:r>
            <a:r>
              <a:rPr sz="513" spc="-6" dirty="0">
                <a:solidFill>
                  <a:srgbClr val="282828"/>
                </a:solidFill>
                <a:latin typeface="Times New Roman"/>
                <a:cs typeface="Times New Roman"/>
              </a:rPr>
              <a:t>h.</a:t>
            </a:r>
            <a:endParaRPr sz="513">
              <a:latin typeface="Times New Roman"/>
              <a:cs typeface="Times New Roman"/>
            </a:endParaRPr>
          </a:p>
          <a:p>
            <a:pPr marL="104250">
              <a:lnSpc>
                <a:spcPts val="686"/>
              </a:lnSpc>
            </a:pPr>
            <a:r>
              <a:rPr sz="609" spc="-45" dirty="0">
                <a:solidFill>
                  <a:srgbClr val="3D3D3D"/>
                </a:solidFill>
                <a:latin typeface="Times New Roman"/>
                <a:cs typeface="Times New Roman"/>
              </a:rPr>
              <a:t>Provide</a:t>
            </a:r>
            <a:r>
              <a:rPr sz="609" spc="-32" dirty="0">
                <a:solidFill>
                  <a:srgbClr val="3D3D3D"/>
                </a:solidFill>
                <a:latin typeface="Times New Roman"/>
                <a:cs typeface="Times New Roman"/>
              </a:rPr>
              <a:t> </a:t>
            </a:r>
            <a:r>
              <a:rPr sz="609" spc="-35" dirty="0">
                <a:solidFill>
                  <a:srgbClr val="3D3D3D"/>
                </a:solidFill>
                <a:latin typeface="Times New Roman"/>
                <a:cs typeface="Times New Roman"/>
              </a:rPr>
              <a:t>counseling</a:t>
            </a:r>
            <a:r>
              <a:rPr sz="609" spc="-55" dirty="0">
                <a:solidFill>
                  <a:srgbClr val="3D3D3D"/>
                </a:solidFill>
                <a:latin typeface="Times New Roman"/>
                <a:cs typeface="Times New Roman"/>
              </a:rPr>
              <a:t> </a:t>
            </a:r>
            <a:r>
              <a:rPr sz="609" spc="-45" dirty="0">
                <a:solidFill>
                  <a:srgbClr val="3D3D3D"/>
                </a:solidFill>
                <a:latin typeface="Times New Roman"/>
                <a:cs typeface="Times New Roman"/>
              </a:rPr>
              <a:t>when</a:t>
            </a:r>
            <a:r>
              <a:rPr sz="609" spc="-38" dirty="0">
                <a:solidFill>
                  <a:srgbClr val="3D3D3D"/>
                </a:solidFill>
                <a:latin typeface="Times New Roman"/>
                <a:cs typeface="Times New Roman"/>
              </a:rPr>
              <a:t> </a:t>
            </a:r>
            <a:r>
              <a:rPr sz="609" spc="-6" dirty="0">
                <a:solidFill>
                  <a:srgbClr val="3D3D3D"/>
                </a:solidFill>
                <a:latin typeface="Times New Roman"/>
                <a:cs typeface="Times New Roman"/>
              </a:rPr>
              <a:t>necessary.</a:t>
            </a:r>
            <a:endParaRPr sz="609">
              <a:latin typeface="Times New Roman"/>
              <a:cs typeface="Times New Roman"/>
            </a:endParaRPr>
          </a:p>
          <a:p>
            <a:pPr>
              <a:spcBef>
                <a:spcPts val="462"/>
              </a:spcBef>
            </a:pPr>
            <a:endParaRPr sz="609">
              <a:latin typeface="Times New Roman"/>
              <a:cs typeface="Times New Roman"/>
            </a:endParaRPr>
          </a:p>
          <a:p>
            <a:pPr marR="11402" algn="r"/>
            <a:r>
              <a:rPr sz="705" b="1" spc="-16" dirty="0">
                <a:solidFill>
                  <a:srgbClr val="3D3D3D"/>
                </a:solidFill>
              </a:rPr>
              <a:t>21</a:t>
            </a:r>
            <a:endParaRPr sz="705"/>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1364" y="2825255"/>
            <a:ext cx="529065" cy="214414"/>
          </a:xfrm>
          <a:prstGeom prst="rect">
            <a:avLst/>
          </a:prstGeom>
        </p:spPr>
      </p:pic>
      <p:pic>
        <p:nvPicPr>
          <p:cNvPr id="3" name="object 3"/>
          <p:cNvPicPr/>
          <p:nvPr/>
        </p:nvPicPr>
        <p:blipFill>
          <a:blip r:embed="rId3" cstate="print"/>
          <a:stretch>
            <a:fillRect/>
          </a:stretch>
        </p:blipFill>
        <p:spPr>
          <a:xfrm>
            <a:off x="5116406" y="5756558"/>
            <a:ext cx="922925" cy="88115"/>
          </a:xfrm>
          <a:prstGeom prst="rect">
            <a:avLst/>
          </a:prstGeom>
        </p:spPr>
      </p:pic>
      <p:sp>
        <p:nvSpPr>
          <p:cNvPr id="4" name="object 4"/>
          <p:cNvSpPr/>
          <p:nvPr/>
        </p:nvSpPr>
        <p:spPr>
          <a:xfrm>
            <a:off x="4657882" y="863219"/>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6699" y="459931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027573" y="5527460"/>
            <a:ext cx="0" cy="258600"/>
          </a:xfrm>
          <a:custGeom>
            <a:avLst/>
            <a:gdLst/>
            <a:ahLst/>
            <a:cxnLst/>
            <a:rect l="l" t="t" r="r" b="b"/>
            <a:pathLst>
              <a:path h="403225">
                <a:moveTo>
                  <a:pt x="0" y="403024"/>
                </a:moveTo>
                <a:lnTo>
                  <a:pt x="0" y="0"/>
                </a:lnTo>
              </a:path>
            </a:pathLst>
          </a:custGeom>
          <a:ln w="4583">
            <a:solidFill>
              <a:srgbClr val="000000"/>
            </a:solidFill>
          </a:ln>
        </p:spPr>
        <p:txBody>
          <a:bodyPr wrap="square" lIns="0" tIns="0" rIns="0" bIns="0" rtlCol="0"/>
          <a:lstStyle/>
          <a:p>
            <a:endParaRPr sz="898"/>
          </a:p>
        </p:txBody>
      </p:sp>
      <p:sp>
        <p:nvSpPr>
          <p:cNvPr id="8" name="object 8"/>
          <p:cNvSpPr/>
          <p:nvPr/>
        </p:nvSpPr>
        <p:spPr>
          <a:xfrm>
            <a:off x="6471400"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0218"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52004"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3312"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3312" y="1268550"/>
            <a:ext cx="1828529" cy="0"/>
          </a:xfrm>
          <a:custGeom>
            <a:avLst/>
            <a:gdLst/>
            <a:ahLst/>
            <a:cxnLst/>
            <a:rect l="l" t="t" r="r" b="b"/>
            <a:pathLst>
              <a:path w="2851150">
                <a:moveTo>
                  <a:pt x="0" y="0"/>
                </a:moveTo>
                <a:lnTo>
                  <a:pt x="2850660" y="0"/>
                </a:lnTo>
              </a:path>
            </a:pathLst>
          </a:custGeom>
          <a:ln w="18319">
            <a:solidFill>
              <a:srgbClr val="000000"/>
            </a:solidFill>
          </a:ln>
        </p:spPr>
        <p:txBody>
          <a:bodyPr wrap="square" lIns="0" tIns="0" rIns="0" bIns="0" rtlCol="0"/>
          <a:lstStyle/>
          <a:p>
            <a:endParaRPr sz="898"/>
          </a:p>
        </p:txBody>
      </p:sp>
      <p:sp>
        <p:nvSpPr>
          <p:cNvPr id="14" name="object 14"/>
          <p:cNvSpPr/>
          <p:nvPr/>
        </p:nvSpPr>
        <p:spPr>
          <a:xfrm>
            <a:off x="2653312" y="146534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3312" y="166213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3312" y="185304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7" name="object 17"/>
          <p:cNvSpPr/>
          <p:nvPr/>
        </p:nvSpPr>
        <p:spPr>
          <a:xfrm>
            <a:off x="2653312" y="204102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54943"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53312"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54943"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3312" y="29280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1160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70347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89732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57882"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30" y="408824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7882" y="4602248"/>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0" name="object 30"/>
          <p:cNvSpPr/>
          <p:nvPr/>
        </p:nvSpPr>
        <p:spPr>
          <a:xfrm>
            <a:off x="2662130" y="479610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30" y="4987018"/>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30" y="518674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29" y="536885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29" y="555976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76537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0821"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62129" y="595335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869620" y="965871"/>
            <a:ext cx="274076" cy="151341"/>
          </a:xfrm>
          <a:prstGeom prst="rect">
            <a:avLst/>
          </a:prstGeom>
        </p:spPr>
        <p:txBody>
          <a:bodyPr vert="horz" wrap="square" lIns="0" tIns="8145" rIns="0" bIns="0" rtlCol="0">
            <a:spAutoFit/>
          </a:bodyPr>
          <a:lstStyle/>
          <a:p>
            <a:pPr marL="24434">
              <a:spcBef>
                <a:spcPts val="64"/>
              </a:spcBef>
            </a:pPr>
            <a:r>
              <a:rPr sz="1395" b="1" spc="-991" baseline="17241" dirty="0">
                <a:solidFill>
                  <a:srgbClr val="466B7C"/>
                </a:solidFill>
                <a:latin typeface="Times New Roman"/>
                <a:cs typeface="Times New Roman"/>
              </a:rPr>
              <a:t>G</a:t>
            </a:r>
            <a:r>
              <a:rPr sz="513" spc="19" dirty="0">
                <a:solidFill>
                  <a:srgbClr val="6E90A1"/>
                </a:solidFill>
                <a:latin typeface="Times New Roman"/>
                <a:cs typeface="Times New Roman"/>
              </a:rPr>
              <a:t>n</a:t>
            </a:r>
            <a:r>
              <a:rPr sz="513" spc="-26" dirty="0">
                <a:solidFill>
                  <a:srgbClr val="6E90A1"/>
                </a:solidFill>
                <a:latin typeface="Times New Roman"/>
                <a:cs typeface="Times New Roman"/>
              </a:rPr>
              <a:t>,</a:t>
            </a:r>
            <a:r>
              <a:rPr sz="1395" b="1" spc="-880" baseline="17241" dirty="0">
                <a:solidFill>
                  <a:srgbClr val="466B7C"/>
                </a:solidFill>
                <a:latin typeface="Times New Roman"/>
                <a:cs typeface="Times New Roman"/>
              </a:rPr>
              <a:t>A</a:t>
            </a:r>
            <a:r>
              <a:rPr sz="513" spc="19" dirty="0">
                <a:solidFill>
                  <a:srgbClr val="6E90A1"/>
                </a:solidFill>
                <a:latin typeface="Times New Roman"/>
                <a:cs typeface="Times New Roman"/>
              </a:rPr>
              <a:t>,,</a:t>
            </a:r>
            <a:r>
              <a:rPr sz="513" spc="-67" dirty="0">
                <a:solidFill>
                  <a:srgbClr val="6E90A1"/>
                </a:solidFill>
                <a:latin typeface="Times New Roman"/>
                <a:cs typeface="Times New Roman"/>
              </a:rPr>
              <a:t>.</a:t>
            </a:r>
            <a:r>
              <a:rPr sz="1395" b="1" spc="-664" baseline="17241" dirty="0">
                <a:solidFill>
                  <a:srgbClr val="466B7C"/>
                </a:solidFill>
                <a:latin typeface="Times New Roman"/>
                <a:cs typeface="Times New Roman"/>
              </a:rPr>
              <a:t>T</a:t>
            </a:r>
            <a:r>
              <a:rPr sz="513" spc="19" dirty="0">
                <a:solidFill>
                  <a:srgbClr val="6E90A1"/>
                </a:solidFill>
                <a:latin typeface="Times New Roman"/>
                <a:cs typeface="Times New Roman"/>
              </a:rPr>
              <a:t>.</a:t>
            </a:r>
            <a:r>
              <a:rPr sz="513" spc="-6" dirty="0">
                <a:solidFill>
                  <a:srgbClr val="6E90A1"/>
                </a:solidFill>
                <a:latin typeface="Times New Roman"/>
                <a:cs typeface="Times New Roman"/>
              </a:rPr>
              <a:t>.</a:t>
            </a:r>
            <a:r>
              <a:rPr sz="1395" b="1" spc="-837" baseline="17241" dirty="0">
                <a:solidFill>
                  <a:srgbClr val="466B7C"/>
                </a:solidFill>
                <a:latin typeface="Times New Roman"/>
                <a:cs typeface="Times New Roman"/>
              </a:rPr>
              <a:t>E</a:t>
            </a:r>
            <a:r>
              <a:rPr sz="513" spc="19" dirty="0">
                <a:solidFill>
                  <a:srgbClr val="6E90A1"/>
                </a:solidFill>
                <a:latin typeface="Times New Roman"/>
                <a:cs typeface="Times New Roman"/>
              </a:rPr>
              <a:t>_</a:t>
            </a:r>
            <a:endParaRPr sz="513">
              <a:latin typeface="Times New Roman"/>
              <a:cs typeface="Times New Roman"/>
            </a:endParaRPr>
          </a:p>
        </p:txBody>
      </p:sp>
      <p:sp>
        <p:nvSpPr>
          <p:cNvPr id="40" name="object 40"/>
          <p:cNvSpPr txBox="1"/>
          <p:nvPr/>
        </p:nvSpPr>
        <p:spPr>
          <a:xfrm>
            <a:off x="4890332" y="1098534"/>
            <a:ext cx="377516" cy="85169"/>
          </a:xfrm>
          <a:prstGeom prst="rect">
            <a:avLst/>
          </a:prstGeom>
        </p:spPr>
        <p:txBody>
          <a:bodyPr vert="horz" wrap="square" lIns="0" tIns="8145" rIns="0" bIns="0" rtlCol="0">
            <a:spAutoFit/>
          </a:bodyPr>
          <a:lstStyle/>
          <a:p>
            <a:pPr marL="8145">
              <a:lnSpc>
                <a:spcPts val="266"/>
              </a:lnSpc>
              <a:spcBef>
                <a:spcPts val="64"/>
              </a:spcBef>
            </a:pPr>
            <a:r>
              <a:rPr sz="257" b="1" spc="-26" dirty="0">
                <a:solidFill>
                  <a:srgbClr val="6E90A1"/>
                </a:solidFill>
                <a:latin typeface="Times New Roman"/>
                <a:cs typeface="Times New Roman"/>
              </a:rPr>
              <a:t>NO&lt;.tNMTOSUPHlnG!fTCO</a:t>
            </a:r>
            <a:endParaRPr sz="257">
              <a:latin typeface="Times New Roman"/>
              <a:cs typeface="Times New Roman"/>
            </a:endParaRPr>
          </a:p>
          <a:p>
            <a:pPr marL="9773">
              <a:lnSpc>
                <a:spcPts val="305"/>
              </a:lnSpc>
            </a:pPr>
            <a:r>
              <a:rPr sz="289" b="1" spc="-6" dirty="0">
                <a:solidFill>
                  <a:srgbClr val="6E90A1"/>
                </a:solidFill>
              </a:rPr>
              <a:t>'1HOlPWntom.arm</a:t>
            </a:r>
            <a:endParaRPr sz="289"/>
          </a:p>
        </p:txBody>
      </p:sp>
      <p:sp>
        <p:nvSpPr>
          <p:cNvPr id="41" name="object 41"/>
          <p:cNvSpPr txBox="1"/>
          <p:nvPr/>
        </p:nvSpPr>
        <p:spPr>
          <a:xfrm>
            <a:off x="5761616" y="984800"/>
            <a:ext cx="605166" cy="145489"/>
          </a:xfrm>
          <a:prstGeom prst="rect">
            <a:avLst/>
          </a:prstGeom>
        </p:spPr>
        <p:txBody>
          <a:bodyPr vert="horz" wrap="square" lIns="0" tIns="0" rIns="0" bIns="0" rtlCol="0">
            <a:spAutoFit/>
          </a:bodyPr>
          <a:lstStyle/>
          <a:p>
            <a:pPr marL="8145">
              <a:lnSpc>
                <a:spcPts val="843"/>
              </a:lnSpc>
            </a:pPr>
            <a:r>
              <a:rPr sz="2822" spc="-99" dirty="0">
                <a:solidFill>
                  <a:srgbClr val="1570BC"/>
                </a:solidFill>
              </a:rPr>
              <a:t>■</a:t>
            </a:r>
            <a:r>
              <a:rPr sz="481" spc="-3" dirty="0">
                <a:solidFill>
                  <a:srgbClr val="466B7C"/>
                </a:solidFill>
              </a:rPr>
              <a:t>Funde</a:t>
            </a:r>
            <a:r>
              <a:rPr sz="481" spc="51" dirty="0">
                <a:solidFill>
                  <a:srgbClr val="466B7C"/>
                </a:solidFill>
              </a:rPr>
              <a:t>d</a:t>
            </a:r>
            <a:r>
              <a:rPr sz="481" spc="3" dirty="0">
                <a:solidFill>
                  <a:srgbClr val="466B7C"/>
                </a:solidFill>
              </a:rPr>
              <a:t>by</a:t>
            </a:r>
            <a:endParaRPr sz="481"/>
          </a:p>
          <a:p>
            <a:pPr marL="223567">
              <a:lnSpc>
                <a:spcPts val="308"/>
              </a:lnSpc>
            </a:pPr>
            <a:r>
              <a:rPr sz="481" spc="-67" dirty="0">
                <a:solidFill>
                  <a:srgbClr val="466B7C"/>
                </a:solidFill>
              </a:rPr>
              <a:t>theEuropeanUnion</a:t>
            </a:r>
            <a:endParaRPr sz="481"/>
          </a:p>
        </p:txBody>
      </p:sp>
      <p:sp>
        <p:nvSpPr>
          <p:cNvPr id="42" name="object 42"/>
          <p:cNvSpPr txBox="1"/>
          <p:nvPr/>
        </p:nvSpPr>
        <p:spPr>
          <a:xfrm>
            <a:off x="4729539" y="1185018"/>
            <a:ext cx="1753595" cy="1165464"/>
          </a:xfrm>
          <a:prstGeom prst="rect">
            <a:avLst/>
          </a:prstGeom>
        </p:spPr>
        <p:txBody>
          <a:bodyPr vert="horz" wrap="square" lIns="0" tIns="8145" rIns="0" bIns="0" rtlCol="0">
            <a:spAutoFit/>
          </a:bodyPr>
          <a:lstStyle/>
          <a:p>
            <a:pPr marR="74115" algn="ctr">
              <a:lnSpc>
                <a:spcPts val="1099"/>
              </a:lnSpc>
              <a:spcBef>
                <a:spcPts val="64"/>
              </a:spcBef>
            </a:pPr>
            <a:r>
              <a:rPr sz="962" spc="-83" dirty="0">
                <a:solidFill>
                  <a:srgbClr val="3A3838"/>
                </a:solidFill>
                <a:latin typeface="Times New Roman"/>
                <a:cs typeface="Times New Roman"/>
              </a:rPr>
              <a:t>Professional</a:t>
            </a:r>
            <a:r>
              <a:rPr sz="962" spc="-19" dirty="0">
                <a:solidFill>
                  <a:srgbClr val="3A3838"/>
                </a:solidFill>
                <a:latin typeface="Times New Roman"/>
                <a:cs typeface="Times New Roman"/>
              </a:rPr>
              <a:t> </a:t>
            </a:r>
            <a:r>
              <a:rPr sz="962" spc="-61" dirty="0">
                <a:solidFill>
                  <a:srgbClr val="262624"/>
                </a:solidFill>
                <a:latin typeface="Times New Roman"/>
                <a:cs typeface="Times New Roman"/>
              </a:rPr>
              <a:t>and </a:t>
            </a:r>
            <a:r>
              <a:rPr sz="962" spc="-77" dirty="0">
                <a:solidFill>
                  <a:srgbClr val="262624"/>
                </a:solidFill>
                <a:latin typeface="Times New Roman"/>
                <a:cs typeface="Times New Roman"/>
              </a:rPr>
              <a:t>didactic</a:t>
            </a:r>
            <a:r>
              <a:rPr sz="962" spc="-38" dirty="0">
                <a:solidFill>
                  <a:srgbClr val="262624"/>
                </a:solidFill>
                <a:latin typeface="Times New Roman"/>
                <a:cs typeface="Times New Roman"/>
              </a:rPr>
              <a:t> </a:t>
            </a:r>
            <a:r>
              <a:rPr sz="962" spc="-6" dirty="0">
                <a:solidFill>
                  <a:srgbClr val="3A3838"/>
                </a:solidFill>
                <a:latin typeface="Times New Roman"/>
                <a:cs typeface="Times New Roman"/>
              </a:rPr>
              <a:t>abilities</a:t>
            </a:r>
            <a:endParaRPr sz="962">
              <a:latin typeface="Times New Roman"/>
              <a:cs typeface="Times New Roman"/>
            </a:endParaRPr>
          </a:p>
          <a:p>
            <a:pPr marR="79409" algn="ctr">
              <a:lnSpc>
                <a:spcPts val="869"/>
              </a:lnSpc>
            </a:pPr>
            <a:r>
              <a:rPr sz="770" dirty="0">
                <a:solidFill>
                  <a:srgbClr val="3A3838"/>
                </a:solidFill>
                <a:latin typeface="Times New Roman"/>
                <a:cs typeface="Times New Roman"/>
              </a:rPr>
              <a:t>of</a:t>
            </a:r>
            <a:r>
              <a:rPr sz="770" spc="-35" dirty="0">
                <a:solidFill>
                  <a:srgbClr val="3A3838"/>
                </a:solidFill>
                <a:latin typeface="Times New Roman"/>
                <a:cs typeface="Times New Roman"/>
              </a:rPr>
              <a:t> </a:t>
            </a:r>
            <a:r>
              <a:rPr sz="770" dirty="0">
                <a:solidFill>
                  <a:srgbClr val="262624"/>
                </a:solidFill>
                <a:latin typeface="Times New Roman"/>
                <a:cs typeface="Times New Roman"/>
              </a:rPr>
              <a:t>the</a:t>
            </a:r>
            <a:r>
              <a:rPr sz="770" spc="35" dirty="0">
                <a:solidFill>
                  <a:srgbClr val="262624"/>
                </a:solidFill>
                <a:latin typeface="Times New Roman"/>
                <a:cs typeface="Times New Roman"/>
              </a:rPr>
              <a:t> </a:t>
            </a:r>
            <a:r>
              <a:rPr sz="770" spc="-6" dirty="0">
                <a:solidFill>
                  <a:srgbClr val="262624"/>
                </a:solidFill>
                <a:latin typeface="Times New Roman"/>
                <a:cs typeface="Times New Roman"/>
              </a:rPr>
              <a:t>teacher</a:t>
            </a:r>
            <a:endParaRPr sz="770">
              <a:latin typeface="Times New Roman"/>
              <a:cs typeface="Times New Roman"/>
            </a:endParaRPr>
          </a:p>
          <a:p>
            <a:pPr marL="8145">
              <a:spcBef>
                <a:spcPts val="64"/>
              </a:spcBef>
            </a:pPr>
            <a:r>
              <a:rPr sz="545" b="1" spc="13" dirty="0">
                <a:solidFill>
                  <a:srgbClr val="3A3838"/>
                </a:solidFill>
                <a:latin typeface="Times New Roman"/>
                <a:cs typeface="Times New Roman"/>
              </a:rPr>
              <a:t>The</a:t>
            </a:r>
            <a:r>
              <a:rPr sz="545" b="1" spc="-42" dirty="0">
                <a:solidFill>
                  <a:srgbClr val="3A3838"/>
                </a:solidFill>
                <a:latin typeface="Times New Roman"/>
                <a:cs typeface="Times New Roman"/>
              </a:rPr>
              <a:t> </a:t>
            </a:r>
            <a:r>
              <a:rPr sz="545" b="1" spc="13" dirty="0">
                <a:solidFill>
                  <a:srgbClr val="3A3838"/>
                </a:solidFill>
                <a:latin typeface="Times New Roman"/>
                <a:cs typeface="Times New Roman"/>
              </a:rPr>
              <a:t>gifted</a:t>
            </a:r>
            <a:r>
              <a:rPr sz="545" b="1" spc="-51" dirty="0">
                <a:solidFill>
                  <a:srgbClr val="3A3838"/>
                </a:solidFill>
                <a:latin typeface="Times New Roman"/>
                <a:cs typeface="Times New Roman"/>
              </a:rPr>
              <a:t> </a:t>
            </a:r>
            <a:r>
              <a:rPr sz="545" b="1" spc="19" dirty="0">
                <a:solidFill>
                  <a:srgbClr val="3A3838"/>
                </a:solidFill>
                <a:latin typeface="Times New Roman"/>
                <a:cs typeface="Times New Roman"/>
              </a:rPr>
              <a:t>teacher</a:t>
            </a:r>
            <a:r>
              <a:rPr sz="545" b="1" spc="-16" dirty="0">
                <a:solidFill>
                  <a:srgbClr val="3A3838"/>
                </a:solidFill>
                <a:latin typeface="Times New Roman"/>
                <a:cs typeface="Times New Roman"/>
              </a:rPr>
              <a:t> </a:t>
            </a:r>
            <a:r>
              <a:rPr sz="545" b="1" spc="19" dirty="0">
                <a:solidFill>
                  <a:srgbClr val="3A3838"/>
                </a:solidFill>
                <a:latin typeface="Times New Roman"/>
                <a:cs typeface="Times New Roman"/>
              </a:rPr>
              <a:t>should</a:t>
            </a:r>
            <a:r>
              <a:rPr sz="545" b="1" spc="-55" dirty="0">
                <a:solidFill>
                  <a:srgbClr val="3A3838"/>
                </a:solidFill>
                <a:latin typeface="Times New Roman"/>
                <a:cs typeface="Times New Roman"/>
              </a:rPr>
              <a:t> </a:t>
            </a:r>
            <a:r>
              <a:rPr sz="545" b="1" spc="19" dirty="0">
                <a:solidFill>
                  <a:srgbClr val="3A3838"/>
                </a:solidFill>
                <a:latin typeface="Times New Roman"/>
                <a:cs typeface="Times New Roman"/>
              </a:rPr>
              <a:t>know</a:t>
            </a:r>
            <a:r>
              <a:rPr sz="545" b="1" spc="-55" dirty="0">
                <a:solidFill>
                  <a:srgbClr val="3A3838"/>
                </a:solidFill>
                <a:latin typeface="Times New Roman"/>
                <a:cs typeface="Times New Roman"/>
              </a:rPr>
              <a:t> </a:t>
            </a:r>
            <a:r>
              <a:rPr sz="545" b="1" spc="19" dirty="0">
                <a:solidFill>
                  <a:srgbClr val="262624"/>
                </a:solidFill>
                <a:latin typeface="Times New Roman"/>
                <a:cs typeface="Times New Roman"/>
              </a:rPr>
              <a:t>how</a:t>
            </a:r>
            <a:r>
              <a:rPr sz="545" b="1" spc="26" dirty="0">
                <a:solidFill>
                  <a:srgbClr val="262624"/>
                </a:solidFill>
                <a:latin typeface="Times New Roman"/>
                <a:cs typeface="Times New Roman"/>
              </a:rPr>
              <a:t> </a:t>
            </a:r>
            <a:r>
              <a:rPr sz="545" b="1" spc="-16" dirty="0">
                <a:solidFill>
                  <a:srgbClr val="3A3838"/>
                </a:solidFill>
                <a:latin typeface="Times New Roman"/>
                <a:cs typeface="Times New Roman"/>
              </a:rPr>
              <a:t>to:</a:t>
            </a:r>
            <a:endParaRPr sz="545">
              <a:latin typeface="Times New Roman"/>
              <a:cs typeface="Times New Roman"/>
            </a:endParaRPr>
          </a:p>
          <a:p>
            <a:pPr marL="74929" marR="115652" indent="2443">
              <a:lnSpc>
                <a:spcPct val="105200"/>
              </a:lnSpc>
              <a:spcBef>
                <a:spcPts val="16"/>
              </a:spcBef>
            </a:pPr>
            <a:r>
              <a:rPr sz="513" spc="-6" dirty="0">
                <a:solidFill>
                  <a:srgbClr val="4F4F4F"/>
                </a:solidFill>
                <a:latin typeface="Times New Roman"/>
                <a:cs typeface="Times New Roman"/>
              </a:rPr>
              <a:t>Acknow</a:t>
            </a:r>
            <a:r>
              <a:rPr sz="513" spc="-6" dirty="0">
                <a:solidFill>
                  <a:srgbClr val="262624"/>
                </a:solidFill>
                <a:latin typeface="Times New Roman"/>
                <a:cs typeface="Times New Roman"/>
              </a:rPr>
              <a:t>l</a:t>
            </a:r>
            <a:r>
              <a:rPr sz="513" spc="-6" dirty="0">
                <a:solidFill>
                  <a:srgbClr val="4F4F4F"/>
                </a:solidFill>
                <a:latin typeface="Times New Roman"/>
                <a:cs typeface="Times New Roman"/>
              </a:rPr>
              <a:t>edge</a:t>
            </a:r>
            <a:r>
              <a:rPr sz="513" spc="64" dirty="0">
                <a:solidFill>
                  <a:srgbClr val="4F4F4F"/>
                </a:solidFill>
                <a:latin typeface="Times New Roman"/>
                <a:cs typeface="Times New Roman"/>
              </a:rPr>
              <a:t> </a:t>
            </a:r>
            <a:r>
              <a:rPr sz="513" dirty="0">
                <a:solidFill>
                  <a:srgbClr val="3A3838"/>
                </a:solidFill>
                <a:latin typeface="Times New Roman"/>
                <a:cs typeface="Times New Roman"/>
              </a:rPr>
              <a:t>that </a:t>
            </a:r>
            <a:r>
              <a:rPr sz="513" dirty="0">
                <a:solidFill>
                  <a:srgbClr val="4F4F4F"/>
                </a:solidFill>
                <a:latin typeface="Times New Roman"/>
                <a:cs typeface="Times New Roman"/>
              </a:rPr>
              <a:t>students</a:t>
            </a:r>
            <a:r>
              <a:rPr sz="513" spc="45" dirty="0">
                <a:solidFill>
                  <a:srgbClr val="4F4F4F"/>
                </a:solidFill>
                <a:latin typeface="Times New Roman"/>
                <a:cs typeface="Times New Roman"/>
              </a:rPr>
              <a:t> </a:t>
            </a:r>
            <a:r>
              <a:rPr sz="513" dirty="0">
                <a:solidFill>
                  <a:srgbClr val="3A3838"/>
                </a:solidFill>
                <a:latin typeface="Times New Roman"/>
                <a:cs typeface="Times New Roman"/>
              </a:rPr>
              <a:t>who</a:t>
            </a:r>
            <a:r>
              <a:rPr sz="513" spc="-3" dirty="0">
                <a:solidFill>
                  <a:srgbClr val="3A3838"/>
                </a:solidFill>
                <a:latin typeface="Times New Roman"/>
                <a:cs typeface="Times New Roman"/>
              </a:rPr>
              <a:t> </a:t>
            </a:r>
            <a:r>
              <a:rPr sz="513" dirty="0">
                <a:solidFill>
                  <a:srgbClr val="4F4F4F"/>
                </a:solidFill>
                <a:latin typeface="Times New Roman"/>
                <a:cs typeface="Times New Roman"/>
              </a:rPr>
              <a:t>a</a:t>
            </a:r>
            <a:r>
              <a:rPr sz="513" dirty="0">
                <a:solidFill>
                  <a:srgbClr val="262624"/>
                </a:solidFill>
                <a:latin typeface="Times New Roman"/>
                <a:cs typeface="Times New Roman"/>
              </a:rPr>
              <a:t>r</a:t>
            </a:r>
            <a:r>
              <a:rPr sz="513" dirty="0">
                <a:solidFill>
                  <a:srgbClr val="4F4F4F"/>
                </a:solidFill>
                <a:latin typeface="Times New Roman"/>
                <a:cs typeface="Times New Roman"/>
              </a:rPr>
              <a:t>e</a:t>
            </a:r>
            <a:r>
              <a:rPr sz="513" spc="6" dirty="0">
                <a:solidFill>
                  <a:srgbClr val="4F4F4F"/>
                </a:solidFill>
                <a:latin typeface="Times New Roman"/>
                <a:cs typeface="Times New Roman"/>
              </a:rPr>
              <a:t> </a:t>
            </a:r>
            <a:r>
              <a:rPr sz="513" dirty="0">
                <a:solidFill>
                  <a:srgbClr val="4F4F4F"/>
                </a:solidFill>
                <a:latin typeface="Times New Roman"/>
                <a:cs typeface="Times New Roman"/>
              </a:rPr>
              <a:t>gifted</a:t>
            </a:r>
            <a:r>
              <a:rPr sz="513" spc="3" dirty="0">
                <a:solidFill>
                  <a:srgbClr val="4F4F4F"/>
                </a:solidFill>
                <a:latin typeface="Times New Roman"/>
                <a:cs typeface="Times New Roman"/>
              </a:rPr>
              <a:t> </a:t>
            </a:r>
            <a:r>
              <a:rPr sz="513" dirty="0">
                <a:solidFill>
                  <a:srgbClr val="3A3838"/>
                </a:solidFill>
                <a:latin typeface="Times New Roman"/>
                <a:cs typeface="Times New Roman"/>
              </a:rPr>
              <a:t>in</a:t>
            </a:r>
            <a:r>
              <a:rPr sz="513" spc="48" dirty="0">
                <a:solidFill>
                  <a:srgbClr val="3A3838"/>
                </a:solidFill>
                <a:latin typeface="Times New Roman"/>
                <a:cs typeface="Times New Roman"/>
              </a:rPr>
              <a:t> </a:t>
            </a:r>
            <a:r>
              <a:rPr sz="513" dirty="0">
                <a:solidFill>
                  <a:srgbClr val="4F4F4F"/>
                </a:solidFill>
                <a:latin typeface="Times New Roman"/>
                <a:cs typeface="Times New Roman"/>
              </a:rPr>
              <a:t>one</a:t>
            </a:r>
            <a:r>
              <a:rPr sz="513" spc="-13" dirty="0">
                <a:solidFill>
                  <a:srgbClr val="4F4F4F"/>
                </a:solidFill>
                <a:latin typeface="Times New Roman"/>
                <a:cs typeface="Times New Roman"/>
              </a:rPr>
              <a:t> </a:t>
            </a:r>
            <a:r>
              <a:rPr sz="513" dirty="0">
                <a:solidFill>
                  <a:srgbClr val="3A3838"/>
                </a:solidFill>
                <a:latin typeface="Times New Roman"/>
                <a:cs typeface="Times New Roman"/>
              </a:rPr>
              <a:t>area</a:t>
            </a:r>
            <a:r>
              <a:rPr sz="513" spc="42" dirty="0">
                <a:solidFill>
                  <a:srgbClr val="3A3838"/>
                </a:solidFill>
                <a:latin typeface="Times New Roman"/>
                <a:cs typeface="Times New Roman"/>
              </a:rPr>
              <a:t> </a:t>
            </a:r>
            <a:r>
              <a:rPr sz="513" spc="-16" dirty="0">
                <a:solidFill>
                  <a:srgbClr val="262624"/>
                </a:solidFill>
                <a:latin typeface="Times New Roman"/>
                <a:cs typeface="Times New Roman"/>
              </a:rPr>
              <a:t>ma</a:t>
            </a:r>
            <a:r>
              <a:rPr sz="513" spc="-16" dirty="0">
                <a:solidFill>
                  <a:srgbClr val="4F4F4F"/>
                </a:solidFill>
                <a:latin typeface="Times New Roman"/>
                <a:cs typeface="Times New Roman"/>
              </a:rPr>
              <a:t>y</a:t>
            </a:r>
            <a:r>
              <a:rPr sz="513" spc="321" dirty="0">
                <a:solidFill>
                  <a:srgbClr val="4F4F4F"/>
                </a:solidFill>
                <a:latin typeface="Times New Roman"/>
                <a:cs typeface="Times New Roman"/>
              </a:rPr>
              <a:t> </a:t>
            </a:r>
            <a:r>
              <a:rPr sz="513" dirty="0">
                <a:solidFill>
                  <a:srgbClr val="4F4F4F"/>
                </a:solidFill>
                <a:latin typeface="Times New Roman"/>
                <a:cs typeface="Times New Roman"/>
              </a:rPr>
              <a:t>str</a:t>
            </a:r>
            <a:r>
              <a:rPr sz="513" dirty="0">
                <a:solidFill>
                  <a:srgbClr val="262624"/>
                </a:solidFill>
                <a:latin typeface="Times New Roman"/>
                <a:cs typeface="Times New Roman"/>
              </a:rPr>
              <a:t>u</a:t>
            </a:r>
            <a:r>
              <a:rPr sz="513" dirty="0">
                <a:solidFill>
                  <a:srgbClr val="4F4F4F"/>
                </a:solidFill>
                <a:latin typeface="Times New Roman"/>
                <a:cs typeface="Times New Roman"/>
              </a:rPr>
              <a:t>ggle </a:t>
            </a:r>
            <a:r>
              <a:rPr sz="513" dirty="0">
                <a:solidFill>
                  <a:srgbClr val="262624"/>
                </a:solidFill>
                <a:latin typeface="Times New Roman"/>
                <a:cs typeface="Times New Roman"/>
              </a:rPr>
              <a:t>in</a:t>
            </a:r>
            <a:r>
              <a:rPr sz="513" spc="35" dirty="0">
                <a:solidFill>
                  <a:srgbClr val="262624"/>
                </a:solidFill>
                <a:latin typeface="Times New Roman"/>
                <a:cs typeface="Times New Roman"/>
              </a:rPr>
              <a:t> </a:t>
            </a:r>
            <a:r>
              <a:rPr sz="513" spc="-6" dirty="0">
                <a:solidFill>
                  <a:srgbClr val="3A3838"/>
                </a:solidFill>
                <a:latin typeface="Times New Roman"/>
                <a:cs typeface="Times New Roman"/>
              </a:rPr>
              <a:t>another.</a:t>
            </a:r>
            <a:endParaRPr sz="513">
              <a:latin typeface="Times New Roman"/>
              <a:cs typeface="Times New Roman"/>
            </a:endParaRPr>
          </a:p>
          <a:p>
            <a:pPr marL="77780" marR="83888" indent="-407">
              <a:lnSpc>
                <a:spcPts val="648"/>
              </a:lnSpc>
              <a:spcBef>
                <a:spcPts val="6"/>
              </a:spcBef>
            </a:pPr>
            <a:r>
              <a:rPr sz="513" spc="-16" dirty="0">
                <a:solidFill>
                  <a:srgbClr val="4F4F4F"/>
                </a:solidFill>
                <a:latin typeface="Times New Roman"/>
                <a:cs typeface="Times New Roman"/>
              </a:rPr>
              <a:t>Avo</a:t>
            </a:r>
            <a:r>
              <a:rPr sz="513" spc="-16" dirty="0">
                <a:solidFill>
                  <a:srgbClr val="262624"/>
                </a:solidFill>
                <a:latin typeface="Times New Roman"/>
                <a:cs typeface="Times New Roman"/>
              </a:rPr>
              <a:t>id</a:t>
            </a:r>
            <a:r>
              <a:rPr sz="513" spc="3" dirty="0">
                <a:solidFill>
                  <a:srgbClr val="262624"/>
                </a:solidFill>
                <a:latin typeface="Times New Roman"/>
                <a:cs typeface="Times New Roman"/>
              </a:rPr>
              <a:t> </a:t>
            </a:r>
            <a:r>
              <a:rPr sz="513" spc="-13" dirty="0">
                <a:solidFill>
                  <a:srgbClr val="4F4F4F"/>
                </a:solidFill>
                <a:latin typeface="Times New Roman"/>
                <a:cs typeface="Times New Roman"/>
              </a:rPr>
              <a:t>giv</a:t>
            </a:r>
            <a:r>
              <a:rPr sz="513" spc="-13" dirty="0">
                <a:solidFill>
                  <a:srgbClr val="262624"/>
                </a:solidFill>
                <a:latin typeface="Times New Roman"/>
                <a:cs typeface="Times New Roman"/>
              </a:rPr>
              <a:t>fo</a:t>
            </a:r>
            <a:r>
              <a:rPr sz="513" spc="-13" dirty="0">
                <a:solidFill>
                  <a:srgbClr val="4F4F4F"/>
                </a:solidFill>
                <a:latin typeface="Times New Roman"/>
                <a:cs typeface="Times New Roman"/>
              </a:rPr>
              <a:t>g</a:t>
            </a:r>
            <a:r>
              <a:rPr sz="513" dirty="0">
                <a:solidFill>
                  <a:srgbClr val="4F4F4F"/>
                </a:solidFill>
                <a:latin typeface="Times New Roman"/>
                <a:cs typeface="Times New Roman"/>
              </a:rPr>
              <a:t> extra</a:t>
            </a:r>
            <a:r>
              <a:rPr sz="513" spc="-32" dirty="0">
                <a:solidFill>
                  <a:srgbClr val="4F4F4F"/>
                </a:solidFill>
                <a:latin typeface="Times New Roman"/>
                <a:cs typeface="Times New Roman"/>
              </a:rPr>
              <a:t> </a:t>
            </a:r>
            <a:r>
              <a:rPr sz="513" dirty="0">
                <a:solidFill>
                  <a:srgbClr val="3A3838"/>
                </a:solidFill>
                <a:latin typeface="Times New Roman"/>
                <a:cs typeface="Times New Roman"/>
              </a:rPr>
              <a:t>in-class</a:t>
            </a:r>
            <a:r>
              <a:rPr sz="513" spc="-3" dirty="0">
                <a:solidFill>
                  <a:srgbClr val="3A3838"/>
                </a:solidFill>
                <a:latin typeface="Times New Roman"/>
                <a:cs typeface="Times New Roman"/>
              </a:rPr>
              <a:t> </a:t>
            </a:r>
            <a:r>
              <a:rPr sz="513" dirty="0">
                <a:solidFill>
                  <a:srgbClr val="3A3838"/>
                </a:solidFill>
                <a:latin typeface="Times New Roman"/>
                <a:cs typeface="Times New Roman"/>
              </a:rPr>
              <a:t>work</a:t>
            </a:r>
            <a:r>
              <a:rPr sz="513" spc="-35" dirty="0">
                <a:solidFill>
                  <a:srgbClr val="3A3838"/>
                </a:solidFill>
                <a:latin typeface="Times New Roman"/>
                <a:cs typeface="Times New Roman"/>
              </a:rPr>
              <a:t> </a:t>
            </a:r>
            <a:r>
              <a:rPr sz="513" dirty="0">
                <a:solidFill>
                  <a:srgbClr val="4F4F4F"/>
                </a:solidFill>
                <a:latin typeface="Times New Roman"/>
                <a:cs typeface="Times New Roman"/>
              </a:rPr>
              <a:t>or</a:t>
            </a:r>
            <a:r>
              <a:rPr sz="513" spc="77" dirty="0">
                <a:solidFill>
                  <a:srgbClr val="4F4F4F"/>
                </a:solidFill>
                <a:latin typeface="Times New Roman"/>
                <a:cs typeface="Times New Roman"/>
              </a:rPr>
              <a:t> </a:t>
            </a:r>
            <a:r>
              <a:rPr sz="513" dirty="0">
                <a:solidFill>
                  <a:srgbClr val="262624"/>
                </a:solidFill>
                <a:latin typeface="Times New Roman"/>
                <a:cs typeface="Times New Roman"/>
              </a:rPr>
              <a:t>h</a:t>
            </a:r>
            <a:r>
              <a:rPr sz="513" dirty="0">
                <a:solidFill>
                  <a:srgbClr val="4F4F4F"/>
                </a:solidFill>
                <a:latin typeface="Times New Roman"/>
                <a:cs typeface="Times New Roman"/>
              </a:rPr>
              <a:t>omework</a:t>
            </a:r>
            <a:r>
              <a:rPr sz="513" spc="45" dirty="0">
                <a:solidFill>
                  <a:srgbClr val="4F4F4F"/>
                </a:solidFill>
                <a:latin typeface="Times New Roman"/>
                <a:cs typeface="Times New Roman"/>
              </a:rPr>
              <a:t> </a:t>
            </a:r>
            <a:r>
              <a:rPr sz="513" spc="-6" dirty="0">
                <a:solidFill>
                  <a:srgbClr val="262624"/>
                </a:solidFill>
                <a:latin typeface="Times New Roman"/>
                <a:cs typeface="Times New Roman"/>
              </a:rPr>
              <a:t>t</a:t>
            </a:r>
            <a:r>
              <a:rPr sz="513" spc="-6" dirty="0">
                <a:solidFill>
                  <a:srgbClr val="4F4F4F"/>
                </a:solidFill>
                <a:latin typeface="Times New Roman"/>
                <a:cs typeface="Times New Roman"/>
              </a:rPr>
              <a:t>o st</a:t>
            </a:r>
            <a:r>
              <a:rPr sz="513" spc="-6" dirty="0">
                <a:solidFill>
                  <a:srgbClr val="262624"/>
                </a:solidFill>
                <a:latin typeface="Times New Roman"/>
                <a:cs typeface="Times New Roman"/>
              </a:rPr>
              <a:t>ud</a:t>
            </a:r>
            <a:r>
              <a:rPr sz="513" spc="-6" dirty="0">
                <a:solidFill>
                  <a:srgbClr val="4F4F4F"/>
                </a:solidFill>
                <a:latin typeface="Times New Roman"/>
                <a:cs typeface="Times New Roman"/>
              </a:rPr>
              <a:t>ents</a:t>
            </a:r>
            <a:r>
              <a:rPr sz="513" spc="321" dirty="0">
                <a:solidFill>
                  <a:srgbClr val="4F4F4F"/>
                </a:solidFill>
                <a:latin typeface="Times New Roman"/>
                <a:cs typeface="Times New Roman"/>
              </a:rPr>
              <a:t> </a:t>
            </a:r>
            <a:r>
              <a:rPr sz="513" dirty="0">
                <a:solidFill>
                  <a:srgbClr val="4F4F4F"/>
                </a:solidFill>
                <a:latin typeface="Times New Roman"/>
                <a:cs typeface="Times New Roman"/>
              </a:rPr>
              <a:t>who</a:t>
            </a:r>
            <a:r>
              <a:rPr sz="513" spc="-19" dirty="0">
                <a:solidFill>
                  <a:srgbClr val="4F4F4F"/>
                </a:solidFill>
                <a:latin typeface="Times New Roman"/>
                <a:cs typeface="Times New Roman"/>
              </a:rPr>
              <a:t> </a:t>
            </a:r>
            <a:r>
              <a:rPr sz="513" dirty="0">
                <a:solidFill>
                  <a:srgbClr val="4F4F4F"/>
                </a:solidFill>
                <a:latin typeface="Times New Roman"/>
                <a:cs typeface="Times New Roman"/>
              </a:rPr>
              <a:t>fin</a:t>
            </a:r>
            <a:r>
              <a:rPr sz="513" dirty="0">
                <a:solidFill>
                  <a:srgbClr val="262624"/>
                </a:solidFill>
                <a:latin typeface="Times New Roman"/>
                <a:cs typeface="Times New Roman"/>
              </a:rPr>
              <a:t>i</a:t>
            </a:r>
            <a:r>
              <a:rPr sz="513" dirty="0">
                <a:solidFill>
                  <a:srgbClr val="4F4F4F"/>
                </a:solidFill>
                <a:latin typeface="Times New Roman"/>
                <a:cs typeface="Times New Roman"/>
              </a:rPr>
              <a:t>s</a:t>
            </a:r>
            <a:r>
              <a:rPr sz="513" dirty="0">
                <a:solidFill>
                  <a:srgbClr val="262624"/>
                </a:solidFill>
                <a:latin typeface="Times New Roman"/>
                <a:cs typeface="Times New Roman"/>
              </a:rPr>
              <a:t>h</a:t>
            </a:r>
            <a:r>
              <a:rPr sz="513" spc="-38" dirty="0">
                <a:solidFill>
                  <a:srgbClr val="262624"/>
                </a:solidFill>
                <a:latin typeface="Times New Roman"/>
                <a:cs typeface="Times New Roman"/>
              </a:rPr>
              <a:t> </a:t>
            </a:r>
            <a:r>
              <a:rPr sz="513" dirty="0">
                <a:solidFill>
                  <a:srgbClr val="4F4F4F"/>
                </a:solidFill>
                <a:latin typeface="Times New Roman"/>
                <a:cs typeface="Times New Roman"/>
              </a:rPr>
              <a:t>early.</a:t>
            </a:r>
            <a:r>
              <a:rPr sz="513" spc="6" dirty="0">
                <a:solidFill>
                  <a:srgbClr val="4F4F4F"/>
                </a:solidFill>
                <a:latin typeface="Times New Roman"/>
                <a:cs typeface="Times New Roman"/>
              </a:rPr>
              <a:t> </a:t>
            </a:r>
            <a:r>
              <a:rPr sz="513" dirty="0">
                <a:solidFill>
                  <a:srgbClr val="4F4F4F"/>
                </a:solidFill>
                <a:latin typeface="Times New Roman"/>
                <a:cs typeface="Times New Roman"/>
              </a:rPr>
              <a:t>Even</a:t>
            </a:r>
            <a:r>
              <a:rPr sz="513" spc="-16" dirty="0">
                <a:solidFill>
                  <a:srgbClr val="4F4F4F"/>
                </a:solidFill>
                <a:latin typeface="Times New Roman"/>
                <a:cs typeface="Times New Roman"/>
              </a:rPr>
              <a:t> </a:t>
            </a:r>
            <a:r>
              <a:rPr sz="513" dirty="0">
                <a:solidFill>
                  <a:srgbClr val="4F4F4F"/>
                </a:solidFill>
                <a:latin typeface="Times New Roman"/>
                <a:cs typeface="Times New Roman"/>
              </a:rPr>
              <a:t>g</a:t>
            </a:r>
            <a:r>
              <a:rPr sz="513" dirty="0">
                <a:solidFill>
                  <a:srgbClr val="262624"/>
                </a:solidFill>
                <a:latin typeface="Times New Roman"/>
                <a:cs typeface="Times New Roman"/>
              </a:rPr>
              <a:t>ift</a:t>
            </a:r>
            <a:r>
              <a:rPr sz="513" dirty="0">
                <a:solidFill>
                  <a:srgbClr val="4F4F4F"/>
                </a:solidFill>
                <a:latin typeface="Times New Roman"/>
                <a:cs typeface="Times New Roman"/>
              </a:rPr>
              <a:t>ed</a:t>
            </a:r>
            <a:r>
              <a:rPr sz="513" spc="35" dirty="0">
                <a:solidFill>
                  <a:srgbClr val="4F4F4F"/>
                </a:solidFill>
                <a:latin typeface="Times New Roman"/>
                <a:cs typeface="Times New Roman"/>
              </a:rPr>
              <a:t> </a:t>
            </a:r>
            <a:r>
              <a:rPr sz="513" dirty="0">
                <a:solidFill>
                  <a:srgbClr val="3A3838"/>
                </a:solidFill>
                <a:latin typeface="Times New Roman"/>
                <a:cs typeface="Times New Roman"/>
              </a:rPr>
              <a:t>kids</a:t>
            </a:r>
            <a:r>
              <a:rPr sz="513" spc="-38" dirty="0">
                <a:solidFill>
                  <a:srgbClr val="3A3838"/>
                </a:solidFill>
                <a:latin typeface="Times New Roman"/>
                <a:cs typeface="Times New Roman"/>
              </a:rPr>
              <a:t> </a:t>
            </a:r>
            <a:r>
              <a:rPr sz="513" dirty="0">
                <a:solidFill>
                  <a:srgbClr val="4F4F4F"/>
                </a:solidFill>
                <a:latin typeface="Times New Roman"/>
                <a:cs typeface="Times New Roman"/>
              </a:rPr>
              <a:t>interp</a:t>
            </a:r>
            <a:r>
              <a:rPr sz="513" dirty="0">
                <a:solidFill>
                  <a:srgbClr val="262624"/>
                </a:solidFill>
                <a:latin typeface="Times New Roman"/>
                <a:cs typeface="Times New Roman"/>
              </a:rPr>
              <a:t>r</a:t>
            </a:r>
            <a:r>
              <a:rPr sz="513" dirty="0">
                <a:solidFill>
                  <a:srgbClr val="4F4F4F"/>
                </a:solidFill>
                <a:latin typeface="Times New Roman"/>
                <a:cs typeface="Times New Roman"/>
              </a:rPr>
              <a:t>et</a:t>
            </a:r>
            <a:r>
              <a:rPr sz="513" spc="83" dirty="0">
                <a:solidFill>
                  <a:srgbClr val="4F4F4F"/>
                </a:solidFill>
                <a:latin typeface="Times New Roman"/>
                <a:cs typeface="Times New Roman"/>
              </a:rPr>
              <a:t> </a:t>
            </a:r>
            <a:r>
              <a:rPr sz="513" dirty="0">
                <a:solidFill>
                  <a:srgbClr val="262624"/>
                </a:solidFill>
                <a:latin typeface="Times New Roman"/>
                <a:cs typeface="Times New Roman"/>
              </a:rPr>
              <a:t>th</a:t>
            </a:r>
            <a:r>
              <a:rPr sz="513" dirty="0">
                <a:solidFill>
                  <a:srgbClr val="4F4F4F"/>
                </a:solidFill>
                <a:latin typeface="Times New Roman"/>
                <a:cs typeface="Times New Roman"/>
              </a:rPr>
              <a:t>is</a:t>
            </a:r>
            <a:r>
              <a:rPr sz="513" spc="-26" dirty="0">
                <a:solidFill>
                  <a:srgbClr val="4F4F4F"/>
                </a:solidFill>
                <a:latin typeface="Times New Roman"/>
                <a:cs typeface="Times New Roman"/>
              </a:rPr>
              <a:t> </a:t>
            </a:r>
            <a:r>
              <a:rPr sz="513" dirty="0">
                <a:solidFill>
                  <a:srgbClr val="3A3838"/>
                </a:solidFill>
                <a:latin typeface="Times New Roman"/>
                <a:cs typeface="Times New Roman"/>
              </a:rPr>
              <a:t>as</a:t>
            </a:r>
            <a:r>
              <a:rPr sz="513" spc="45" dirty="0">
                <a:solidFill>
                  <a:srgbClr val="3A3838"/>
                </a:solidFill>
                <a:latin typeface="Times New Roman"/>
                <a:cs typeface="Times New Roman"/>
              </a:rPr>
              <a:t> </a:t>
            </a:r>
            <a:r>
              <a:rPr sz="513" dirty="0">
                <a:solidFill>
                  <a:srgbClr val="3A3838"/>
                </a:solidFill>
                <a:latin typeface="Times New Roman"/>
                <a:cs typeface="Times New Roman"/>
              </a:rPr>
              <a:t>an</a:t>
            </a:r>
            <a:r>
              <a:rPr sz="513" spc="106" dirty="0">
                <a:solidFill>
                  <a:srgbClr val="3A3838"/>
                </a:solidFill>
                <a:latin typeface="Times New Roman"/>
                <a:cs typeface="Times New Roman"/>
              </a:rPr>
              <a:t> </a:t>
            </a:r>
            <a:r>
              <a:rPr sz="513" spc="-6" dirty="0">
                <a:solidFill>
                  <a:srgbClr val="262624"/>
                </a:solidFill>
                <a:latin typeface="Times New Roman"/>
                <a:cs typeface="Times New Roman"/>
              </a:rPr>
              <a:t>unfair</a:t>
            </a:r>
            <a:endParaRPr sz="513">
              <a:latin typeface="Times New Roman"/>
              <a:cs typeface="Times New Roman"/>
            </a:endParaRPr>
          </a:p>
          <a:p>
            <a:pPr marL="78187">
              <a:spcBef>
                <a:spcPts val="26"/>
              </a:spcBef>
            </a:pPr>
            <a:r>
              <a:rPr sz="513" spc="-6" dirty="0">
                <a:solidFill>
                  <a:srgbClr val="3A3838"/>
                </a:solidFill>
                <a:latin typeface="Times New Roman"/>
                <a:cs typeface="Times New Roman"/>
              </a:rPr>
              <a:t>punishment.</a:t>
            </a:r>
            <a:endParaRPr sz="513">
              <a:latin typeface="Times New Roman"/>
              <a:cs typeface="Times New Roman"/>
            </a:endParaRPr>
          </a:p>
          <a:p>
            <a:pPr marL="78595" marR="145786">
              <a:lnSpc>
                <a:spcPts val="648"/>
              </a:lnSpc>
              <a:spcBef>
                <a:spcPts val="3"/>
              </a:spcBef>
            </a:pPr>
            <a:r>
              <a:rPr sz="513" dirty="0">
                <a:solidFill>
                  <a:srgbClr val="3A3838"/>
                </a:solidFill>
                <a:latin typeface="Times New Roman"/>
                <a:cs typeface="Times New Roman"/>
              </a:rPr>
              <a:t>Offer</a:t>
            </a:r>
            <a:r>
              <a:rPr sz="513" spc="13" dirty="0">
                <a:solidFill>
                  <a:srgbClr val="3A3838"/>
                </a:solidFill>
                <a:latin typeface="Times New Roman"/>
                <a:cs typeface="Times New Roman"/>
              </a:rPr>
              <a:t> </a:t>
            </a:r>
            <a:r>
              <a:rPr sz="513" spc="6" dirty="0">
                <a:solidFill>
                  <a:srgbClr val="262624"/>
                </a:solidFill>
                <a:latin typeface="Times New Roman"/>
                <a:cs typeface="Times New Roman"/>
              </a:rPr>
              <a:t>lots</a:t>
            </a:r>
            <a:r>
              <a:rPr sz="513" spc="6" dirty="0">
                <a:solidFill>
                  <a:srgbClr val="3A3838"/>
                </a:solidFill>
                <a:latin typeface="Times New Roman"/>
                <a:cs typeface="Times New Roman"/>
              </a:rPr>
              <a:t>of</a:t>
            </a:r>
            <a:r>
              <a:rPr sz="513" dirty="0">
                <a:solidFill>
                  <a:srgbClr val="3A3838"/>
                </a:solidFill>
                <a:latin typeface="Times New Roman"/>
                <a:cs typeface="Times New Roman"/>
              </a:rPr>
              <a:t> </a:t>
            </a:r>
            <a:r>
              <a:rPr sz="513" spc="6" dirty="0">
                <a:solidFill>
                  <a:srgbClr val="4F4F4F"/>
                </a:solidFill>
                <a:latin typeface="Times New Roman"/>
                <a:cs typeface="Times New Roman"/>
              </a:rPr>
              <a:t>opport</a:t>
            </a:r>
            <a:r>
              <a:rPr sz="513" spc="6" dirty="0">
                <a:solidFill>
                  <a:srgbClr val="262624"/>
                </a:solidFill>
                <a:latin typeface="Times New Roman"/>
                <a:cs typeface="Times New Roman"/>
              </a:rPr>
              <a:t>uniti</a:t>
            </a:r>
            <a:r>
              <a:rPr sz="513" spc="6" dirty="0">
                <a:solidFill>
                  <a:srgbClr val="4F4F4F"/>
                </a:solidFill>
                <a:latin typeface="Times New Roman"/>
                <a:cs typeface="Times New Roman"/>
              </a:rPr>
              <a:t>es</a:t>
            </a:r>
            <a:r>
              <a:rPr sz="513" spc="-6" dirty="0">
                <a:solidFill>
                  <a:srgbClr val="4F4F4F"/>
                </a:solidFill>
                <a:latin typeface="Times New Roman"/>
                <a:cs typeface="Times New Roman"/>
              </a:rPr>
              <a:t> </a:t>
            </a:r>
            <a:r>
              <a:rPr sz="513" spc="6" dirty="0">
                <a:solidFill>
                  <a:srgbClr val="3A3838"/>
                </a:solidFill>
                <a:latin typeface="Times New Roman"/>
                <a:cs typeface="Times New Roman"/>
              </a:rPr>
              <a:t>for</a:t>
            </a:r>
            <a:r>
              <a:rPr sz="513" spc="-26" dirty="0">
                <a:solidFill>
                  <a:srgbClr val="3A3838"/>
                </a:solidFill>
                <a:latin typeface="Times New Roman"/>
                <a:cs typeface="Times New Roman"/>
              </a:rPr>
              <a:t> </a:t>
            </a:r>
            <a:r>
              <a:rPr sz="513" spc="6" dirty="0">
                <a:solidFill>
                  <a:srgbClr val="4F4F4F"/>
                </a:solidFill>
                <a:latin typeface="Times New Roman"/>
                <a:cs typeface="Times New Roman"/>
              </a:rPr>
              <a:t>gifted</a:t>
            </a:r>
            <a:r>
              <a:rPr sz="513" spc="-38" dirty="0">
                <a:solidFill>
                  <a:srgbClr val="4F4F4F"/>
                </a:solidFill>
                <a:latin typeface="Times New Roman"/>
                <a:cs typeface="Times New Roman"/>
              </a:rPr>
              <a:t> </a:t>
            </a:r>
            <a:r>
              <a:rPr sz="513" spc="6" dirty="0">
                <a:solidFill>
                  <a:srgbClr val="3A3838"/>
                </a:solidFill>
                <a:latin typeface="Times New Roman"/>
                <a:cs typeface="Times New Roman"/>
              </a:rPr>
              <a:t>kids</a:t>
            </a:r>
            <a:r>
              <a:rPr sz="513" spc="-3" dirty="0">
                <a:solidFill>
                  <a:srgbClr val="3A3838"/>
                </a:solidFill>
                <a:latin typeface="Times New Roman"/>
                <a:cs typeface="Times New Roman"/>
              </a:rPr>
              <a:t> </a:t>
            </a:r>
            <a:r>
              <a:rPr sz="513" spc="6" dirty="0">
                <a:solidFill>
                  <a:srgbClr val="3A3838"/>
                </a:solidFill>
                <a:latin typeface="Times New Roman"/>
                <a:cs typeface="Times New Roman"/>
              </a:rPr>
              <a:t>to</a:t>
            </a:r>
            <a:r>
              <a:rPr sz="513" spc="-64" dirty="0">
                <a:solidFill>
                  <a:srgbClr val="3A3838"/>
                </a:solidFill>
                <a:latin typeface="Times New Roman"/>
                <a:cs typeface="Times New Roman"/>
              </a:rPr>
              <a:t> </a:t>
            </a:r>
            <a:r>
              <a:rPr sz="513" dirty="0">
                <a:solidFill>
                  <a:srgbClr val="3A3838"/>
                </a:solidFill>
                <a:latin typeface="Times New Roman"/>
                <a:cs typeface="Times New Roman"/>
              </a:rPr>
              <a:t>socialize</a:t>
            </a:r>
            <a:r>
              <a:rPr sz="513" spc="-10" dirty="0">
                <a:solidFill>
                  <a:srgbClr val="3A3838"/>
                </a:solidFill>
                <a:latin typeface="Times New Roman"/>
                <a:cs typeface="Times New Roman"/>
              </a:rPr>
              <a:t> </a:t>
            </a:r>
            <a:r>
              <a:rPr sz="513" spc="-13" dirty="0">
                <a:solidFill>
                  <a:srgbClr val="3A3838"/>
                </a:solidFill>
                <a:latin typeface="Times New Roman"/>
                <a:cs typeface="Times New Roman"/>
              </a:rPr>
              <a:t>with</a:t>
            </a:r>
            <a:r>
              <a:rPr sz="513" spc="321" dirty="0">
                <a:solidFill>
                  <a:srgbClr val="3A3838"/>
                </a:solidFill>
                <a:latin typeface="Times New Roman"/>
                <a:cs typeface="Times New Roman"/>
              </a:rPr>
              <a:t> </a:t>
            </a:r>
            <a:r>
              <a:rPr sz="513" dirty="0">
                <a:solidFill>
                  <a:srgbClr val="4F4F4F"/>
                </a:solidFill>
                <a:latin typeface="Times New Roman"/>
                <a:cs typeface="Times New Roman"/>
              </a:rPr>
              <a:t>each</a:t>
            </a:r>
            <a:r>
              <a:rPr sz="513" spc="58" dirty="0">
                <a:solidFill>
                  <a:srgbClr val="4F4F4F"/>
                </a:solidFill>
                <a:latin typeface="Times New Roman"/>
                <a:cs typeface="Times New Roman"/>
              </a:rPr>
              <a:t> </a:t>
            </a:r>
            <a:r>
              <a:rPr sz="513" dirty="0">
                <a:solidFill>
                  <a:srgbClr val="4F4F4F"/>
                </a:solidFill>
                <a:latin typeface="Times New Roman"/>
                <a:cs typeface="Times New Roman"/>
              </a:rPr>
              <a:t>othe</a:t>
            </a:r>
            <a:r>
              <a:rPr sz="513" dirty="0">
                <a:solidFill>
                  <a:srgbClr val="262624"/>
                </a:solidFill>
                <a:latin typeface="Times New Roman"/>
                <a:cs typeface="Times New Roman"/>
              </a:rPr>
              <a:t>r</a:t>
            </a:r>
            <a:r>
              <a:rPr sz="513" spc="64" dirty="0">
                <a:solidFill>
                  <a:srgbClr val="262624"/>
                </a:solidFill>
                <a:latin typeface="Times New Roman"/>
                <a:cs typeface="Times New Roman"/>
              </a:rPr>
              <a:t> </a:t>
            </a:r>
            <a:r>
              <a:rPr sz="513" dirty="0">
                <a:solidFill>
                  <a:srgbClr val="4F4F4F"/>
                </a:solidFill>
                <a:latin typeface="Times New Roman"/>
                <a:cs typeface="Times New Roman"/>
              </a:rPr>
              <a:t>and</a:t>
            </a:r>
            <a:r>
              <a:rPr sz="513" spc="73" dirty="0">
                <a:solidFill>
                  <a:srgbClr val="4F4F4F"/>
                </a:solidFill>
                <a:latin typeface="Times New Roman"/>
                <a:cs typeface="Times New Roman"/>
              </a:rPr>
              <a:t> </a:t>
            </a:r>
            <a:r>
              <a:rPr sz="513" dirty="0">
                <a:solidFill>
                  <a:srgbClr val="3A3838"/>
                </a:solidFill>
                <a:latin typeface="Times New Roman"/>
                <a:cs typeface="Times New Roman"/>
              </a:rPr>
              <a:t>with</a:t>
            </a:r>
            <a:r>
              <a:rPr sz="513" spc="16" dirty="0">
                <a:solidFill>
                  <a:srgbClr val="3A3838"/>
                </a:solidFill>
                <a:latin typeface="Times New Roman"/>
                <a:cs typeface="Times New Roman"/>
              </a:rPr>
              <a:t> </a:t>
            </a:r>
            <a:r>
              <a:rPr sz="513" dirty="0">
                <a:solidFill>
                  <a:srgbClr val="4F4F4F"/>
                </a:solidFill>
                <a:latin typeface="Times New Roman"/>
                <a:cs typeface="Times New Roman"/>
              </a:rPr>
              <a:t>othe</a:t>
            </a:r>
            <a:r>
              <a:rPr sz="513" dirty="0">
                <a:solidFill>
                  <a:srgbClr val="262624"/>
                </a:solidFill>
                <a:latin typeface="Times New Roman"/>
                <a:cs typeface="Times New Roman"/>
              </a:rPr>
              <a:t>r</a:t>
            </a:r>
            <a:r>
              <a:rPr sz="513" spc="48" dirty="0">
                <a:solidFill>
                  <a:srgbClr val="262624"/>
                </a:solidFill>
                <a:latin typeface="Times New Roman"/>
                <a:cs typeface="Times New Roman"/>
              </a:rPr>
              <a:t> </a:t>
            </a:r>
            <a:r>
              <a:rPr sz="513" dirty="0">
                <a:solidFill>
                  <a:srgbClr val="4F4F4F"/>
                </a:solidFill>
                <a:latin typeface="Times New Roman"/>
                <a:cs typeface="Times New Roman"/>
              </a:rPr>
              <a:t>students</a:t>
            </a:r>
            <a:r>
              <a:rPr sz="513" spc="-35" dirty="0">
                <a:solidFill>
                  <a:srgbClr val="4F4F4F"/>
                </a:solidFill>
                <a:latin typeface="Times New Roman"/>
                <a:cs typeface="Times New Roman"/>
              </a:rPr>
              <a:t> </a:t>
            </a:r>
            <a:r>
              <a:rPr sz="513" dirty="0">
                <a:solidFill>
                  <a:srgbClr val="3A3838"/>
                </a:solidFill>
                <a:latin typeface="Times New Roman"/>
                <a:cs typeface="Times New Roman"/>
              </a:rPr>
              <a:t>in</a:t>
            </a:r>
            <a:r>
              <a:rPr sz="513" spc="32" dirty="0">
                <a:solidFill>
                  <a:srgbClr val="3A3838"/>
                </a:solidFill>
                <a:latin typeface="Times New Roman"/>
                <a:cs typeface="Times New Roman"/>
              </a:rPr>
              <a:t> </a:t>
            </a:r>
            <a:r>
              <a:rPr sz="513" dirty="0">
                <a:solidFill>
                  <a:srgbClr val="3A3838"/>
                </a:solidFill>
                <a:latin typeface="Times New Roman"/>
                <a:cs typeface="Times New Roman"/>
              </a:rPr>
              <a:t>the</a:t>
            </a:r>
            <a:r>
              <a:rPr sz="513" spc="-16" dirty="0">
                <a:solidFill>
                  <a:srgbClr val="3A3838"/>
                </a:solidFill>
                <a:latin typeface="Times New Roman"/>
                <a:cs typeface="Times New Roman"/>
              </a:rPr>
              <a:t> </a:t>
            </a:r>
            <a:r>
              <a:rPr sz="513" spc="-6" dirty="0">
                <a:solidFill>
                  <a:srgbClr val="4F4F4F"/>
                </a:solidFill>
                <a:latin typeface="Times New Roman"/>
                <a:cs typeface="Times New Roman"/>
              </a:rPr>
              <a:t>schoo</a:t>
            </a:r>
            <a:r>
              <a:rPr sz="513" spc="-6" dirty="0">
                <a:solidFill>
                  <a:srgbClr val="262624"/>
                </a:solidFill>
                <a:latin typeface="Times New Roman"/>
                <a:cs typeface="Times New Roman"/>
              </a:rPr>
              <a:t>l.</a:t>
            </a:r>
            <a:endParaRPr sz="513">
              <a:latin typeface="Times New Roman"/>
              <a:cs typeface="Times New Roman"/>
            </a:endParaRPr>
          </a:p>
          <a:p>
            <a:pPr>
              <a:spcBef>
                <a:spcPts val="541"/>
              </a:spcBef>
            </a:pPr>
            <a:endParaRPr sz="513">
              <a:latin typeface="Times New Roman"/>
              <a:cs typeface="Times New Roman"/>
            </a:endParaRPr>
          </a:p>
          <a:p>
            <a:pPr marR="3258" algn="r"/>
            <a:r>
              <a:rPr sz="705" b="1" spc="-16" dirty="0">
                <a:solidFill>
                  <a:srgbClr val="3A3838"/>
                </a:solidFill>
                <a:latin typeface="Times New Roman"/>
                <a:cs typeface="Times New Roman"/>
              </a:rPr>
              <a:t>22</a:t>
            </a:r>
            <a:endParaRPr sz="705">
              <a:latin typeface="Times New Roman"/>
              <a:cs typeface="Times New Roman"/>
            </a:endParaRPr>
          </a:p>
        </p:txBody>
      </p:sp>
      <p:sp>
        <p:nvSpPr>
          <p:cNvPr id="43" name="object 43"/>
          <p:cNvSpPr txBox="1"/>
          <p:nvPr/>
        </p:nvSpPr>
        <p:spPr>
          <a:xfrm>
            <a:off x="4716188" y="2873221"/>
            <a:ext cx="1677848" cy="1113766"/>
          </a:xfrm>
          <a:prstGeom prst="rect">
            <a:avLst/>
          </a:prstGeom>
        </p:spPr>
        <p:txBody>
          <a:bodyPr vert="horz" wrap="square" lIns="0" tIns="0" rIns="0" bIns="0" rtlCol="0">
            <a:spAutoFit/>
          </a:bodyPr>
          <a:lstStyle/>
          <a:p>
            <a:pPr marL="1056342">
              <a:lnSpc>
                <a:spcPts val="1437"/>
              </a:lnSpc>
              <a:tabLst>
                <a:tab pos="1421624" algn="l"/>
              </a:tabLst>
            </a:pPr>
            <a:r>
              <a:rPr sz="4233" spc="-197" baseline="9469" dirty="0">
                <a:solidFill>
                  <a:srgbClr val="1570BC"/>
                </a:solidFill>
              </a:rPr>
              <a:t>■</a:t>
            </a:r>
            <a:r>
              <a:rPr sz="721" spc="-53" baseline="55555" dirty="0">
                <a:solidFill>
                  <a:srgbClr val="466B7C"/>
                </a:solidFill>
              </a:rPr>
              <a:t>Funde</a:t>
            </a:r>
            <a:r>
              <a:rPr sz="721" spc="-1337" baseline="55555" dirty="0">
                <a:solidFill>
                  <a:srgbClr val="466B7C"/>
                </a:solidFill>
              </a:rPr>
              <a:t>d</a:t>
            </a:r>
            <a:r>
              <a:rPr sz="449" spc="-35" dirty="0">
                <a:solidFill>
                  <a:srgbClr val="466B7C"/>
                </a:solidFill>
              </a:rPr>
              <a:t>Europea</a:t>
            </a:r>
            <a:r>
              <a:rPr sz="449" spc="-2697" dirty="0">
                <a:solidFill>
                  <a:srgbClr val="466B7C"/>
                </a:solidFill>
              </a:rPr>
              <a:t>n</a:t>
            </a:r>
            <a:r>
              <a:rPr sz="449" spc="-35" dirty="0">
                <a:solidFill>
                  <a:srgbClr val="315B72"/>
                </a:solidFill>
              </a:rPr>
              <a:t>th</a:t>
            </a:r>
            <a:r>
              <a:rPr sz="449" spc="-29" dirty="0">
                <a:solidFill>
                  <a:srgbClr val="315B72"/>
                </a:solidFill>
              </a:rPr>
              <a:t>e</a:t>
            </a:r>
            <a:r>
              <a:rPr sz="449" dirty="0">
                <a:solidFill>
                  <a:srgbClr val="315B72"/>
                </a:solidFill>
              </a:rPr>
              <a:t>	</a:t>
            </a:r>
            <a:r>
              <a:rPr sz="721" baseline="55555" dirty="0">
                <a:solidFill>
                  <a:srgbClr val="466B7C"/>
                </a:solidFill>
              </a:rPr>
              <a:t>by</a:t>
            </a:r>
            <a:r>
              <a:rPr sz="721" spc="322" baseline="55555" dirty="0">
                <a:solidFill>
                  <a:srgbClr val="466B7C"/>
                </a:solidFill>
              </a:rPr>
              <a:t> </a:t>
            </a:r>
            <a:r>
              <a:rPr sz="449" spc="-13" dirty="0">
                <a:solidFill>
                  <a:srgbClr val="466B7C"/>
                </a:solidFill>
              </a:rPr>
              <a:t>Union</a:t>
            </a:r>
            <a:endParaRPr sz="449"/>
          </a:p>
          <a:p>
            <a:pPr marL="575817" marR="144972" indent="-395009">
              <a:lnSpc>
                <a:spcPts val="834"/>
              </a:lnSpc>
              <a:spcBef>
                <a:spcPts val="154"/>
              </a:spcBef>
            </a:pPr>
            <a:r>
              <a:rPr sz="770" dirty="0">
                <a:solidFill>
                  <a:srgbClr val="3A3838"/>
                </a:solidFill>
                <a:latin typeface="Times New Roman"/>
                <a:cs typeface="Times New Roman"/>
              </a:rPr>
              <a:t>Professional</a:t>
            </a:r>
            <a:r>
              <a:rPr sz="770" spc="13" dirty="0">
                <a:solidFill>
                  <a:srgbClr val="3A3838"/>
                </a:solidFill>
                <a:latin typeface="Times New Roman"/>
                <a:cs typeface="Times New Roman"/>
              </a:rPr>
              <a:t> </a:t>
            </a:r>
            <a:r>
              <a:rPr sz="770" dirty="0">
                <a:solidFill>
                  <a:srgbClr val="3A3838"/>
                </a:solidFill>
                <a:latin typeface="Times New Roman"/>
                <a:cs typeface="Times New Roman"/>
              </a:rPr>
              <a:t>and</a:t>
            </a:r>
            <a:r>
              <a:rPr sz="770" spc="73" dirty="0">
                <a:solidFill>
                  <a:srgbClr val="3A3838"/>
                </a:solidFill>
                <a:latin typeface="Times New Roman"/>
                <a:cs typeface="Times New Roman"/>
              </a:rPr>
              <a:t> </a:t>
            </a:r>
            <a:r>
              <a:rPr sz="770" dirty="0">
                <a:solidFill>
                  <a:srgbClr val="262624"/>
                </a:solidFill>
                <a:latin typeface="Times New Roman"/>
                <a:cs typeface="Times New Roman"/>
              </a:rPr>
              <a:t>didactic</a:t>
            </a:r>
            <a:r>
              <a:rPr sz="770" spc="-58" dirty="0">
                <a:solidFill>
                  <a:srgbClr val="262624"/>
                </a:solidFill>
                <a:latin typeface="Times New Roman"/>
                <a:cs typeface="Times New Roman"/>
              </a:rPr>
              <a:t> </a:t>
            </a:r>
            <a:r>
              <a:rPr sz="770" spc="-6" dirty="0">
                <a:solidFill>
                  <a:srgbClr val="3A3838"/>
                </a:solidFill>
                <a:latin typeface="Times New Roman"/>
                <a:cs typeface="Times New Roman"/>
              </a:rPr>
              <a:t>abilities </a:t>
            </a:r>
            <a:r>
              <a:rPr sz="770" dirty="0">
                <a:solidFill>
                  <a:srgbClr val="3A3838"/>
                </a:solidFill>
                <a:latin typeface="Times New Roman"/>
                <a:cs typeface="Times New Roman"/>
              </a:rPr>
              <a:t>of</a:t>
            </a:r>
            <a:r>
              <a:rPr sz="770" spc="6" dirty="0">
                <a:solidFill>
                  <a:srgbClr val="3A3838"/>
                </a:solidFill>
                <a:latin typeface="Times New Roman"/>
                <a:cs typeface="Times New Roman"/>
              </a:rPr>
              <a:t> </a:t>
            </a:r>
            <a:r>
              <a:rPr sz="770" dirty="0">
                <a:solidFill>
                  <a:srgbClr val="262624"/>
                </a:solidFill>
                <a:latin typeface="Times New Roman"/>
                <a:cs typeface="Times New Roman"/>
              </a:rPr>
              <a:t>the</a:t>
            </a:r>
            <a:r>
              <a:rPr sz="770" spc="-6" dirty="0">
                <a:solidFill>
                  <a:srgbClr val="262624"/>
                </a:solidFill>
                <a:latin typeface="Times New Roman"/>
                <a:cs typeface="Times New Roman"/>
              </a:rPr>
              <a:t> teacher</a:t>
            </a:r>
            <a:endParaRPr sz="770">
              <a:latin typeface="Times New Roman"/>
              <a:cs typeface="Times New Roman"/>
            </a:endParaRPr>
          </a:p>
          <a:p>
            <a:pPr marL="24434">
              <a:spcBef>
                <a:spcPts val="99"/>
              </a:spcBef>
            </a:pPr>
            <a:r>
              <a:rPr sz="545" b="1" dirty="0">
                <a:solidFill>
                  <a:srgbClr val="3A3838"/>
                </a:solidFill>
                <a:latin typeface="Times New Roman"/>
                <a:cs typeface="Times New Roman"/>
              </a:rPr>
              <a:t>The</a:t>
            </a:r>
            <a:r>
              <a:rPr sz="545" b="1" spc="-19" dirty="0">
                <a:solidFill>
                  <a:srgbClr val="3A3838"/>
                </a:solidFill>
                <a:latin typeface="Times New Roman"/>
                <a:cs typeface="Times New Roman"/>
              </a:rPr>
              <a:t> </a:t>
            </a:r>
            <a:r>
              <a:rPr sz="545" b="1" dirty="0">
                <a:solidFill>
                  <a:srgbClr val="3A3838"/>
                </a:solidFill>
                <a:latin typeface="Times New Roman"/>
                <a:cs typeface="Times New Roman"/>
              </a:rPr>
              <a:t>gifted</a:t>
            </a:r>
            <a:r>
              <a:rPr sz="545" b="1" spc="38" dirty="0">
                <a:solidFill>
                  <a:srgbClr val="3A3838"/>
                </a:solidFill>
                <a:latin typeface="Times New Roman"/>
                <a:cs typeface="Times New Roman"/>
              </a:rPr>
              <a:t> </a:t>
            </a:r>
            <a:r>
              <a:rPr sz="545" b="1" dirty="0">
                <a:solidFill>
                  <a:srgbClr val="262624"/>
                </a:solidFill>
                <a:latin typeface="Times New Roman"/>
                <a:cs typeface="Times New Roman"/>
              </a:rPr>
              <a:t>teacher</a:t>
            </a:r>
            <a:r>
              <a:rPr sz="545" b="1" spc="48" dirty="0">
                <a:solidFill>
                  <a:srgbClr val="262624"/>
                </a:solidFill>
                <a:latin typeface="Times New Roman"/>
                <a:cs typeface="Times New Roman"/>
              </a:rPr>
              <a:t> </a:t>
            </a:r>
            <a:r>
              <a:rPr sz="545" b="1" dirty="0">
                <a:solidFill>
                  <a:srgbClr val="3A3838"/>
                </a:solidFill>
                <a:latin typeface="Times New Roman"/>
                <a:cs typeface="Times New Roman"/>
              </a:rPr>
              <a:t>should</a:t>
            </a:r>
            <a:r>
              <a:rPr sz="545" b="1" spc="6" dirty="0">
                <a:solidFill>
                  <a:srgbClr val="3A3838"/>
                </a:solidFill>
                <a:latin typeface="Times New Roman"/>
                <a:cs typeface="Times New Roman"/>
              </a:rPr>
              <a:t> </a:t>
            </a:r>
            <a:r>
              <a:rPr sz="545" b="1" dirty="0">
                <a:solidFill>
                  <a:srgbClr val="3A3838"/>
                </a:solidFill>
                <a:latin typeface="Times New Roman"/>
                <a:cs typeface="Times New Roman"/>
              </a:rPr>
              <a:t>know</a:t>
            </a:r>
            <a:r>
              <a:rPr sz="545" b="1" spc="87" dirty="0">
                <a:solidFill>
                  <a:srgbClr val="3A3838"/>
                </a:solidFill>
                <a:latin typeface="Times New Roman"/>
                <a:cs typeface="Times New Roman"/>
              </a:rPr>
              <a:t> </a:t>
            </a:r>
            <a:r>
              <a:rPr sz="545" b="1" dirty="0">
                <a:solidFill>
                  <a:srgbClr val="262624"/>
                </a:solidFill>
                <a:latin typeface="Times New Roman"/>
                <a:cs typeface="Times New Roman"/>
              </a:rPr>
              <a:t>how</a:t>
            </a:r>
            <a:r>
              <a:rPr sz="545" b="1" spc="170" dirty="0">
                <a:solidFill>
                  <a:srgbClr val="262624"/>
                </a:solidFill>
                <a:latin typeface="Times New Roman"/>
                <a:cs typeface="Times New Roman"/>
              </a:rPr>
              <a:t> </a:t>
            </a:r>
            <a:r>
              <a:rPr sz="545" b="1" spc="-16" dirty="0">
                <a:solidFill>
                  <a:srgbClr val="3A3838"/>
                </a:solidFill>
                <a:latin typeface="Times New Roman"/>
                <a:cs typeface="Times New Roman"/>
              </a:rPr>
              <a:t>to:</a:t>
            </a:r>
            <a:endParaRPr sz="545">
              <a:latin typeface="Times New Roman"/>
              <a:cs typeface="Times New Roman"/>
            </a:endParaRPr>
          </a:p>
          <a:p>
            <a:pPr marL="94476" marR="100992" indent="1629">
              <a:lnSpc>
                <a:spcPts val="673"/>
              </a:lnSpc>
            </a:pPr>
            <a:r>
              <a:rPr sz="513" dirty="0">
                <a:solidFill>
                  <a:srgbClr val="4F4F4F"/>
                </a:solidFill>
                <a:latin typeface="Times New Roman"/>
                <a:cs typeface="Times New Roman"/>
              </a:rPr>
              <a:t>Provide</a:t>
            </a:r>
            <a:r>
              <a:rPr sz="513" spc="13" dirty="0">
                <a:solidFill>
                  <a:srgbClr val="4F4F4F"/>
                </a:solidFill>
                <a:latin typeface="Times New Roman"/>
                <a:cs typeface="Times New Roman"/>
              </a:rPr>
              <a:t> </a:t>
            </a:r>
            <a:r>
              <a:rPr sz="513" dirty="0">
                <a:solidFill>
                  <a:srgbClr val="4F4F4F"/>
                </a:solidFill>
                <a:latin typeface="Times New Roman"/>
                <a:cs typeface="Times New Roman"/>
              </a:rPr>
              <a:t>s</a:t>
            </a:r>
            <a:r>
              <a:rPr sz="513" dirty="0">
                <a:solidFill>
                  <a:srgbClr val="262624"/>
                </a:solidFill>
                <a:latin typeface="Times New Roman"/>
                <a:cs typeface="Times New Roman"/>
              </a:rPr>
              <a:t>uppl</a:t>
            </a:r>
            <a:r>
              <a:rPr sz="513" dirty="0">
                <a:solidFill>
                  <a:srgbClr val="4F4F4F"/>
                </a:solidFill>
                <a:latin typeface="Times New Roman"/>
                <a:cs typeface="Times New Roman"/>
              </a:rPr>
              <a:t>e</a:t>
            </a:r>
            <a:r>
              <a:rPr sz="513" dirty="0">
                <a:solidFill>
                  <a:srgbClr val="262624"/>
                </a:solidFill>
                <a:latin typeface="Times New Roman"/>
                <a:cs typeface="Times New Roman"/>
              </a:rPr>
              <a:t>mentaryl</a:t>
            </a:r>
            <a:r>
              <a:rPr sz="513" dirty="0">
                <a:solidFill>
                  <a:srgbClr val="4F4F4F"/>
                </a:solidFill>
                <a:latin typeface="Times New Roman"/>
                <a:cs typeface="Times New Roman"/>
              </a:rPr>
              <a:t>ea</a:t>
            </a:r>
            <a:r>
              <a:rPr sz="513" dirty="0">
                <a:solidFill>
                  <a:srgbClr val="262624"/>
                </a:solidFill>
                <a:latin typeface="Times New Roman"/>
                <a:cs typeface="Times New Roman"/>
              </a:rPr>
              <a:t>rning</a:t>
            </a:r>
            <a:r>
              <a:rPr sz="513" spc="67" dirty="0">
                <a:solidFill>
                  <a:srgbClr val="262624"/>
                </a:solidFill>
                <a:latin typeface="Times New Roman"/>
                <a:cs typeface="Times New Roman"/>
              </a:rPr>
              <a:t> </a:t>
            </a:r>
            <a:r>
              <a:rPr sz="513" dirty="0">
                <a:solidFill>
                  <a:srgbClr val="262624"/>
                </a:solidFill>
                <a:latin typeface="Times New Roman"/>
                <a:cs typeface="Times New Roman"/>
              </a:rPr>
              <a:t>tools</a:t>
            </a:r>
            <a:r>
              <a:rPr sz="513" spc="64" dirty="0">
                <a:solidFill>
                  <a:srgbClr val="262624"/>
                </a:solidFill>
                <a:latin typeface="Times New Roman"/>
                <a:cs typeface="Times New Roman"/>
              </a:rPr>
              <a:t> </a:t>
            </a:r>
            <a:r>
              <a:rPr sz="513" dirty="0">
                <a:solidFill>
                  <a:srgbClr val="262624"/>
                </a:solidFill>
                <a:latin typeface="Times New Roman"/>
                <a:cs typeface="Times New Roman"/>
              </a:rPr>
              <a:t>that</a:t>
            </a:r>
            <a:r>
              <a:rPr sz="513" spc="48" dirty="0">
                <a:solidFill>
                  <a:srgbClr val="262624"/>
                </a:solidFill>
                <a:latin typeface="Times New Roman"/>
                <a:cs typeface="Times New Roman"/>
              </a:rPr>
              <a:t> </a:t>
            </a:r>
            <a:r>
              <a:rPr sz="513" dirty="0">
                <a:solidFill>
                  <a:srgbClr val="4F4F4F"/>
                </a:solidFill>
                <a:latin typeface="Times New Roman"/>
                <a:cs typeface="Times New Roman"/>
              </a:rPr>
              <a:t>st</a:t>
            </a:r>
            <a:r>
              <a:rPr sz="513" dirty="0">
                <a:solidFill>
                  <a:srgbClr val="262624"/>
                </a:solidFill>
                <a:latin typeface="Times New Roman"/>
                <a:cs typeface="Times New Roman"/>
              </a:rPr>
              <a:t>ud</a:t>
            </a:r>
            <a:r>
              <a:rPr sz="513" dirty="0">
                <a:solidFill>
                  <a:srgbClr val="4F4F4F"/>
                </a:solidFill>
                <a:latin typeface="Times New Roman"/>
                <a:cs typeface="Times New Roman"/>
              </a:rPr>
              <a:t>ea</a:t>
            </a:r>
            <a:r>
              <a:rPr sz="513" spc="19" dirty="0">
                <a:solidFill>
                  <a:srgbClr val="4F4F4F"/>
                </a:solidFill>
                <a:latin typeface="Times New Roman"/>
                <a:cs typeface="Times New Roman"/>
              </a:rPr>
              <a:t> </a:t>
            </a:r>
            <a:r>
              <a:rPr sz="513" spc="-6" dirty="0">
                <a:solidFill>
                  <a:srgbClr val="262624"/>
                </a:solidFill>
                <a:latin typeface="Times New Roman"/>
                <a:cs typeface="Times New Roman"/>
              </a:rPr>
              <a:t>t</a:t>
            </a:r>
            <a:r>
              <a:rPr sz="513" spc="-6" dirty="0">
                <a:solidFill>
                  <a:srgbClr val="4F4F4F"/>
                </a:solidFill>
                <a:latin typeface="Times New Roman"/>
                <a:cs typeface="Times New Roman"/>
              </a:rPr>
              <a:t>s</a:t>
            </a:r>
            <a:r>
              <a:rPr sz="513" spc="61" dirty="0">
                <a:solidFill>
                  <a:srgbClr val="4F4F4F"/>
                </a:solidFill>
                <a:latin typeface="Times New Roman"/>
                <a:cs typeface="Times New Roman"/>
              </a:rPr>
              <a:t> </a:t>
            </a:r>
            <a:r>
              <a:rPr sz="513" spc="-16" dirty="0">
                <a:solidFill>
                  <a:srgbClr val="3A3838"/>
                </a:solidFill>
                <a:latin typeface="Times New Roman"/>
                <a:cs typeface="Times New Roman"/>
              </a:rPr>
              <a:t>can</a:t>
            </a:r>
            <a:r>
              <a:rPr sz="513" spc="13" dirty="0">
                <a:solidFill>
                  <a:srgbClr val="3A3838"/>
                </a:solidFill>
                <a:latin typeface="Times New Roman"/>
                <a:cs typeface="Times New Roman"/>
              </a:rPr>
              <a:t> </a:t>
            </a:r>
            <a:r>
              <a:rPr sz="513" spc="13" dirty="0">
                <a:solidFill>
                  <a:srgbClr val="4F4F4F"/>
                </a:solidFill>
                <a:latin typeface="Times New Roman"/>
                <a:cs typeface="Times New Roman"/>
              </a:rPr>
              <a:t>pursue</a:t>
            </a:r>
            <a:r>
              <a:rPr sz="513" spc="-71" dirty="0">
                <a:solidFill>
                  <a:srgbClr val="4F4F4F"/>
                </a:solidFill>
                <a:latin typeface="Times New Roman"/>
                <a:cs typeface="Times New Roman"/>
              </a:rPr>
              <a:t> </a:t>
            </a:r>
            <a:r>
              <a:rPr sz="513" spc="13" dirty="0">
                <a:solidFill>
                  <a:srgbClr val="3A3838"/>
                </a:solidFill>
                <a:latin typeface="Times New Roman"/>
                <a:cs typeface="Times New Roman"/>
              </a:rPr>
              <a:t>at</a:t>
            </a:r>
            <a:r>
              <a:rPr sz="513" spc="16" dirty="0">
                <a:solidFill>
                  <a:srgbClr val="3A3838"/>
                </a:solidFill>
                <a:latin typeface="Times New Roman"/>
                <a:cs typeface="Times New Roman"/>
              </a:rPr>
              <a:t> </a:t>
            </a:r>
            <a:r>
              <a:rPr sz="513" spc="13" dirty="0">
                <a:solidFill>
                  <a:srgbClr val="3A3838"/>
                </a:solidFill>
                <a:latin typeface="Times New Roman"/>
                <a:cs typeface="Times New Roman"/>
              </a:rPr>
              <a:t>their</a:t>
            </a:r>
            <a:r>
              <a:rPr sz="513" spc="-32" dirty="0">
                <a:solidFill>
                  <a:srgbClr val="3A3838"/>
                </a:solidFill>
                <a:latin typeface="Times New Roman"/>
                <a:cs typeface="Times New Roman"/>
              </a:rPr>
              <a:t> </a:t>
            </a:r>
            <a:r>
              <a:rPr sz="513" spc="13" dirty="0">
                <a:solidFill>
                  <a:srgbClr val="4F4F4F"/>
                </a:solidFill>
                <a:latin typeface="Times New Roman"/>
                <a:cs typeface="Times New Roman"/>
              </a:rPr>
              <a:t>own</a:t>
            </a:r>
            <a:r>
              <a:rPr sz="513" spc="-16" dirty="0">
                <a:solidFill>
                  <a:srgbClr val="4F4F4F"/>
                </a:solidFill>
                <a:latin typeface="Times New Roman"/>
                <a:cs typeface="Times New Roman"/>
              </a:rPr>
              <a:t> </a:t>
            </a:r>
            <a:r>
              <a:rPr sz="513" spc="-6" dirty="0">
                <a:solidFill>
                  <a:srgbClr val="3A3838"/>
                </a:solidFill>
                <a:latin typeface="Times New Roman"/>
                <a:cs typeface="Times New Roman"/>
              </a:rPr>
              <a:t>direction.</a:t>
            </a:r>
            <a:endParaRPr sz="513">
              <a:latin typeface="Times New Roman"/>
              <a:cs typeface="Times New Roman"/>
            </a:endParaRPr>
          </a:p>
          <a:p>
            <a:pPr marL="96105">
              <a:lnSpc>
                <a:spcPts val="612"/>
              </a:lnSpc>
            </a:pPr>
            <a:r>
              <a:rPr sz="513" dirty="0">
                <a:solidFill>
                  <a:srgbClr val="3A3838"/>
                </a:solidFill>
                <a:latin typeface="Times New Roman"/>
                <a:cs typeface="Times New Roman"/>
              </a:rPr>
              <a:t>Honor</a:t>
            </a:r>
            <a:r>
              <a:rPr sz="513" spc="64" dirty="0">
                <a:solidFill>
                  <a:srgbClr val="3A3838"/>
                </a:solidFill>
                <a:latin typeface="Times New Roman"/>
                <a:cs typeface="Times New Roman"/>
              </a:rPr>
              <a:t> </a:t>
            </a:r>
            <a:r>
              <a:rPr sz="513" dirty="0">
                <a:solidFill>
                  <a:srgbClr val="3A3838"/>
                </a:solidFill>
                <a:latin typeface="Times New Roman"/>
                <a:cs typeface="Times New Roman"/>
              </a:rPr>
              <a:t>the</a:t>
            </a:r>
            <a:r>
              <a:rPr sz="513" spc="-3" dirty="0">
                <a:solidFill>
                  <a:srgbClr val="3A3838"/>
                </a:solidFill>
                <a:latin typeface="Times New Roman"/>
                <a:cs typeface="Times New Roman"/>
              </a:rPr>
              <a:t> </a:t>
            </a:r>
            <a:r>
              <a:rPr sz="513" dirty="0">
                <a:solidFill>
                  <a:srgbClr val="3A3838"/>
                </a:solidFill>
                <a:latin typeface="Times New Roman"/>
                <a:cs typeface="Times New Roman"/>
              </a:rPr>
              <a:t>differences</a:t>
            </a:r>
            <a:r>
              <a:rPr sz="513" spc="3" dirty="0">
                <a:solidFill>
                  <a:srgbClr val="3A3838"/>
                </a:solidFill>
                <a:latin typeface="Times New Roman"/>
                <a:cs typeface="Times New Roman"/>
              </a:rPr>
              <a:t> </a:t>
            </a:r>
            <a:r>
              <a:rPr sz="513" dirty="0">
                <a:solidFill>
                  <a:srgbClr val="3A3838"/>
                </a:solidFill>
                <a:latin typeface="Times New Roman"/>
                <a:cs typeface="Times New Roman"/>
              </a:rPr>
              <a:t>of</a:t>
            </a:r>
            <a:r>
              <a:rPr sz="513" spc="16" dirty="0">
                <a:solidFill>
                  <a:srgbClr val="3A3838"/>
                </a:solidFill>
                <a:latin typeface="Times New Roman"/>
                <a:cs typeface="Times New Roman"/>
              </a:rPr>
              <a:t> </a:t>
            </a:r>
            <a:r>
              <a:rPr sz="513" dirty="0">
                <a:solidFill>
                  <a:srgbClr val="3A3838"/>
                </a:solidFill>
                <a:latin typeface="Times New Roman"/>
                <a:cs typeface="Times New Roman"/>
              </a:rPr>
              <a:t>your</a:t>
            </a:r>
            <a:r>
              <a:rPr sz="513" spc="-19" dirty="0">
                <a:solidFill>
                  <a:srgbClr val="3A3838"/>
                </a:solidFill>
                <a:latin typeface="Times New Roman"/>
                <a:cs typeface="Times New Roman"/>
              </a:rPr>
              <a:t> </a:t>
            </a:r>
            <a:r>
              <a:rPr sz="513" dirty="0">
                <a:solidFill>
                  <a:srgbClr val="4F4F4F"/>
                </a:solidFill>
                <a:latin typeface="Times New Roman"/>
                <a:cs typeface="Times New Roman"/>
              </a:rPr>
              <a:t>st</a:t>
            </a:r>
            <a:r>
              <a:rPr sz="513" dirty="0">
                <a:solidFill>
                  <a:srgbClr val="262624"/>
                </a:solidFill>
                <a:latin typeface="Times New Roman"/>
                <a:cs typeface="Times New Roman"/>
              </a:rPr>
              <a:t>ud</a:t>
            </a:r>
            <a:r>
              <a:rPr sz="513" dirty="0">
                <a:solidFill>
                  <a:srgbClr val="4F4F4F"/>
                </a:solidFill>
                <a:latin typeface="Times New Roman"/>
                <a:cs typeface="Times New Roman"/>
              </a:rPr>
              <a:t>ents</a:t>
            </a:r>
            <a:r>
              <a:rPr sz="513" spc="22" dirty="0">
                <a:solidFill>
                  <a:srgbClr val="4F4F4F"/>
                </a:solidFill>
                <a:latin typeface="Times New Roman"/>
                <a:cs typeface="Times New Roman"/>
              </a:rPr>
              <a:t> </a:t>
            </a:r>
            <a:r>
              <a:rPr sz="513" dirty="0">
                <a:solidFill>
                  <a:srgbClr val="4F4F4F"/>
                </a:solidFill>
                <a:latin typeface="Times New Roman"/>
                <a:cs typeface="Times New Roman"/>
              </a:rPr>
              <a:t>and</a:t>
            </a:r>
            <a:r>
              <a:rPr sz="513" spc="29" dirty="0">
                <a:solidFill>
                  <a:srgbClr val="4F4F4F"/>
                </a:solidFill>
                <a:latin typeface="Times New Roman"/>
                <a:cs typeface="Times New Roman"/>
              </a:rPr>
              <a:t> </a:t>
            </a:r>
            <a:r>
              <a:rPr sz="513" dirty="0">
                <a:solidFill>
                  <a:srgbClr val="4F4F4F"/>
                </a:solidFill>
                <a:latin typeface="Times New Roman"/>
                <a:cs typeface="Times New Roman"/>
              </a:rPr>
              <a:t>loo</a:t>
            </a:r>
            <a:r>
              <a:rPr sz="513" dirty="0">
                <a:solidFill>
                  <a:srgbClr val="262624"/>
                </a:solidFill>
                <a:latin typeface="Times New Roman"/>
                <a:cs typeface="Times New Roman"/>
              </a:rPr>
              <a:t>k</a:t>
            </a:r>
            <a:r>
              <a:rPr sz="513" spc="6" dirty="0">
                <a:solidFill>
                  <a:srgbClr val="262624"/>
                </a:solidFill>
                <a:latin typeface="Times New Roman"/>
                <a:cs typeface="Times New Roman"/>
              </a:rPr>
              <a:t> </a:t>
            </a:r>
            <a:r>
              <a:rPr sz="513" dirty="0">
                <a:solidFill>
                  <a:srgbClr val="3A3838"/>
                </a:solidFill>
                <a:latin typeface="Times New Roman"/>
                <a:cs typeface="Times New Roman"/>
              </a:rPr>
              <a:t>for</a:t>
            </a:r>
            <a:r>
              <a:rPr sz="513" spc="10" dirty="0">
                <a:solidFill>
                  <a:srgbClr val="3A3838"/>
                </a:solidFill>
                <a:latin typeface="Times New Roman"/>
                <a:cs typeface="Times New Roman"/>
              </a:rPr>
              <a:t> </a:t>
            </a:r>
            <a:r>
              <a:rPr sz="513" spc="-13" dirty="0">
                <a:solidFill>
                  <a:srgbClr val="3A3838"/>
                </a:solidFill>
                <a:latin typeface="Times New Roman"/>
                <a:cs typeface="Times New Roman"/>
              </a:rPr>
              <a:t>what</a:t>
            </a:r>
            <a:endParaRPr sz="513">
              <a:latin typeface="Times New Roman"/>
              <a:cs typeface="Times New Roman"/>
            </a:endParaRPr>
          </a:p>
          <a:p>
            <a:pPr marL="96512">
              <a:spcBef>
                <a:spcPts val="29"/>
              </a:spcBef>
            </a:pPr>
            <a:r>
              <a:rPr sz="513" dirty="0">
                <a:solidFill>
                  <a:srgbClr val="3A3838"/>
                </a:solidFill>
                <a:latin typeface="Times New Roman"/>
                <a:cs typeface="Times New Roman"/>
              </a:rPr>
              <a:t>makes</a:t>
            </a:r>
            <a:r>
              <a:rPr sz="513" spc="-58" dirty="0">
                <a:solidFill>
                  <a:srgbClr val="3A3838"/>
                </a:solidFill>
                <a:latin typeface="Times New Roman"/>
                <a:cs typeface="Times New Roman"/>
              </a:rPr>
              <a:t> </a:t>
            </a:r>
            <a:r>
              <a:rPr sz="513" dirty="0">
                <a:solidFill>
                  <a:srgbClr val="4F4F4F"/>
                </a:solidFill>
                <a:latin typeface="Times New Roman"/>
                <a:cs typeface="Times New Roman"/>
              </a:rPr>
              <a:t>each </a:t>
            </a:r>
            <a:r>
              <a:rPr sz="513" spc="-19" dirty="0">
                <a:solidFill>
                  <a:srgbClr val="4F4F4F"/>
                </a:solidFill>
                <a:latin typeface="Times New Roman"/>
                <a:cs typeface="Times New Roman"/>
              </a:rPr>
              <a:t>c</a:t>
            </a:r>
            <a:r>
              <a:rPr sz="513" spc="-19" dirty="0">
                <a:solidFill>
                  <a:srgbClr val="262624"/>
                </a:solidFill>
                <a:latin typeface="Times New Roman"/>
                <a:cs typeface="Times New Roman"/>
              </a:rPr>
              <a:t>h.ild</a:t>
            </a:r>
            <a:r>
              <a:rPr sz="513" spc="73" dirty="0">
                <a:solidFill>
                  <a:srgbClr val="262624"/>
                </a:solidFill>
                <a:latin typeface="Times New Roman"/>
                <a:cs typeface="Times New Roman"/>
              </a:rPr>
              <a:t> </a:t>
            </a:r>
            <a:r>
              <a:rPr sz="513" dirty="0">
                <a:solidFill>
                  <a:srgbClr val="3A3838"/>
                </a:solidFill>
                <a:latin typeface="Times New Roman"/>
                <a:cs typeface="Times New Roman"/>
              </a:rPr>
              <a:t>unique</a:t>
            </a:r>
            <a:r>
              <a:rPr sz="513" spc="-51" dirty="0">
                <a:solidFill>
                  <a:srgbClr val="3A3838"/>
                </a:solidFill>
                <a:latin typeface="Times New Roman"/>
                <a:cs typeface="Times New Roman"/>
              </a:rPr>
              <a:t> </a:t>
            </a:r>
            <a:r>
              <a:rPr sz="513" dirty="0">
                <a:solidFill>
                  <a:srgbClr val="3A3838"/>
                </a:solidFill>
                <a:latin typeface="Times New Roman"/>
                <a:cs typeface="Times New Roman"/>
              </a:rPr>
              <a:t>beyond</a:t>
            </a:r>
            <a:r>
              <a:rPr sz="513" spc="13" dirty="0">
                <a:solidFill>
                  <a:srgbClr val="3A3838"/>
                </a:solidFill>
                <a:latin typeface="Times New Roman"/>
                <a:cs typeface="Times New Roman"/>
              </a:rPr>
              <a:t> </a:t>
            </a:r>
            <a:r>
              <a:rPr sz="513" dirty="0">
                <a:solidFill>
                  <a:srgbClr val="262624"/>
                </a:solidFill>
                <a:latin typeface="Times New Roman"/>
                <a:cs typeface="Times New Roman"/>
              </a:rPr>
              <a:t>hi</a:t>
            </a:r>
            <a:r>
              <a:rPr sz="513" dirty="0">
                <a:solidFill>
                  <a:srgbClr val="4F4F4F"/>
                </a:solidFill>
                <a:latin typeface="Times New Roman"/>
                <a:cs typeface="Times New Roman"/>
              </a:rPr>
              <a:t>s</a:t>
            </a:r>
            <a:r>
              <a:rPr sz="513" spc="29" dirty="0">
                <a:solidFill>
                  <a:srgbClr val="4F4F4F"/>
                </a:solidFill>
                <a:latin typeface="Times New Roman"/>
                <a:cs typeface="Times New Roman"/>
              </a:rPr>
              <a:t> </a:t>
            </a:r>
            <a:r>
              <a:rPr sz="513" dirty="0">
                <a:solidFill>
                  <a:srgbClr val="4F4F4F"/>
                </a:solidFill>
                <a:latin typeface="Times New Roman"/>
                <a:cs typeface="Times New Roman"/>
              </a:rPr>
              <a:t>or</a:t>
            </a:r>
            <a:r>
              <a:rPr sz="513" spc="35" dirty="0">
                <a:solidFill>
                  <a:srgbClr val="4F4F4F"/>
                </a:solidFill>
                <a:latin typeface="Times New Roman"/>
                <a:cs typeface="Times New Roman"/>
              </a:rPr>
              <a:t> </a:t>
            </a:r>
            <a:r>
              <a:rPr sz="513" dirty="0">
                <a:solidFill>
                  <a:srgbClr val="3A3838"/>
                </a:solidFill>
                <a:latin typeface="Times New Roman"/>
                <a:cs typeface="Times New Roman"/>
              </a:rPr>
              <a:t>her</a:t>
            </a:r>
            <a:r>
              <a:rPr sz="513" spc="80" dirty="0">
                <a:solidFill>
                  <a:srgbClr val="3A3838"/>
                </a:solidFill>
                <a:latin typeface="Times New Roman"/>
                <a:cs typeface="Times New Roman"/>
              </a:rPr>
              <a:t> </a:t>
            </a:r>
            <a:r>
              <a:rPr sz="513" spc="-6" dirty="0">
                <a:solidFill>
                  <a:srgbClr val="262624"/>
                </a:solidFill>
                <a:latin typeface="Times New Roman"/>
                <a:cs typeface="Times New Roman"/>
              </a:rPr>
              <a:t>int</a:t>
            </a:r>
            <a:r>
              <a:rPr sz="513" spc="-6" dirty="0">
                <a:solidFill>
                  <a:srgbClr val="4F4F4F"/>
                </a:solidFill>
                <a:latin typeface="Times New Roman"/>
                <a:cs typeface="Times New Roman"/>
              </a:rPr>
              <a:t>ellec</a:t>
            </a:r>
            <a:r>
              <a:rPr sz="513" spc="-6" dirty="0">
                <a:solidFill>
                  <a:srgbClr val="262624"/>
                </a:solidFill>
                <a:latin typeface="Times New Roman"/>
                <a:cs typeface="Times New Roman"/>
              </a:rPr>
              <a:t>tual</a:t>
            </a:r>
            <a:endParaRPr sz="513">
              <a:latin typeface="Times New Roman"/>
              <a:cs typeface="Times New Roman"/>
            </a:endParaRPr>
          </a:p>
          <a:p>
            <a:pPr marL="94884">
              <a:spcBef>
                <a:spcPts val="80"/>
              </a:spcBef>
            </a:pPr>
            <a:r>
              <a:rPr sz="513" spc="-6" dirty="0">
                <a:solidFill>
                  <a:srgbClr val="4F4F4F"/>
                </a:solidFill>
                <a:latin typeface="Times New Roman"/>
                <a:cs typeface="Times New Roman"/>
              </a:rPr>
              <a:t>ab</a:t>
            </a:r>
            <a:r>
              <a:rPr sz="513" spc="-6" dirty="0">
                <a:solidFill>
                  <a:srgbClr val="262624"/>
                </a:solidFill>
                <a:latin typeface="Times New Roman"/>
                <a:cs typeface="Times New Roman"/>
              </a:rPr>
              <a:t>iliti</a:t>
            </a:r>
            <a:r>
              <a:rPr sz="513" spc="-6" dirty="0">
                <a:solidFill>
                  <a:srgbClr val="4F4F4F"/>
                </a:solidFill>
                <a:latin typeface="Times New Roman"/>
                <a:cs typeface="Times New Roman"/>
              </a:rPr>
              <a:t>es</a:t>
            </a:r>
            <a:r>
              <a:rPr sz="513" spc="-6" dirty="0">
                <a:solidFill>
                  <a:srgbClr val="262624"/>
                </a:solidFill>
                <a:latin typeface="Times New Roman"/>
                <a:cs typeface="Times New Roman"/>
              </a:rPr>
              <a:t>.</a:t>
            </a:r>
            <a:endParaRPr sz="513">
              <a:latin typeface="Times New Roman"/>
              <a:cs typeface="Times New Roman"/>
            </a:endParaRPr>
          </a:p>
        </p:txBody>
      </p:sp>
      <p:sp>
        <p:nvSpPr>
          <p:cNvPr id="44" name="object 44"/>
          <p:cNvSpPr txBox="1"/>
          <p:nvPr/>
        </p:nvSpPr>
        <p:spPr>
          <a:xfrm>
            <a:off x="6378643" y="4113058"/>
            <a:ext cx="115250" cy="106841"/>
          </a:xfrm>
          <a:prstGeom prst="rect">
            <a:avLst/>
          </a:prstGeom>
        </p:spPr>
        <p:txBody>
          <a:bodyPr vert="horz" wrap="square" lIns="0" tIns="8145" rIns="0" bIns="0" rtlCol="0">
            <a:spAutoFit/>
          </a:bodyPr>
          <a:lstStyle/>
          <a:p>
            <a:pPr marL="8145">
              <a:spcBef>
                <a:spcPts val="64"/>
              </a:spcBef>
            </a:pPr>
            <a:r>
              <a:rPr sz="641" spc="16" dirty="0">
                <a:solidFill>
                  <a:srgbClr val="3A3838"/>
                </a:solidFill>
              </a:rPr>
              <a:t>23</a:t>
            </a:r>
            <a:endParaRPr sz="641"/>
          </a:p>
        </p:txBody>
      </p:sp>
      <p:sp>
        <p:nvSpPr>
          <p:cNvPr id="45" name="object 45"/>
          <p:cNvSpPr txBox="1"/>
          <p:nvPr/>
        </p:nvSpPr>
        <p:spPr>
          <a:xfrm>
            <a:off x="4894728" y="4666716"/>
            <a:ext cx="244347" cy="151341"/>
          </a:xfrm>
          <a:prstGeom prst="rect">
            <a:avLst/>
          </a:prstGeom>
        </p:spPr>
        <p:txBody>
          <a:bodyPr vert="horz" wrap="square" lIns="0" tIns="8145" rIns="0" bIns="0" rtlCol="0">
            <a:spAutoFit/>
          </a:bodyPr>
          <a:lstStyle/>
          <a:p>
            <a:pPr marL="8145">
              <a:spcBef>
                <a:spcPts val="64"/>
              </a:spcBef>
            </a:pPr>
            <a:r>
              <a:rPr sz="930" b="1" spc="-228" dirty="0">
                <a:solidFill>
                  <a:srgbClr val="366D95"/>
                </a:solidFill>
                <a:latin typeface="Times New Roman"/>
                <a:cs typeface="Times New Roman"/>
              </a:rPr>
              <a:t>GATE</a:t>
            </a:r>
            <a:endParaRPr sz="930">
              <a:latin typeface="Times New Roman"/>
              <a:cs typeface="Times New Roman"/>
            </a:endParaRPr>
          </a:p>
        </p:txBody>
      </p:sp>
      <p:sp>
        <p:nvSpPr>
          <p:cNvPr id="46" name="object 46"/>
          <p:cNvSpPr txBox="1"/>
          <p:nvPr/>
        </p:nvSpPr>
        <p:spPr>
          <a:xfrm>
            <a:off x="4892614" y="4654640"/>
            <a:ext cx="80227" cy="280120"/>
          </a:xfrm>
          <a:prstGeom prst="rect">
            <a:avLst/>
          </a:prstGeom>
        </p:spPr>
        <p:txBody>
          <a:bodyPr vert="horz" wrap="square" lIns="0" tIns="8552" rIns="0" bIns="0" rtlCol="0">
            <a:spAutoFit/>
          </a:bodyPr>
          <a:lstStyle/>
          <a:p>
            <a:pPr marL="8145">
              <a:spcBef>
                <a:spcPts val="67"/>
              </a:spcBef>
            </a:pPr>
            <a:r>
              <a:rPr sz="1764" spc="-577" dirty="0">
                <a:solidFill>
                  <a:srgbClr val="6E90A1"/>
                </a:solidFill>
              </a:rPr>
              <a:t>-</a:t>
            </a:r>
            <a:endParaRPr sz="1764"/>
          </a:p>
        </p:txBody>
      </p:sp>
      <p:sp>
        <p:nvSpPr>
          <p:cNvPr id="47" name="object 47"/>
          <p:cNvSpPr txBox="1"/>
          <p:nvPr/>
        </p:nvSpPr>
        <p:spPr>
          <a:xfrm>
            <a:off x="4912105" y="4832829"/>
            <a:ext cx="361633" cy="42721"/>
          </a:xfrm>
          <a:prstGeom prst="rect">
            <a:avLst/>
          </a:prstGeom>
        </p:spPr>
        <p:txBody>
          <a:bodyPr vert="horz" wrap="square" lIns="0" tIns="8145" rIns="0" bIns="0" rtlCol="0">
            <a:spAutoFit/>
          </a:bodyPr>
          <a:lstStyle/>
          <a:p>
            <a:pPr marL="8145">
              <a:spcBef>
                <a:spcPts val="64"/>
              </a:spcBef>
            </a:pPr>
            <a:r>
              <a:rPr sz="224" b="1" spc="58" dirty="0">
                <a:solidFill>
                  <a:srgbClr val="6E90A1"/>
                </a:solidFill>
                <a:latin typeface="Times New Roman"/>
                <a:cs typeface="Times New Roman"/>
              </a:rPr>
              <a:t>lOSU'fOlll(;n'(O</a:t>
            </a:r>
            <a:endParaRPr sz="224">
              <a:latin typeface="Times New Roman"/>
              <a:cs typeface="Times New Roman"/>
            </a:endParaRPr>
          </a:p>
        </p:txBody>
      </p:sp>
      <p:sp>
        <p:nvSpPr>
          <p:cNvPr id="48" name="object 48"/>
          <p:cNvSpPr txBox="1"/>
          <p:nvPr/>
        </p:nvSpPr>
        <p:spPr>
          <a:xfrm>
            <a:off x="4898497" y="4845884"/>
            <a:ext cx="287922" cy="62535"/>
          </a:xfrm>
          <a:prstGeom prst="rect">
            <a:avLst/>
          </a:prstGeom>
        </p:spPr>
        <p:txBody>
          <a:bodyPr vert="horz" wrap="square" lIns="0" tIns="8145" rIns="0" bIns="0" rtlCol="0">
            <a:spAutoFit/>
          </a:bodyPr>
          <a:lstStyle/>
          <a:p>
            <a:pPr marL="8145">
              <a:spcBef>
                <a:spcPts val="64"/>
              </a:spcBef>
            </a:pPr>
            <a:r>
              <a:rPr sz="353" b="1" spc="-26" dirty="0">
                <a:solidFill>
                  <a:srgbClr val="6E90A1"/>
                </a:solidFill>
                <a:latin typeface="Times New Roman"/>
                <a:cs typeface="Times New Roman"/>
              </a:rPr>
              <a:t>-</a:t>
            </a:r>
            <a:r>
              <a:rPr sz="353" b="1" spc="-22" dirty="0">
                <a:solidFill>
                  <a:srgbClr val="6E90A1"/>
                </a:solidFill>
                <a:latin typeface="Times New Roman"/>
                <a:cs typeface="Times New Roman"/>
              </a:rPr>
              <a:t>,1AU,mom.a,m</a:t>
            </a:r>
            <a:endParaRPr sz="353">
              <a:latin typeface="Times New Roman"/>
              <a:cs typeface="Times New Roman"/>
            </a:endParaRPr>
          </a:p>
        </p:txBody>
      </p:sp>
      <p:sp>
        <p:nvSpPr>
          <p:cNvPr id="49" name="object 49"/>
          <p:cNvSpPr txBox="1"/>
          <p:nvPr/>
        </p:nvSpPr>
        <p:spPr>
          <a:xfrm>
            <a:off x="5751204" y="4779634"/>
            <a:ext cx="637745" cy="171137"/>
          </a:xfrm>
          <a:prstGeom prst="rect">
            <a:avLst/>
          </a:prstGeom>
        </p:spPr>
        <p:txBody>
          <a:bodyPr vert="horz" wrap="square" lIns="0" tIns="0" rIns="0" bIns="0" rtlCol="0">
            <a:spAutoFit/>
          </a:bodyPr>
          <a:lstStyle/>
          <a:p>
            <a:pPr marL="24434">
              <a:lnSpc>
                <a:spcPts val="705"/>
              </a:lnSpc>
              <a:tabLst>
                <a:tab pos="392565" algn="l"/>
              </a:tabLst>
            </a:pPr>
            <a:r>
              <a:rPr sz="4233" spc="-212" baseline="9469" dirty="0">
                <a:solidFill>
                  <a:srgbClr val="1570BC"/>
                </a:solidFill>
              </a:rPr>
              <a:t>■</a:t>
            </a:r>
            <a:r>
              <a:rPr sz="721" spc="-67" baseline="55555" dirty="0">
                <a:solidFill>
                  <a:srgbClr val="315B72"/>
                </a:solidFill>
              </a:rPr>
              <a:t>Funde</a:t>
            </a:r>
            <a:r>
              <a:rPr sz="721" spc="-1342" baseline="55555" dirty="0">
                <a:solidFill>
                  <a:srgbClr val="315B72"/>
                </a:solidFill>
              </a:rPr>
              <a:t>d</a:t>
            </a:r>
            <a:r>
              <a:rPr sz="481" spc="-45" dirty="0">
                <a:solidFill>
                  <a:srgbClr val="466B7C"/>
                </a:solidFill>
              </a:rPr>
              <a:t>Europea</a:t>
            </a:r>
            <a:r>
              <a:rPr sz="481" spc="-2908" dirty="0">
                <a:solidFill>
                  <a:srgbClr val="466B7C"/>
                </a:solidFill>
              </a:rPr>
              <a:t>n</a:t>
            </a:r>
            <a:r>
              <a:rPr sz="481" spc="-45" dirty="0">
                <a:solidFill>
                  <a:srgbClr val="315B72"/>
                </a:solidFill>
              </a:rPr>
              <a:t>th</a:t>
            </a:r>
            <a:r>
              <a:rPr sz="481" spc="-38" dirty="0">
                <a:solidFill>
                  <a:srgbClr val="315B72"/>
                </a:solidFill>
              </a:rPr>
              <a:t>e</a:t>
            </a:r>
            <a:r>
              <a:rPr sz="481" dirty="0">
                <a:solidFill>
                  <a:srgbClr val="315B72"/>
                </a:solidFill>
              </a:rPr>
              <a:t>	</a:t>
            </a:r>
            <a:r>
              <a:rPr sz="721" baseline="55555" dirty="0">
                <a:solidFill>
                  <a:srgbClr val="466B7C"/>
                </a:solidFill>
              </a:rPr>
              <a:t>by</a:t>
            </a:r>
            <a:r>
              <a:rPr sz="721" spc="283" baseline="55555" dirty="0">
                <a:solidFill>
                  <a:srgbClr val="466B7C"/>
                </a:solidFill>
              </a:rPr>
              <a:t> </a:t>
            </a:r>
            <a:r>
              <a:rPr sz="481" spc="-38" dirty="0">
                <a:solidFill>
                  <a:srgbClr val="466B7C"/>
                </a:solidFill>
              </a:rPr>
              <a:t>Union</a:t>
            </a:r>
            <a:endParaRPr sz="481"/>
          </a:p>
        </p:txBody>
      </p:sp>
      <p:sp>
        <p:nvSpPr>
          <p:cNvPr id="50" name="object 50"/>
          <p:cNvSpPr txBox="1"/>
          <p:nvPr/>
        </p:nvSpPr>
        <p:spPr>
          <a:xfrm>
            <a:off x="4955188" y="4925025"/>
            <a:ext cx="1239652" cy="608966"/>
          </a:xfrm>
          <a:prstGeom prst="rect">
            <a:avLst/>
          </a:prstGeom>
        </p:spPr>
        <p:txBody>
          <a:bodyPr vert="horz" wrap="square" lIns="0" tIns="8145" rIns="0" bIns="0" rtlCol="0">
            <a:spAutoFit/>
          </a:bodyPr>
          <a:lstStyle/>
          <a:p>
            <a:pPr algn="ctr">
              <a:lnSpc>
                <a:spcPts val="869"/>
              </a:lnSpc>
              <a:spcBef>
                <a:spcPts val="64"/>
              </a:spcBef>
              <a:tabLst>
                <a:tab pos="201169" algn="l"/>
              </a:tabLst>
            </a:pPr>
            <a:r>
              <a:rPr sz="770" b="1" spc="-16" dirty="0">
                <a:solidFill>
                  <a:srgbClr val="3A3838"/>
                </a:solidFill>
                <a:latin typeface="Times New Roman"/>
                <a:cs typeface="Times New Roman"/>
              </a:rPr>
              <a:t>The</a:t>
            </a:r>
            <a:r>
              <a:rPr sz="770" b="1" dirty="0">
                <a:solidFill>
                  <a:srgbClr val="3A3838"/>
                </a:solidFill>
                <a:latin typeface="Times New Roman"/>
                <a:cs typeface="Times New Roman"/>
              </a:rPr>
              <a:t>	</a:t>
            </a:r>
            <a:r>
              <a:rPr sz="770" b="1" spc="51" dirty="0">
                <a:solidFill>
                  <a:srgbClr val="3A3838"/>
                </a:solidFill>
                <a:latin typeface="Times New Roman"/>
                <a:cs typeface="Times New Roman"/>
              </a:rPr>
              <a:t>image</a:t>
            </a:r>
            <a:r>
              <a:rPr sz="770" b="1" spc="-42" dirty="0">
                <a:solidFill>
                  <a:srgbClr val="3A3838"/>
                </a:solidFill>
                <a:latin typeface="Times New Roman"/>
                <a:cs typeface="Times New Roman"/>
              </a:rPr>
              <a:t> </a:t>
            </a:r>
            <a:r>
              <a:rPr sz="770" b="1" spc="48" dirty="0">
                <a:solidFill>
                  <a:srgbClr val="3A3838"/>
                </a:solidFill>
                <a:latin typeface="Times New Roman"/>
                <a:cs typeface="Times New Roman"/>
              </a:rPr>
              <a:t>of</a:t>
            </a:r>
            <a:r>
              <a:rPr sz="770" b="1" spc="-35" dirty="0">
                <a:solidFill>
                  <a:srgbClr val="3A3838"/>
                </a:solidFill>
                <a:latin typeface="Times New Roman"/>
                <a:cs typeface="Times New Roman"/>
              </a:rPr>
              <a:t> </a:t>
            </a:r>
            <a:r>
              <a:rPr sz="770" b="1" spc="48" dirty="0">
                <a:solidFill>
                  <a:srgbClr val="262624"/>
                </a:solidFill>
                <a:latin typeface="Times New Roman"/>
                <a:cs typeface="Times New Roman"/>
              </a:rPr>
              <a:t>the</a:t>
            </a:r>
            <a:r>
              <a:rPr sz="770" b="1" spc="3" dirty="0">
                <a:solidFill>
                  <a:srgbClr val="262624"/>
                </a:solidFill>
                <a:latin typeface="Times New Roman"/>
                <a:cs typeface="Times New Roman"/>
              </a:rPr>
              <a:t> </a:t>
            </a:r>
            <a:r>
              <a:rPr sz="770" b="1" spc="38" dirty="0">
                <a:solidFill>
                  <a:srgbClr val="262624"/>
                </a:solidFill>
                <a:latin typeface="Times New Roman"/>
                <a:cs typeface="Times New Roman"/>
              </a:rPr>
              <a:t>gifted</a:t>
            </a:r>
            <a:endParaRPr sz="770">
              <a:latin typeface="Times New Roman"/>
              <a:cs typeface="Times New Roman"/>
            </a:endParaRPr>
          </a:p>
          <a:p>
            <a:pPr algn="ctr">
              <a:lnSpc>
                <a:spcPts val="946"/>
              </a:lnSpc>
            </a:pPr>
            <a:r>
              <a:rPr sz="834" b="1" dirty="0">
                <a:solidFill>
                  <a:srgbClr val="3A3838"/>
                </a:solidFill>
                <a:latin typeface="Times New Roman"/>
                <a:cs typeface="Times New Roman"/>
              </a:rPr>
              <a:t>children's</a:t>
            </a:r>
            <a:r>
              <a:rPr sz="834" b="1" spc="87" dirty="0">
                <a:solidFill>
                  <a:srgbClr val="3A3838"/>
                </a:solidFill>
                <a:latin typeface="Times New Roman"/>
                <a:cs typeface="Times New Roman"/>
              </a:rPr>
              <a:t> </a:t>
            </a:r>
            <a:r>
              <a:rPr sz="834" b="1" spc="-6" dirty="0">
                <a:solidFill>
                  <a:srgbClr val="262624"/>
                </a:solidFill>
                <a:latin typeface="Times New Roman"/>
                <a:cs typeface="Times New Roman"/>
              </a:rPr>
              <a:t>teacher</a:t>
            </a:r>
            <a:endParaRPr sz="834">
              <a:latin typeface="Times New Roman"/>
              <a:cs typeface="Times New Roman"/>
            </a:endParaRPr>
          </a:p>
          <a:p>
            <a:pPr marL="8145">
              <a:lnSpc>
                <a:spcPts val="773"/>
              </a:lnSpc>
              <a:spcBef>
                <a:spcPts val="224"/>
              </a:spcBef>
            </a:pPr>
            <a:r>
              <a:rPr sz="673" spc="38" dirty="0">
                <a:solidFill>
                  <a:srgbClr val="3A3838"/>
                </a:solidFill>
                <a:latin typeface="Times New Roman"/>
                <a:cs typeface="Times New Roman"/>
              </a:rPr>
              <a:t>Closing</a:t>
            </a:r>
            <a:r>
              <a:rPr sz="673" spc="-35" dirty="0">
                <a:solidFill>
                  <a:srgbClr val="3A3838"/>
                </a:solidFill>
                <a:latin typeface="Times New Roman"/>
                <a:cs typeface="Times New Roman"/>
              </a:rPr>
              <a:t> </a:t>
            </a:r>
            <a:r>
              <a:rPr sz="673" spc="51" dirty="0">
                <a:solidFill>
                  <a:srgbClr val="3A3838"/>
                </a:solidFill>
                <a:latin typeface="Times New Roman"/>
                <a:cs typeface="Times New Roman"/>
              </a:rPr>
              <a:t>gaps</a:t>
            </a:r>
            <a:r>
              <a:rPr sz="673" spc="16" dirty="0">
                <a:solidFill>
                  <a:srgbClr val="3A3838"/>
                </a:solidFill>
                <a:latin typeface="Times New Roman"/>
                <a:cs typeface="Times New Roman"/>
              </a:rPr>
              <a:t> </a:t>
            </a:r>
            <a:r>
              <a:rPr sz="673" spc="38" dirty="0">
                <a:solidFill>
                  <a:srgbClr val="4F4F4F"/>
                </a:solidFill>
                <a:latin typeface="Times New Roman"/>
                <a:cs typeface="Times New Roman"/>
              </a:rPr>
              <a:t>-</a:t>
            </a:r>
            <a:r>
              <a:rPr sz="673" spc="183" dirty="0">
                <a:solidFill>
                  <a:srgbClr val="4F4F4F"/>
                </a:solidFill>
                <a:latin typeface="Times New Roman"/>
                <a:cs typeface="Times New Roman"/>
              </a:rPr>
              <a:t> </a:t>
            </a:r>
            <a:r>
              <a:rPr sz="673" spc="32" dirty="0">
                <a:solidFill>
                  <a:srgbClr val="4F4F4F"/>
                </a:solidFill>
                <a:latin typeface="Times New Roman"/>
                <a:cs typeface="Times New Roman"/>
              </a:rPr>
              <a:t>evo</a:t>
            </a:r>
            <a:r>
              <a:rPr sz="673" spc="32" dirty="0">
                <a:solidFill>
                  <a:srgbClr val="262624"/>
                </a:solidFill>
                <a:latin typeface="Times New Roman"/>
                <a:cs typeface="Times New Roman"/>
              </a:rPr>
              <a:t>lving</a:t>
            </a:r>
            <a:r>
              <a:rPr sz="673" spc="-10" dirty="0">
                <a:solidFill>
                  <a:srgbClr val="262624"/>
                </a:solidFill>
                <a:latin typeface="Times New Roman"/>
                <a:cs typeface="Times New Roman"/>
              </a:rPr>
              <a:t> </a:t>
            </a:r>
            <a:r>
              <a:rPr sz="673" spc="51" dirty="0">
                <a:solidFill>
                  <a:srgbClr val="3A3838"/>
                </a:solidFill>
                <a:latin typeface="Times New Roman"/>
                <a:cs typeface="Times New Roman"/>
              </a:rPr>
              <a:t>from</a:t>
            </a:r>
            <a:r>
              <a:rPr sz="673" spc="42" dirty="0">
                <a:solidFill>
                  <a:srgbClr val="3A3838"/>
                </a:solidFill>
                <a:latin typeface="Times New Roman"/>
                <a:cs typeface="Times New Roman"/>
              </a:rPr>
              <a:t> </a:t>
            </a:r>
            <a:r>
              <a:rPr sz="673" spc="19" dirty="0">
                <a:solidFill>
                  <a:srgbClr val="4F4F4F"/>
                </a:solidFill>
                <a:latin typeface="Times New Roman"/>
                <a:cs typeface="Times New Roman"/>
              </a:rPr>
              <a:t>a</a:t>
            </a:r>
            <a:endParaRPr sz="673">
              <a:latin typeface="Times New Roman"/>
              <a:cs typeface="Times New Roman"/>
            </a:endParaRPr>
          </a:p>
          <a:p>
            <a:pPr marL="34207">
              <a:lnSpc>
                <a:spcPts val="888"/>
              </a:lnSpc>
            </a:pPr>
            <a:r>
              <a:rPr sz="770" dirty="0">
                <a:solidFill>
                  <a:srgbClr val="3A3838"/>
                </a:solidFill>
                <a:latin typeface="Times New Roman"/>
                <a:cs typeface="Times New Roman"/>
              </a:rPr>
              <a:t>classic</a:t>
            </a:r>
            <a:r>
              <a:rPr sz="770" spc="-51" dirty="0">
                <a:solidFill>
                  <a:srgbClr val="3A3838"/>
                </a:solidFill>
                <a:latin typeface="Times New Roman"/>
                <a:cs typeface="Times New Roman"/>
              </a:rPr>
              <a:t> </a:t>
            </a:r>
            <a:r>
              <a:rPr sz="770" dirty="0">
                <a:solidFill>
                  <a:srgbClr val="3A3838"/>
                </a:solidFill>
                <a:latin typeface="Times New Roman"/>
                <a:cs typeface="Times New Roman"/>
              </a:rPr>
              <a:t>teacher</a:t>
            </a:r>
            <a:r>
              <a:rPr sz="770" spc="19" dirty="0">
                <a:solidFill>
                  <a:srgbClr val="3A3838"/>
                </a:solidFill>
                <a:latin typeface="Times New Roman"/>
                <a:cs typeface="Times New Roman"/>
              </a:rPr>
              <a:t> </a:t>
            </a:r>
            <a:r>
              <a:rPr sz="770" dirty="0">
                <a:solidFill>
                  <a:srgbClr val="262624"/>
                </a:solidFill>
                <a:latin typeface="Times New Roman"/>
                <a:cs typeface="Times New Roman"/>
              </a:rPr>
              <a:t>to</a:t>
            </a:r>
            <a:r>
              <a:rPr sz="770" spc="-6" dirty="0">
                <a:solidFill>
                  <a:srgbClr val="262624"/>
                </a:solidFill>
                <a:latin typeface="Times New Roman"/>
                <a:cs typeface="Times New Roman"/>
              </a:rPr>
              <a:t> </a:t>
            </a:r>
            <a:r>
              <a:rPr sz="770" dirty="0">
                <a:solidFill>
                  <a:srgbClr val="3A3838"/>
                </a:solidFill>
                <a:latin typeface="Times New Roman"/>
                <a:cs typeface="Times New Roman"/>
              </a:rPr>
              <a:t>a</a:t>
            </a:r>
            <a:r>
              <a:rPr sz="770" spc="13" dirty="0">
                <a:solidFill>
                  <a:srgbClr val="3A3838"/>
                </a:solidFill>
                <a:latin typeface="Times New Roman"/>
                <a:cs typeface="Times New Roman"/>
              </a:rPr>
              <a:t> </a:t>
            </a:r>
            <a:r>
              <a:rPr sz="770" dirty="0">
                <a:solidFill>
                  <a:srgbClr val="3A3838"/>
                </a:solidFill>
                <a:latin typeface="Times New Roman"/>
                <a:cs typeface="Times New Roman"/>
              </a:rPr>
              <a:t>gifted</a:t>
            </a:r>
            <a:r>
              <a:rPr sz="770" spc="-22" dirty="0">
                <a:solidFill>
                  <a:srgbClr val="3A3838"/>
                </a:solidFill>
                <a:latin typeface="Times New Roman"/>
                <a:cs typeface="Times New Roman"/>
              </a:rPr>
              <a:t> </a:t>
            </a:r>
            <a:r>
              <a:rPr sz="770" spc="-16" dirty="0">
                <a:solidFill>
                  <a:srgbClr val="3A3838"/>
                </a:solidFill>
                <a:latin typeface="Times New Roman"/>
                <a:cs typeface="Times New Roman"/>
              </a:rPr>
              <a:t>one</a:t>
            </a:r>
            <a:endParaRPr sz="770">
              <a:latin typeface="Times New Roman"/>
              <a:cs typeface="Times New Roman"/>
            </a:endParaRPr>
          </a:p>
          <a:p>
            <a:pPr marL="85110">
              <a:spcBef>
                <a:spcPts val="103"/>
              </a:spcBef>
              <a:tabLst>
                <a:tab pos="247186" algn="l"/>
              </a:tabLst>
            </a:pPr>
            <a:r>
              <a:rPr sz="705" spc="-32" dirty="0">
                <a:solidFill>
                  <a:srgbClr val="3A3838"/>
                </a:solidFill>
                <a:latin typeface="Times New Roman"/>
                <a:cs typeface="Times New Roman"/>
              </a:rPr>
              <a:t>,</a:t>
            </a:r>
            <a:r>
              <a:rPr sz="705" dirty="0">
                <a:solidFill>
                  <a:srgbClr val="3A3838"/>
                </a:solidFill>
                <a:latin typeface="Times New Roman"/>
                <a:cs typeface="Times New Roman"/>
              </a:rPr>
              <a:t>	</a:t>
            </a:r>
            <a:r>
              <a:rPr sz="705" spc="285" dirty="0">
                <a:solidFill>
                  <a:srgbClr val="3A3838"/>
                </a:solidFill>
                <a:latin typeface="Times New Roman"/>
                <a:cs typeface="Times New Roman"/>
              </a:rPr>
              <a:t>,-</a:t>
            </a:r>
            <a:r>
              <a:rPr sz="705" spc="151" dirty="0">
                <a:solidFill>
                  <a:srgbClr val="3A3838"/>
                </a:solidFill>
                <a:latin typeface="Times New Roman"/>
                <a:cs typeface="Times New Roman"/>
              </a:rPr>
              <a:t>,-</a:t>
            </a:r>
            <a:r>
              <a:rPr sz="705" spc="58" dirty="0">
                <a:solidFill>
                  <a:srgbClr val="3A3838"/>
                </a:solidFill>
                <a:latin typeface="Times New Roman"/>
                <a:cs typeface="Times New Roman"/>
              </a:rPr>
              <a:t>...,.,</a:t>
            </a:r>
            <a:r>
              <a:rPr sz="705" b="1" i="1" spc="58" dirty="0">
                <a:solidFill>
                  <a:srgbClr val="3A3838"/>
                </a:solidFill>
                <a:latin typeface="Times New Roman"/>
                <a:cs typeface="Times New Roman"/>
              </a:rPr>
              <a:t>.,r</a:t>
            </a:r>
            <a:r>
              <a:rPr sz="737" b="1" spc="58" dirty="0">
                <a:solidFill>
                  <a:srgbClr val="3A3838"/>
                </a:solidFill>
                <a:latin typeface="Times New Roman"/>
                <a:cs typeface="Times New Roman"/>
              </a:rPr>
              <a:t>.,r.,r"'</a:t>
            </a:r>
            <a:endParaRPr sz="737">
              <a:latin typeface="Times New Roman"/>
              <a:cs typeface="Times New Roman"/>
            </a:endParaRPr>
          </a:p>
        </p:txBody>
      </p:sp>
      <p:sp>
        <p:nvSpPr>
          <p:cNvPr id="51" name="object 51"/>
          <p:cNvSpPr txBox="1"/>
          <p:nvPr/>
        </p:nvSpPr>
        <p:spPr>
          <a:xfrm>
            <a:off x="5163533" y="5516050"/>
            <a:ext cx="829557" cy="225335"/>
          </a:xfrm>
          <a:prstGeom prst="rect">
            <a:avLst/>
          </a:prstGeom>
        </p:spPr>
        <p:txBody>
          <a:bodyPr vert="horz" wrap="square" lIns="0" tIns="8145" rIns="0" bIns="0" rtlCol="0">
            <a:spAutoFit/>
          </a:bodyPr>
          <a:lstStyle/>
          <a:p>
            <a:pPr marL="8145">
              <a:spcBef>
                <a:spcPts val="64"/>
              </a:spcBef>
            </a:pPr>
            <a:r>
              <a:rPr sz="1411" b="1" spc="-375" dirty="0">
                <a:solidFill>
                  <a:srgbClr val="262624"/>
                </a:solidFill>
                <a:latin typeface="Times New Roman"/>
                <a:cs typeface="Times New Roman"/>
              </a:rPr>
              <a:t>MIND</a:t>
            </a:r>
            <a:r>
              <a:rPr sz="1411" b="1" spc="-147" dirty="0">
                <a:solidFill>
                  <a:srgbClr val="262624"/>
                </a:solidFill>
                <a:latin typeface="Times New Roman"/>
                <a:cs typeface="Times New Roman"/>
              </a:rPr>
              <a:t> </a:t>
            </a:r>
            <a:r>
              <a:rPr sz="1411" b="1" spc="-378" dirty="0">
                <a:solidFill>
                  <a:srgbClr val="262624"/>
                </a:solidFill>
                <a:latin typeface="Times New Roman"/>
                <a:cs typeface="Times New Roman"/>
              </a:rPr>
              <a:t>THEGAP</a:t>
            </a:r>
            <a:endParaRPr sz="1411">
              <a:latin typeface="Times New Roman"/>
              <a:cs typeface="Times New Roman"/>
            </a:endParaRPr>
          </a:p>
        </p:txBody>
      </p:sp>
      <p:sp>
        <p:nvSpPr>
          <p:cNvPr id="52" name="object 52"/>
          <p:cNvSpPr txBox="1"/>
          <p:nvPr/>
        </p:nvSpPr>
        <p:spPr>
          <a:xfrm>
            <a:off x="6384638" y="5973434"/>
            <a:ext cx="70046" cy="101968"/>
          </a:xfrm>
          <a:prstGeom prst="rect">
            <a:avLst/>
          </a:prstGeom>
        </p:spPr>
        <p:txBody>
          <a:bodyPr vert="horz" wrap="square" lIns="0" tIns="8145" rIns="0" bIns="0" rtlCol="0">
            <a:spAutoFit/>
          </a:bodyPr>
          <a:lstStyle/>
          <a:p>
            <a:pPr marL="8145">
              <a:spcBef>
                <a:spcPts val="64"/>
              </a:spcBef>
            </a:pPr>
            <a:r>
              <a:rPr sz="609" spc="-109" dirty="0">
                <a:solidFill>
                  <a:srgbClr val="3A3838"/>
                </a:solidFill>
              </a:rPr>
              <a:t>24</a:t>
            </a:r>
            <a:endParaRPr sz="609"/>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1364" y="2834066"/>
            <a:ext cx="529065" cy="205602"/>
          </a:xfrm>
          <a:prstGeom prst="rect">
            <a:avLst/>
          </a:prstGeom>
        </p:spPr>
      </p:pic>
      <p:pic>
        <p:nvPicPr>
          <p:cNvPr id="3" name="object 3"/>
          <p:cNvPicPr/>
          <p:nvPr/>
        </p:nvPicPr>
        <p:blipFill>
          <a:blip r:embed="rId3" cstate="print"/>
          <a:stretch>
            <a:fillRect/>
          </a:stretch>
        </p:blipFill>
        <p:spPr>
          <a:xfrm>
            <a:off x="5107589" y="3618292"/>
            <a:ext cx="931743" cy="484634"/>
          </a:xfrm>
          <a:prstGeom prst="rect">
            <a:avLst/>
          </a:prstGeom>
        </p:spPr>
      </p:pic>
      <p:sp>
        <p:nvSpPr>
          <p:cNvPr id="4" name="object 4"/>
          <p:cNvSpPr/>
          <p:nvPr/>
        </p:nvSpPr>
        <p:spPr>
          <a:xfrm>
            <a:off x="4660821" y="87496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0821" y="274007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4602249"/>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71400" y="87496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1400" y="2740077"/>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460518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57882" y="8779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56252" y="106588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6252" y="126855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6252" y="147121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2" y="165919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2" y="185011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2" y="20410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57882" y="2234882"/>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56252" y="223781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7882" y="274007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6252" y="29280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6252"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31576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70640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2" y="390320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57882" y="4088242"/>
            <a:ext cx="452856" cy="0"/>
          </a:xfrm>
          <a:custGeom>
            <a:avLst/>
            <a:gdLst/>
            <a:ahLst/>
            <a:cxnLst/>
            <a:rect l="l" t="t" r="r" b="b"/>
            <a:pathLst>
              <a:path w="706120">
                <a:moveTo>
                  <a:pt x="0" y="0"/>
                </a:moveTo>
                <a:lnTo>
                  <a:pt x="705790"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408824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7882"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5069" y="480197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99583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518968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36004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55389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75949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4657882" y="595922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5069" y="596216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942989" y="917082"/>
            <a:ext cx="147829" cy="235210"/>
          </a:xfrm>
          <a:prstGeom prst="rect">
            <a:avLst/>
          </a:prstGeom>
        </p:spPr>
        <p:txBody>
          <a:bodyPr vert="horz" wrap="square" lIns="0" tIns="8145" rIns="0" bIns="0" rtlCol="0">
            <a:spAutoFit/>
          </a:bodyPr>
          <a:lstStyle/>
          <a:p>
            <a:pPr marL="8145">
              <a:spcBef>
                <a:spcPts val="64"/>
              </a:spcBef>
            </a:pPr>
            <a:r>
              <a:rPr sz="1475" spc="-16" dirty="0">
                <a:solidFill>
                  <a:srgbClr val="3B7095"/>
                </a:solidFill>
                <a:latin typeface="Times New Roman"/>
                <a:cs typeface="Times New Roman"/>
              </a:rPr>
              <a:t>!!</a:t>
            </a:r>
            <a:endParaRPr sz="1475">
              <a:latin typeface="Times New Roman"/>
              <a:cs typeface="Times New Roman"/>
            </a:endParaRPr>
          </a:p>
        </p:txBody>
      </p:sp>
      <p:sp>
        <p:nvSpPr>
          <p:cNvPr id="39" name="object 39"/>
          <p:cNvSpPr txBox="1"/>
          <p:nvPr/>
        </p:nvSpPr>
        <p:spPr>
          <a:xfrm>
            <a:off x="4892552" y="1113710"/>
            <a:ext cx="376294" cy="69460"/>
          </a:xfrm>
          <a:prstGeom prst="rect">
            <a:avLst/>
          </a:prstGeom>
        </p:spPr>
        <p:txBody>
          <a:bodyPr vert="horz" wrap="square" lIns="0" tIns="8145" rIns="0" bIns="0" rtlCol="0">
            <a:spAutoFit/>
          </a:bodyPr>
          <a:lstStyle/>
          <a:p>
            <a:pPr marL="8145">
              <a:lnSpc>
                <a:spcPts val="180"/>
              </a:lnSpc>
              <a:spcBef>
                <a:spcPts val="64"/>
              </a:spcBef>
            </a:pPr>
            <a:r>
              <a:rPr sz="160" b="1" spc="103" dirty="0">
                <a:solidFill>
                  <a:srgbClr val="7090A3"/>
                </a:solidFill>
              </a:rPr>
              <a:t>-</a:t>
            </a:r>
            <a:r>
              <a:rPr sz="160" b="1" spc="173" dirty="0">
                <a:solidFill>
                  <a:srgbClr val="7090A3"/>
                </a:solidFill>
              </a:rPr>
              <a:t>TO-</a:t>
            </a:r>
            <a:r>
              <a:rPr sz="160" b="1" spc="141" dirty="0">
                <a:solidFill>
                  <a:srgbClr val="7090A3"/>
                </a:solidFill>
              </a:rPr>
              <a:t>C";IFTlD</a:t>
            </a:r>
            <a:endParaRPr sz="160"/>
          </a:p>
          <a:p>
            <a:pPr marL="8959">
              <a:lnSpc>
                <a:spcPts val="257"/>
              </a:lnSpc>
            </a:pPr>
            <a:r>
              <a:rPr sz="224" b="1" spc="-6" dirty="0">
                <a:solidFill>
                  <a:srgbClr val="7090A3"/>
                </a:solidFill>
                <a:latin typeface="Times New Roman"/>
                <a:cs typeface="Times New Roman"/>
              </a:rPr>
              <a:t>AfmlJIIUliffl&gt;IT\IIUffl</a:t>
            </a:r>
            <a:endParaRPr sz="224">
              <a:latin typeface="Times New Roman"/>
              <a:cs typeface="Times New Roman"/>
            </a:endParaRPr>
          </a:p>
        </p:txBody>
      </p:sp>
      <p:sp>
        <p:nvSpPr>
          <p:cNvPr id="40" name="object 40"/>
          <p:cNvSpPr txBox="1"/>
          <p:nvPr/>
        </p:nvSpPr>
        <p:spPr>
          <a:xfrm>
            <a:off x="5748265" y="1051214"/>
            <a:ext cx="636523" cy="172098"/>
          </a:xfrm>
          <a:prstGeom prst="rect">
            <a:avLst/>
          </a:prstGeom>
        </p:spPr>
        <p:txBody>
          <a:bodyPr vert="horz" wrap="square" lIns="0" tIns="0" rIns="0" bIns="0" rtlCol="0">
            <a:spAutoFit/>
          </a:bodyPr>
          <a:lstStyle/>
          <a:p>
            <a:pPr marL="24434">
              <a:lnSpc>
                <a:spcPts val="744"/>
              </a:lnSpc>
              <a:tabLst>
                <a:tab pos="389308" algn="l"/>
              </a:tabLst>
            </a:pPr>
            <a:r>
              <a:rPr sz="4233" spc="-274" baseline="8838" dirty="0">
                <a:solidFill>
                  <a:srgbClr val="1570BC"/>
                </a:solidFill>
              </a:rPr>
              <a:t>■</a:t>
            </a:r>
            <a:r>
              <a:rPr sz="770" spc="-91" baseline="48611" dirty="0">
                <a:solidFill>
                  <a:srgbClr val="446779"/>
                </a:solidFill>
              </a:rPr>
              <a:t>Funde</a:t>
            </a:r>
            <a:r>
              <a:rPr sz="770" spc="-1462" baseline="48611" dirty="0">
                <a:solidFill>
                  <a:srgbClr val="446779"/>
                </a:solidFill>
              </a:rPr>
              <a:t>d</a:t>
            </a:r>
            <a:r>
              <a:rPr sz="513" spc="-61" dirty="0">
                <a:solidFill>
                  <a:srgbClr val="446779"/>
                </a:solidFill>
              </a:rPr>
              <a:t>Europea</a:t>
            </a:r>
            <a:r>
              <a:rPr sz="513" spc="-3142" dirty="0">
                <a:solidFill>
                  <a:srgbClr val="446779"/>
                </a:solidFill>
              </a:rPr>
              <a:t>n</a:t>
            </a:r>
            <a:r>
              <a:rPr sz="513" spc="-61" dirty="0">
                <a:solidFill>
                  <a:srgbClr val="446779"/>
                </a:solidFill>
              </a:rPr>
              <a:t>th</a:t>
            </a:r>
            <a:r>
              <a:rPr sz="513" spc="-55" dirty="0">
                <a:solidFill>
                  <a:srgbClr val="446779"/>
                </a:solidFill>
              </a:rPr>
              <a:t>e</a:t>
            </a:r>
            <a:r>
              <a:rPr sz="513" dirty="0">
                <a:solidFill>
                  <a:srgbClr val="446779"/>
                </a:solidFill>
              </a:rPr>
              <a:t>	</a:t>
            </a:r>
            <a:r>
              <a:rPr sz="770" baseline="48611" dirty="0">
                <a:solidFill>
                  <a:srgbClr val="446779"/>
                </a:solidFill>
              </a:rPr>
              <a:t>by</a:t>
            </a:r>
            <a:r>
              <a:rPr sz="770" spc="230" baseline="48611" dirty="0">
                <a:solidFill>
                  <a:srgbClr val="446779"/>
                </a:solidFill>
              </a:rPr>
              <a:t> </a:t>
            </a:r>
            <a:r>
              <a:rPr sz="513" spc="-61" dirty="0">
                <a:solidFill>
                  <a:srgbClr val="446779"/>
                </a:solidFill>
              </a:rPr>
              <a:t>Union</a:t>
            </a:r>
            <a:endParaRPr sz="513"/>
          </a:p>
        </p:txBody>
      </p:sp>
      <p:sp>
        <p:nvSpPr>
          <p:cNvPr id="41" name="object 41"/>
          <p:cNvSpPr txBox="1"/>
          <p:nvPr/>
        </p:nvSpPr>
        <p:spPr>
          <a:xfrm>
            <a:off x="6375863" y="2254477"/>
            <a:ext cx="115250" cy="116716"/>
          </a:xfrm>
          <a:prstGeom prst="rect">
            <a:avLst/>
          </a:prstGeom>
        </p:spPr>
        <p:txBody>
          <a:bodyPr vert="horz" wrap="square" lIns="0" tIns="8145" rIns="0" bIns="0" rtlCol="0">
            <a:spAutoFit/>
          </a:bodyPr>
          <a:lstStyle/>
          <a:p>
            <a:pPr marL="8145">
              <a:spcBef>
                <a:spcPts val="64"/>
              </a:spcBef>
            </a:pPr>
            <a:r>
              <a:rPr sz="705" b="1" spc="19" dirty="0">
                <a:solidFill>
                  <a:srgbClr val="3D3D3D"/>
                </a:solidFill>
                <a:latin typeface="Times New Roman"/>
                <a:cs typeface="Times New Roman"/>
              </a:rPr>
              <a:t>25</a:t>
            </a:r>
            <a:endParaRPr sz="705">
              <a:latin typeface="Times New Roman"/>
              <a:cs typeface="Times New Roman"/>
            </a:endParaRPr>
          </a:p>
        </p:txBody>
      </p:sp>
      <p:sp>
        <p:nvSpPr>
          <p:cNvPr id="42" name="object 42"/>
          <p:cNvSpPr txBox="1"/>
          <p:nvPr/>
        </p:nvSpPr>
        <p:spPr>
          <a:xfrm>
            <a:off x="4877617" y="1197908"/>
            <a:ext cx="1520652" cy="2463448"/>
          </a:xfrm>
          <a:prstGeom prst="rect">
            <a:avLst/>
          </a:prstGeom>
        </p:spPr>
        <p:txBody>
          <a:bodyPr vert="horz" wrap="square" lIns="0" tIns="8145" rIns="0" bIns="0" rtlCol="0">
            <a:spAutoFit/>
          </a:bodyPr>
          <a:lstStyle/>
          <a:p>
            <a:pPr marR="131127" algn="ctr">
              <a:lnSpc>
                <a:spcPts val="1055"/>
              </a:lnSpc>
              <a:spcBef>
                <a:spcPts val="64"/>
              </a:spcBef>
            </a:pPr>
            <a:r>
              <a:rPr sz="930" spc="-80" dirty="0">
                <a:solidFill>
                  <a:srgbClr val="3D3D3D"/>
                </a:solidFill>
                <a:latin typeface="Times New Roman"/>
                <a:cs typeface="Times New Roman"/>
              </a:rPr>
              <a:t>Closing</a:t>
            </a:r>
            <a:r>
              <a:rPr sz="930" spc="-96" dirty="0">
                <a:solidFill>
                  <a:srgbClr val="3D3D3D"/>
                </a:solidFill>
                <a:latin typeface="Times New Roman"/>
                <a:cs typeface="Times New Roman"/>
              </a:rPr>
              <a:t> </a:t>
            </a:r>
            <a:r>
              <a:rPr sz="930" spc="-61" dirty="0">
                <a:solidFill>
                  <a:srgbClr val="2A2A2A"/>
                </a:solidFill>
                <a:latin typeface="Times New Roman"/>
                <a:cs typeface="Times New Roman"/>
              </a:rPr>
              <a:t>gaps</a:t>
            </a:r>
            <a:r>
              <a:rPr sz="930" spc="-73" dirty="0">
                <a:solidFill>
                  <a:srgbClr val="2A2A2A"/>
                </a:solidFill>
                <a:latin typeface="Times New Roman"/>
                <a:cs typeface="Times New Roman"/>
              </a:rPr>
              <a:t> </a:t>
            </a:r>
            <a:r>
              <a:rPr sz="930" dirty="0">
                <a:solidFill>
                  <a:srgbClr val="2A2A2A"/>
                </a:solidFill>
                <a:latin typeface="Times New Roman"/>
                <a:cs typeface="Times New Roman"/>
              </a:rPr>
              <a:t>-</a:t>
            </a:r>
            <a:r>
              <a:rPr sz="930" spc="135" dirty="0">
                <a:solidFill>
                  <a:srgbClr val="2A2A2A"/>
                </a:solidFill>
                <a:latin typeface="Times New Roman"/>
                <a:cs typeface="Times New Roman"/>
              </a:rPr>
              <a:t> </a:t>
            </a:r>
            <a:r>
              <a:rPr sz="930" spc="-64" dirty="0">
                <a:solidFill>
                  <a:srgbClr val="3D3D3D"/>
                </a:solidFill>
                <a:latin typeface="Times New Roman"/>
                <a:cs typeface="Times New Roman"/>
              </a:rPr>
              <a:t>evo</a:t>
            </a:r>
            <a:r>
              <a:rPr sz="930" spc="-64" dirty="0">
                <a:solidFill>
                  <a:srgbClr val="131313"/>
                </a:solidFill>
                <a:latin typeface="Times New Roman"/>
                <a:cs typeface="Times New Roman"/>
              </a:rPr>
              <a:t>lving</a:t>
            </a:r>
            <a:r>
              <a:rPr sz="930" spc="-64" dirty="0">
                <a:solidFill>
                  <a:srgbClr val="2A2A2A"/>
                </a:solidFill>
                <a:latin typeface="Times New Roman"/>
                <a:cs typeface="Times New Roman"/>
              </a:rPr>
              <a:t>from</a:t>
            </a:r>
            <a:r>
              <a:rPr sz="930" spc="-58" dirty="0">
                <a:solidFill>
                  <a:srgbClr val="2A2A2A"/>
                </a:solidFill>
                <a:latin typeface="Times New Roman"/>
                <a:cs typeface="Times New Roman"/>
              </a:rPr>
              <a:t> </a:t>
            </a:r>
            <a:r>
              <a:rPr sz="930" spc="-32" dirty="0">
                <a:solidFill>
                  <a:srgbClr val="2A2A2A"/>
                </a:solidFill>
                <a:latin typeface="Times New Roman"/>
                <a:cs typeface="Times New Roman"/>
              </a:rPr>
              <a:t>a</a:t>
            </a:r>
            <a:endParaRPr sz="930">
              <a:latin typeface="Times New Roman"/>
              <a:cs typeface="Times New Roman"/>
            </a:endParaRPr>
          </a:p>
          <a:p>
            <a:pPr marR="135199" algn="ctr">
              <a:lnSpc>
                <a:spcPts val="863"/>
              </a:lnSpc>
            </a:pPr>
            <a:r>
              <a:rPr sz="770" dirty="0">
                <a:solidFill>
                  <a:srgbClr val="2A2A2A"/>
                </a:solidFill>
                <a:latin typeface="Times New Roman"/>
                <a:cs typeface="Times New Roman"/>
              </a:rPr>
              <a:t>classic</a:t>
            </a:r>
            <a:r>
              <a:rPr sz="770" spc="-26" dirty="0">
                <a:solidFill>
                  <a:srgbClr val="2A2A2A"/>
                </a:solidFill>
                <a:latin typeface="Times New Roman"/>
                <a:cs typeface="Times New Roman"/>
              </a:rPr>
              <a:t> </a:t>
            </a:r>
            <a:r>
              <a:rPr sz="770" dirty="0">
                <a:solidFill>
                  <a:srgbClr val="2A2A2A"/>
                </a:solidFill>
                <a:latin typeface="Times New Roman"/>
                <a:cs typeface="Times New Roman"/>
              </a:rPr>
              <a:t>teacher</a:t>
            </a:r>
            <a:r>
              <a:rPr sz="770" spc="-10" dirty="0">
                <a:solidFill>
                  <a:srgbClr val="2A2A2A"/>
                </a:solidFill>
                <a:latin typeface="Times New Roman"/>
                <a:cs typeface="Times New Roman"/>
              </a:rPr>
              <a:t> </a:t>
            </a:r>
            <a:r>
              <a:rPr sz="770" dirty="0">
                <a:solidFill>
                  <a:srgbClr val="2A2A2A"/>
                </a:solidFill>
                <a:latin typeface="Times New Roman"/>
                <a:cs typeface="Times New Roman"/>
              </a:rPr>
              <a:t>to</a:t>
            </a:r>
            <a:r>
              <a:rPr sz="770" spc="26" dirty="0">
                <a:solidFill>
                  <a:srgbClr val="2A2A2A"/>
                </a:solidFill>
                <a:latin typeface="Times New Roman"/>
                <a:cs typeface="Times New Roman"/>
              </a:rPr>
              <a:t> </a:t>
            </a:r>
            <a:r>
              <a:rPr sz="770" dirty="0">
                <a:solidFill>
                  <a:srgbClr val="2A2A2A"/>
                </a:solidFill>
                <a:latin typeface="Times New Roman"/>
                <a:cs typeface="Times New Roman"/>
              </a:rPr>
              <a:t>a</a:t>
            </a:r>
            <a:r>
              <a:rPr sz="770" spc="-16" dirty="0">
                <a:solidFill>
                  <a:srgbClr val="2A2A2A"/>
                </a:solidFill>
                <a:latin typeface="Times New Roman"/>
                <a:cs typeface="Times New Roman"/>
              </a:rPr>
              <a:t> </a:t>
            </a:r>
            <a:r>
              <a:rPr sz="770" dirty="0">
                <a:solidFill>
                  <a:srgbClr val="2A2A2A"/>
                </a:solidFill>
                <a:latin typeface="Times New Roman"/>
                <a:cs typeface="Times New Roman"/>
              </a:rPr>
              <a:t>gifted</a:t>
            </a:r>
            <a:r>
              <a:rPr sz="770" spc="-22" dirty="0">
                <a:solidFill>
                  <a:srgbClr val="2A2A2A"/>
                </a:solidFill>
                <a:latin typeface="Times New Roman"/>
                <a:cs typeface="Times New Roman"/>
              </a:rPr>
              <a:t> </a:t>
            </a:r>
            <a:r>
              <a:rPr sz="770" spc="-16" dirty="0">
                <a:solidFill>
                  <a:srgbClr val="3D3D3D"/>
                </a:solidFill>
                <a:latin typeface="Times New Roman"/>
                <a:cs typeface="Times New Roman"/>
              </a:rPr>
              <a:t>one</a:t>
            </a:r>
            <a:endParaRPr sz="770">
              <a:latin typeface="Times New Roman"/>
              <a:cs typeface="Times New Roman"/>
            </a:endParaRPr>
          </a:p>
          <a:p>
            <a:pPr marL="32985" marR="111173" indent="4072">
              <a:lnSpc>
                <a:spcPct val="107200"/>
              </a:lnSpc>
              <a:spcBef>
                <a:spcPts val="134"/>
              </a:spcBef>
            </a:pPr>
            <a:r>
              <a:rPr sz="545" dirty="0">
                <a:solidFill>
                  <a:srgbClr val="3D3D3D"/>
                </a:solidFill>
                <a:latin typeface="Times New Roman"/>
                <a:cs typeface="Times New Roman"/>
              </a:rPr>
              <a:t>Perceiving</a:t>
            </a:r>
            <a:r>
              <a:rPr sz="545" spc="19" dirty="0">
                <a:solidFill>
                  <a:srgbClr val="3D3D3D"/>
                </a:solidFill>
                <a:latin typeface="Times New Roman"/>
                <a:cs typeface="Times New Roman"/>
              </a:rPr>
              <a:t> </a:t>
            </a:r>
            <a:r>
              <a:rPr sz="545" spc="6" dirty="0">
                <a:solidFill>
                  <a:srgbClr val="3D3D3D"/>
                </a:solidFill>
                <a:latin typeface="Times New Roman"/>
                <a:cs typeface="Times New Roman"/>
              </a:rPr>
              <a:t>and</a:t>
            </a:r>
            <a:r>
              <a:rPr sz="545" spc="106" dirty="0">
                <a:solidFill>
                  <a:srgbClr val="3D3D3D"/>
                </a:solidFill>
                <a:latin typeface="Times New Roman"/>
                <a:cs typeface="Times New Roman"/>
              </a:rPr>
              <a:t> </a:t>
            </a:r>
            <a:r>
              <a:rPr sz="545" spc="6" dirty="0">
                <a:solidFill>
                  <a:srgbClr val="505050"/>
                </a:solidFill>
                <a:latin typeface="Times New Roman"/>
                <a:cs typeface="Times New Roman"/>
              </a:rPr>
              <a:t>embedding</a:t>
            </a:r>
            <a:r>
              <a:rPr sz="545" spc="-10" dirty="0">
                <a:solidFill>
                  <a:srgbClr val="505050"/>
                </a:solidFill>
                <a:latin typeface="Times New Roman"/>
                <a:cs typeface="Times New Roman"/>
              </a:rPr>
              <a:t> </a:t>
            </a:r>
            <a:r>
              <a:rPr sz="545" spc="6" dirty="0">
                <a:solidFill>
                  <a:srgbClr val="2A2A2A"/>
                </a:solidFill>
                <a:latin typeface="Times New Roman"/>
                <a:cs typeface="Times New Roman"/>
              </a:rPr>
              <a:t>the</a:t>
            </a:r>
            <a:r>
              <a:rPr sz="545" spc="58" dirty="0">
                <a:solidFill>
                  <a:srgbClr val="2A2A2A"/>
                </a:solidFill>
                <a:latin typeface="Times New Roman"/>
                <a:cs typeface="Times New Roman"/>
              </a:rPr>
              <a:t> </a:t>
            </a:r>
            <a:r>
              <a:rPr sz="545" spc="6" dirty="0">
                <a:solidFill>
                  <a:srgbClr val="3D3D3D"/>
                </a:solidFill>
                <a:latin typeface="Times New Roman"/>
                <a:cs typeface="Times New Roman"/>
              </a:rPr>
              <a:t>change</a:t>
            </a:r>
            <a:r>
              <a:rPr sz="545" spc="-32" dirty="0">
                <a:solidFill>
                  <a:srgbClr val="3D3D3D"/>
                </a:solidFill>
                <a:latin typeface="Times New Roman"/>
                <a:cs typeface="Times New Roman"/>
              </a:rPr>
              <a:t> </a:t>
            </a:r>
            <a:r>
              <a:rPr sz="545" spc="6" dirty="0">
                <a:solidFill>
                  <a:srgbClr val="2A2A2A"/>
                </a:solidFill>
                <a:latin typeface="Times New Roman"/>
                <a:cs typeface="Times New Roman"/>
              </a:rPr>
              <a:t>in</a:t>
            </a:r>
            <a:r>
              <a:rPr sz="545" spc="10" dirty="0">
                <a:solidFill>
                  <a:srgbClr val="2A2A2A"/>
                </a:solidFill>
                <a:latin typeface="Times New Roman"/>
                <a:cs typeface="Times New Roman"/>
              </a:rPr>
              <a:t> </a:t>
            </a:r>
            <a:r>
              <a:rPr sz="545" spc="-6" dirty="0">
                <a:solidFill>
                  <a:srgbClr val="2A2A2A"/>
                </a:solidFill>
                <a:latin typeface="Times New Roman"/>
                <a:cs typeface="Times New Roman"/>
              </a:rPr>
              <a:t>power </a:t>
            </a:r>
            <a:r>
              <a:rPr sz="545" dirty="0">
                <a:solidFill>
                  <a:srgbClr val="2A2A2A"/>
                </a:solidFill>
                <a:latin typeface="Times New Roman"/>
                <a:cs typeface="Times New Roman"/>
              </a:rPr>
              <a:t>relations</a:t>
            </a:r>
            <a:r>
              <a:rPr sz="545" spc="26" dirty="0">
                <a:solidFill>
                  <a:srgbClr val="2A2A2A"/>
                </a:solidFill>
                <a:latin typeface="Times New Roman"/>
                <a:cs typeface="Times New Roman"/>
              </a:rPr>
              <a:t> </a:t>
            </a:r>
            <a:r>
              <a:rPr sz="545" dirty="0">
                <a:solidFill>
                  <a:srgbClr val="3D3D3D"/>
                </a:solidFill>
                <a:latin typeface="Times New Roman"/>
                <a:cs typeface="Times New Roman"/>
              </a:rPr>
              <a:t>between</a:t>
            </a:r>
            <a:r>
              <a:rPr sz="545" spc="-3" dirty="0">
                <a:solidFill>
                  <a:srgbClr val="3D3D3D"/>
                </a:solidFill>
                <a:latin typeface="Times New Roman"/>
                <a:cs typeface="Times New Roman"/>
              </a:rPr>
              <a:t> </a:t>
            </a:r>
            <a:r>
              <a:rPr sz="545" dirty="0">
                <a:solidFill>
                  <a:srgbClr val="2A2A2A"/>
                </a:solidFill>
                <a:latin typeface="Times New Roman"/>
                <a:cs typeface="Times New Roman"/>
              </a:rPr>
              <a:t>the</a:t>
            </a:r>
            <a:r>
              <a:rPr sz="545" spc="112" dirty="0">
                <a:solidFill>
                  <a:srgbClr val="2A2A2A"/>
                </a:solidFill>
                <a:latin typeface="Times New Roman"/>
                <a:cs typeface="Times New Roman"/>
              </a:rPr>
              <a:t> </a:t>
            </a:r>
            <a:r>
              <a:rPr sz="545" dirty="0">
                <a:solidFill>
                  <a:srgbClr val="131313"/>
                </a:solidFill>
                <a:latin typeface="Times New Roman"/>
                <a:cs typeface="Times New Roman"/>
              </a:rPr>
              <a:t>t</a:t>
            </a:r>
            <a:r>
              <a:rPr sz="545" dirty="0">
                <a:solidFill>
                  <a:srgbClr val="3D3D3D"/>
                </a:solidFill>
                <a:latin typeface="Times New Roman"/>
                <a:cs typeface="Times New Roman"/>
              </a:rPr>
              <a:t>eacher</a:t>
            </a:r>
            <a:r>
              <a:rPr sz="545" spc="42" dirty="0">
                <a:solidFill>
                  <a:srgbClr val="3D3D3D"/>
                </a:solidFill>
                <a:latin typeface="Times New Roman"/>
                <a:cs typeface="Times New Roman"/>
              </a:rPr>
              <a:t> </a:t>
            </a:r>
            <a:r>
              <a:rPr sz="545" dirty="0">
                <a:solidFill>
                  <a:srgbClr val="3D3D3D"/>
                </a:solidFill>
                <a:latin typeface="Times New Roman"/>
                <a:cs typeface="Times New Roman"/>
              </a:rPr>
              <a:t>and</a:t>
            </a:r>
            <a:r>
              <a:rPr sz="545" spc="112" dirty="0">
                <a:solidFill>
                  <a:srgbClr val="3D3D3D"/>
                </a:solidFill>
                <a:latin typeface="Times New Roman"/>
                <a:cs typeface="Times New Roman"/>
              </a:rPr>
              <a:t> </a:t>
            </a:r>
            <a:r>
              <a:rPr sz="545" dirty="0">
                <a:solidFill>
                  <a:srgbClr val="2A2A2A"/>
                </a:solidFill>
                <a:latin typeface="Times New Roman"/>
                <a:cs typeface="Times New Roman"/>
              </a:rPr>
              <a:t>the</a:t>
            </a:r>
            <a:r>
              <a:rPr sz="545" spc="93" dirty="0">
                <a:solidFill>
                  <a:srgbClr val="2A2A2A"/>
                </a:solidFill>
                <a:latin typeface="Times New Roman"/>
                <a:cs typeface="Times New Roman"/>
              </a:rPr>
              <a:t> </a:t>
            </a:r>
            <a:r>
              <a:rPr sz="545" spc="-6" dirty="0">
                <a:solidFill>
                  <a:srgbClr val="2A2A2A"/>
                </a:solidFill>
                <a:latin typeface="Times New Roman"/>
                <a:cs typeface="Times New Roman"/>
              </a:rPr>
              <a:t>pupil</a:t>
            </a:r>
            <a:r>
              <a:rPr sz="545" spc="-6" dirty="0">
                <a:solidFill>
                  <a:srgbClr val="606060"/>
                </a:solidFill>
                <a:latin typeface="Times New Roman"/>
                <a:cs typeface="Times New Roman"/>
              </a:rPr>
              <a:t>, </a:t>
            </a:r>
            <a:r>
              <a:rPr sz="545" spc="19" dirty="0">
                <a:solidFill>
                  <a:srgbClr val="3D3D3D"/>
                </a:solidFill>
                <a:latin typeface="Times New Roman"/>
                <a:cs typeface="Times New Roman"/>
              </a:rPr>
              <a:t>from</a:t>
            </a:r>
            <a:r>
              <a:rPr sz="545" spc="6" dirty="0">
                <a:solidFill>
                  <a:srgbClr val="3D3D3D"/>
                </a:solidFill>
                <a:latin typeface="Times New Roman"/>
                <a:cs typeface="Times New Roman"/>
              </a:rPr>
              <a:t> </a:t>
            </a:r>
            <a:r>
              <a:rPr sz="545" spc="13" dirty="0">
                <a:solidFill>
                  <a:srgbClr val="3D3D3D"/>
                </a:solidFill>
                <a:latin typeface="Times New Roman"/>
                <a:cs typeface="Times New Roman"/>
              </a:rPr>
              <a:t>more</a:t>
            </a:r>
            <a:r>
              <a:rPr sz="545" spc="-22" dirty="0">
                <a:solidFill>
                  <a:srgbClr val="3D3D3D"/>
                </a:solidFill>
                <a:latin typeface="Times New Roman"/>
                <a:cs typeface="Times New Roman"/>
              </a:rPr>
              <a:t> </a:t>
            </a:r>
            <a:r>
              <a:rPr sz="545" spc="19" dirty="0">
                <a:solidFill>
                  <a:srgbClr val="3D3D3D"/>
                </a:solidFill>
                <a:latin typeface="Times New Roman"/>
                <a:cs typeface="Times New Roman"/>
              </a:rPr>
              <a:t>authoritarian</a:t>
            </a:r>
            <a:r>
              <a:rPr sz="545" spc="-6" dirty="0">
                <a:solidFill>
                  <a:srgbClr val="3D3D3D"/>
                </a:solidFill>
                <a:latin typeface="Times New Roman"/>
                <a:cs typeface="Times New Roman"/>
              </a:rPr>
              <a:t> </a:t>
            </a:r>
            <a:r>
              <a:rPr sz="545" spc="19" dirty="0">
                <a:solidFill>
                  <a:srgbClr val="3D3D3D"/>
                </a:solidFill>
                <a:latin typeface="Times New Roman"/>
                <a:cs typeface="Times New Roman"/>
              </a:rPr>
              <a:t>to</a:t>
            </a:r>
            <a:r>
              <a:rPr sz="545" dirty="0">
                <a:solidFill>
                  <a:srgbClr val="3D3D3D"/>
                </a:solidFill>
                <a:latin typeface="Times New Roman"/>
                <a:cs typeface="Times New Roman"/>
              </a:rPr>
              <a:t> </a:t>
            </a:r>
            <a:r>
              <a:rPr sz="545" spc="19" dirty="0">
                <a:solidFill>
                  <a:srgbClr val="3D3D3D"/>
                </a:solidFill>
                <a:latin typeface="Times New Roman"/>
                <a:cs typeface="Times New Roman"/>
              </a:rPr>
              <a:t>a</a:t>
            </a:r>
            <a:r>
              <a:rPr sz="545" spc="3" dirty="0">
                <a:solidFill>
                  <a:srgbClr val="3D3D3D"/>
                </a:solidFill>
                <a:latin typeface="Times New Roman"/>
                <a:cs typeface="Times New Roman"/>
              </a:rPr>
              <a:t> </a:t>
            </a:r>
            <a:r>
              <a:rPr sz="545" spc="19" dirty="0">
                <a:solidFill>
                  <a:srgbClr val="3D3D3D"/>
                </a:solidFill>
                <a:latin typeface="Times New Roman"/>
                <a:cs typeface="Times New Roman"/>
              </a:rPr>
              <a:t>partner</a:t>
            </a:r>
            <a:r>
              <a:rPr sz="545" spc="-32" dirty="0">
                <a:solidFill>
                  <a:srgbClr val="3D3D3D"/>
                </a:solidFill>
                <a:latin typeface="Times New Roman"/>
                <a:cs typeface="Times New Roman"/>
              </a:rPr>
              <a:t> </a:t>
            </a:r>
            <a:r>
              <a:rPr sz="545" spc="19" dirty="0">
                <a:solidFill>
                  <a:srgbClr val="3D3D3D"/>
                </a:solidFill>
                <a:latin typeface="Times New Roman"/>
                <a:cs typeface="Times New Roman"/>
              </a:rPr>
              <a:t>to</a:t>
            </a:r>
            <a:r>
              <a:rPr sz="545" spc="-51" dirty="0">
                <a:solidFill>
                  <a:srgbClr val="3D3D3D"/>
                </a:solidFill>
                <a:latin typeface="Times New Roman"/>
                <a:cs typeface="Times New Roman"/>
              </a:rPr>
              <a:t> </a:t>
            </a:r>
            <a:r>
              <a:rPr sz="545" spc="-6" dirty="0">
                <a:solidFill>
                  <a:srgbClr val="505050"/>
                </a:solidFill>
                <a:latin typeface="Times New Roman"/>
                <a:cs typeface="Times New Roman"/>
              </a:rPr>
              <a:t>self­ </a:t>
            </a:r>
            <a:r>
              <a:rPr sz="545" spc="-6" dirty="0">
                <a:solidFill>
                  <a:srgbClr val="3D3D3D"/>
                </a:solidFill>
                <a:latin typeface="Times New Roman"/>
                <a:cs typeface="Times New Roman"/>
              </a:rPr>
              <a:t>developrnent.</a:t>
            </a:r>
            <a:endParaRPr sz="545">
              <a:latin typeface="Times New Roman"/>
              <a:cs typeface="Times New Roman"/>
            </a:endParaRPr>
          </a:p>
          <a:p>
            <a:pPr marL="37464">
              <a:spcBef>
                <a:spcPts val="38"/>
              </a:spcBef>
            </a:pPr>
            <a:r>
              <a:rPr sz="545" dirty="0">
                <a:solidFill>
                  <a:srgbClr val="2A2A2A"/>
                </a:solidFill>
                <a:latin typeface="Times New Roman"/>
                <a:cs typeface="Times New Roman"/>
              </a:rPr>
              <a:t>Perceiving</a:t>
            </a:r>
            <a:r>
              <a:rPr sz="545" spc="10" dirty="0">
                <a:solidFill>
                  <a:srgbClr val="2A2A2A"/>
                </a:solidFill>
                <a:latin typeface="Times New Roman"/>
                <a:cs typeface="Times New Roman"/>
              </a:rPr>
              <a:t> </a:t>
            </a:r>
            <a:r>
              <a:rPr sz="545" dirty="0">
                <a:solidFill>
                  <a:srgbClr val="3D3D3D"/>
                </a:solidFill>
                <a:latin typeface="Times New Roman"/>
                <a:cs typeface="Times New Roman"/>
              </a:rPr>
              <a:t>the</a:t>
            </a:r>
            <a:r>
              <a:rPr sz="545" spc="119" dirty="0">
                <a:solidFill>
                  <a:srgbClr val="3D3D3D"/>
                </a:solidFill>
                <a:latin typeface="Times New Roman"/>
                <a:cs typeface="Times New Roman"/>
              </a:rPr>
              <a:t> </a:t>
            </a:r>
            <a:r>
              <a:rPr sz="545" dirty="0">
                <a:solidFill>
                  <a:srgbClr val="3D3D3D"/>
                </a:solidFill>
                <a:latin typeface="Times New Roman"/>
                <a:cs typeface="Times New Roman"/>
              </a:rPr>
              <a:t>need</a:t>
            </a:r>
            <a:r>
              <a:rPr sz="545" spc="29" dirty="0">
                <a:solidFill>
                  <a:srgbClr val="3D3D3D"/>
                </a:solidFill>
                <a:latin typeface="Times New Roman"/>
                <a:cs typeface="Times New Roman"/>
              </a:rPr>
              <a:t> </a:t>
            </a:r>
            <a:r>
              <a:rPr sz="545" dirty="0">
                <a:solidFill>
                  <a:srgbClr val="505050"/>
                </a:solidFill>
                <a:latin typeface="Times New Roman"/>
                <a:cs typeface="Times New Roman"/>
              </a:rPr>
              <a:t>to</a:t>
            </a:r>
            <a:r>
              <a:rPr sz="545" spc="-13" dirty="0">
                <a:solidFill>
                  <a:srgbClr val="505050"/>
                </a:solidFill>
                <a:latin typeface="Times New Roman"/>
                <a:cs typeface="Times New Roman"/>
              </a:rPr>
              <a:t> </a:t>
            </a:r>
            <a:r>
              <a:rPr sz="545" dirty="0">
                <a:solidFill>
                  <a:srgbClr val="3D3D3D"/>
                </a:solidFill>
                <a:latin typeface="Times New Roman"/>
                <a:cs typeface="Times New Roman"/>
              </a:rPr>
              <a:t>widen</a:t>
            </a:r>
            <a:r>
              <a:rPr sz="545" spc="51" dirty="0">
                <a:solidFill>
                  <a:srgbClr val="3D3D3D"/>
                </a:solidFill>
                <a:latin typeface="Times New Roman"/>
                <a:cs typeface="Times New Roman"/>
              </a:rPr>
              <a:t> </a:t>
            </a:r>
            <a:r>
              <a:rPr sz="545" dirty="0">
                <a:solidFill>
                  <a:srgbClr val="3D3D3D"/>
                </a:solidFill>
                <a:latin typeface="Times New Roman"/>
                <a:cs typeface="Times New Roman"/>
              </a:rPr>
              <a:t>the</a:t>
            </a:r>
            <a:r>
              <a:rPr sz="545" spc="19" dirty="0">
                <a:solidFill>
                  <a:srgbClr val="3D3D3D"/>
                </a:solidFill>
                <a:latin typeface="Times New Roman"/>
                <a:cs typeface="Times New Roman"/>
              </a:rPr>
              <a:t> </a:t>
            </a:r>
            <a:r>
              <a:rPr sz="545" dirty="0">
                <a:solidFill>
                  <a:srgbClr val="505050"/>
                </a:solidFill>
                <a:latin typeface="Times New Roman"/>
                <a:cs typeface="Times New Roman"/>
              </a:rPr>
              <a:t>scope</a:t>
            </a:r>
            <a:r>
              <a:rPr sz="545" spc="-6" dirty="0">
                <a:solidFill>
                  <a:srgbClr val="505050"/>
                </a:solidFill>
                <a:latin typeface="Times New Roman"/>
                <a:cs typeface="Times New Roman"/>
              </a:rPr>
              <a:t> </a:t>
            </a:r>
            <a:r>
              <a:rPr sz="545" dirty="0">
                <a:solidFill>
                  <a:srgbClr val="3D3D3D"/>
                </a:solidFill>
                <a:latin typeface="Times New Roman"/>
                <a:cs typeface="Times New Roman"/>
              </a:rPr>
              <a:t>of</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every</a:t>
            </a:r>
            <a:endParaRPr sz="545">
              <a:latin typeface="Times New Roman"/>
              <a:cs typeface="Times New Roman"/>
            </a:endParaRPr>
          </a:p>
          <a:p>
            <a:pPr marL="33800" marR="163297" indent="-1629">
              <a:lnSpc>
                <a:spcPct val="107800"/>
              </a:lnSpc>
              <a:spcBef>
                <a:spcPts val="13"/>
              </a:spcBef>
            </a:pPr>
            <a:r>
              <a:rPr sz="545" spc="13" dirty="0">
                <a:solidFill>
                  <a:srgbClr val="505050"/>
                </a:solidFill>
                <a:latin typeface="Times New Roman"/>
                <a:cs typeface="Times New Roman"/>
              </a:rPr>
              <a:t>subject</a:t>
            </a:r>
            <a:r>
              <a:rPr sz="545" spc="-26" dirty="0">
                <a:solidFill>
                  <a:srgbClr val="505050"/>
                </a:solidFill>
                <a:latin typeface="Times New Roman"/>
                <a:cs typeface="Times New Roman"/>
              </a:rPr>
              <a:t> </a:t>
            </a:r>
            <a:r>
              <a:rPr sz="545" spc="13" dirty="0">
                <a:solidFill>
                  <a:srgbClr val="3D3D3D"/>
                </a:solidFill>
                <a:latin typeface="Times New Roman"/>
                <a:cs typeface="Times New Roman"/>
              </a:rPr>
              <a:t>learned</a:t>
            </a:r>
            <a:r>
              <a:rPr sz="545" spc="-32" dirty="0">
                <a:solidFill>
                  <a:srgbClr val="3D3D3D"/>
                </a:solidFill>
                <a:latin typeface="Times New Roman"/>
                <a:cs typeface="Times New Roman"/>
              </a:rPr>
              <a:t> </a:t>
            </a:r>
            <a:r>
              <a:rPr sz="545" spc="13" dirty="0">
                <a:solidFill>
                  <a:srgbClr val="3D3D3D"/>
                </a:solidFill>
                <a:latin typeface="Times New Roman"/>
                <a:cs typeface="Times New Roman"/>
              </a:rPr>
              <a:t>and</a:t>
            </a:r>
            <a:r>
              <a:rPr sz="545" spc="19" dirty="0">
                <a:solidFill>
                  <a:srgbClr val="3D3D3D"/>
                </a:solidFill>
                <a:latin typeface="Times New Roman"/>
                <a:cs typeface="Times New Roman"/>
              </a:rPr>
              <a:t> </a:t>
            </a:r>
            <a:r>
              <a:rPr sz="545" spc="13" dirty="0">
                <a:solidFill>
                  <a:srgbClr val="3D3D3D"/>
                </a:solidFill>
                <a:latin typeface="Times New Roman"/>
                <a:cs typeface="Times New Roman"/>
              </a:rPr>
              <a:t>going</a:t>
            </a:r>
            <a:r>
              <a:rPr sz="545" spc="-16" dirty="0">
                <a:solidFill>
                  <a:srgbClr val="3D3D3D"/>
                </a:solidFill>
                <a:latin typeface="Times New Roman"/>
                <a:cs typeface="Times New Roman"/>
              </a:rPr>
              <a:t> </a:t>
            </a:r>
            <a:r>
              <a:rPr sz="545" spc="13" dirty="0">
                <a:solidFill>
                  <a:srgbClr val="2A2A2A"/>
                </a:solidFill>
                <a:latin typeface="Times New Roman"/>
                <a:cs typeface="Times New Roman"/>
              </a:rPr>
              <a:t>deeper</a:t>
            </a:r>
            <a:r>
              <a:rPr sz="545" spc="32" dirty="0">
                <a:solidFill>
                  <a:srgbClr val="2A2A2A"/>
                </a:solidFill>
                <a:latin typeface="Times New Roman"/>
                <a:cs typeface="Times New Roman"/>
              </a:rPr>
              <a:t> </a:t>
            </a:r>
            <a:r>
              <a:rPr sz="545" spc="13" dirty="0">
                <a:solidFill>
                  <a:srgbClr val="3D3D3D"/>
                </a:solidFill>
                <a:latin typeface="Times New Roman"/>
                <a:cs typeface="Times New Roman"/>
              </a:rPr>
              <a:t>into</a:t>
            </a:r>
            <a:r>
              <a:rPr sz="545" spc="-22" dirty="0">
                <a:solidFill>
                  <a:srgbClr val="3D3D3D"/>
                </a:solidFill>
                <a:latin typeface="Times New Roman"/>
                <a:cs typeface="Times New Roman"/>
              </a:rPr>
              <a:t> </a:t>
            </a:r>
            <a:r>
              <a:rPr sz="545" spc="-6" dirty="0">
                <a:solidFill>
                  <a:srgbClr val="3D3D3D"/>
                </a:solidFill>
                <a:latin typeface="Times New Roman"/>
                <a:cs typeface="Times New Roman"/>
              </a:rPr>
              <a:t>details</a:t>
            </a:r>
            <a:r>
              <a:rPr sz="545" spc="-6" dirty="0">
                <a:latin typeface="Times New Roman"/>
                <a:cs typeface="Times New Roman"/>
              </a:rPr>
              <a:t>. </a:t>
            </a:r>
            <a:r>
              <a:rPr sz="545" dirty="0">
                <a:solidFill>
                  <a:srgbClr val="2A2A2A"/>
                </a:solidFill>
                <a:latin typeface="Times New Roman"/>
                <a:cs typeface="Times New Roman"/>
              </a:rPr>
              <a:t>Thorough</a:t>
            </a:r>
            <a:r>
              <a:rPr sz="545" spc="71" dirty="0">
                <a:solidFill>
                  <a:srgbClr val="2A2A2A"/>
                </a:solidFill>
                <a:latin typeface="Times New Roman"/>
                <a:cs typeface="Times New Roman"/>
              </a:rPr>
              <a:t> </a:t>
            </a:r>
            <a:r>
              <a:rPr sz="545" dirty="0">
                <a:solidFill>
                  <a:srgbClr val="2A2A2A"/>
                </a:solidFill>
                <a:latin typeface="Times New Roman"/>
                <a:cs typeface="Times New Roman"/>
              </a:rPr>
              <a:t>training</a:t>
            </a:r>
            <a:r>
              <a:rPr sz="545" spc="32" dirty="0">
                <a:solidFill>
                  <a:srgbClr val="2A2A2A"/>
                </a:solidFill>
                <a:latin typeface="Times New Roman"/>
                <a:cs typeface="Times New Roman"/>
              </a:rPr>
              <a:t> </a:t>
            </a:r>
            <a:r>
              <a:rPr sz="545" dirty="0">
                <a:solidFill>
                  <a:srgbClr val="3D3D3D"/>
                </a:solidFill>
                <a:latin typeface="Times New Roman"/>
                <a:cs typeface="Times New Roman"/>
              </a:rPr>
              <a:t>both</a:t>
            </a:r>
            <a:r>
              <a:rPr sz="545" spc="42" dirty="0">
                <a:solidFill>
                  <a:srgbClr val="3D3D3D"/>
                </a:solidFill>
                <a:latin typeface="Times New Roman"/>
                <a:cs typeface="Times New Roman"/>
              </a:rPr>
              <a:t> </a:t>
            </a:r>
            <a:r>
              <a:rPr sz="545" dirty="0">
                <a:solidFill>
                  <a:srgbClr val="2A2A2A"/>
                </a:solidFill>
                <a:latin typeface="Times New Roman"/>
                <a:cs typeface="Times New Roman"/>
              </a:rPr>
              <a:t>in</a:t>
            </a:r>
            <a:r>
              <a:rPr sz="545" spc="112" dirty="0">
                <a:solidFill>
                  <a:srgbClr val="2A2A2A"/>
                </a:solidFill>
                <a:latin typeface="Times New Roman"/>
                <a:cs typeface="Times New Roman"/>
              </a:rPr>
              <a:t> </a:t>
            </a:r>
            <a:r>
              <a:rPr sz="545" dirty="0">
                <a:solidFill>
                  <a:srgbClr val="3D3D3D"/>
                </a:solidFill>
                <a:latin typeface="Times New Roman"/>
                <a:cs typeface="Times New Roman"/>
              </a:rPr>
              <a:t>pedagogic</a:t>
            </a:r>
            <a:r>
              <a:rPr sz="545" spc="-10" dirty="0">
                <a:solidFill>
                  <a:srgbClr val="3D3D3D"/>
                </a:solidFill>
                <a:latin typeface="Times New Roman"/>
                <a:cs typeface="Times New Roman"/>
              </a:rPr>
              <a:t> </a:t>
            </a:r>
            <a:r>
              <a:rPr sz="545" spc="-6" dirty="0">
                <a:solidFill>
                  <a:srgbClr val="3D3D3D"/>
                </a:solidFill>
                <a:latin typeface="Times New Roman"/>
                <a:cs typeface="Times New Roman"/>
              </a:rPr>
              <a:t>skills, </a:t>
            </a:r>
            <a:r>
              <a:rPr sz="545" spc="6" dirty="0">
                <a:solidFill>
                  <a:srgbClr val="2A2A2A"/>
                </a:solidFill>
                <a:latin typeface="Times New Roman"/>
                <a:cs typeface="Times New Roman"/>
              </a:rPr>
              <a:t>professional</a:t>
            </a:r>
            <a:r>
              <a:rPr sz="545" spc="-19" dirty="0">
                <a:solidFill>
                  <a:srgbClr val="2A2A2A"/>
                </a:solidFill>
                <a:latin typeface="Times New Roman"/>
                <a:cs typeface="Times New Roman"/>
              </a:rPr>
              <a:t> </a:t>
            </a:r>
            <a:r>
              <a:rPr sz="545" spc="13" dirty="0">
                <a:solidFill>
                  <a:srgbClr val="505050"/>
                </a:solidFill>
                <a:latin typeface="Times New Roman"/>
                <a:cs typeface="Times New Roman"/>
              </a:rPr>
              <a:t>skills</a:t>
            </a:r>
            <a:r>
              <a:rPr sz="545" spc="13" dirty="0">
                <a:solidFill>
                  <a:srgbClr val="3D3D3D"/>
                </a:solidFill>
                <a:latin typeface="Times New Roman"/>
                <a:cs typeface="Times New Roman"/>
              </a:rPr>
              <a:t>and</a:t>
            </a:r>
            <a:r>
              <a:rPr sz="545" spc="48" dirty="0">
                <a:solidFill>
                  <a:srgbClr val="3D3D3D"/>
                </a:solidFill>
                <a:latin typeface="Times New Roman"/>
                <a:cs typeface="Times New Roman"/>
              </a:rPr>
              <a:t> </a:t>
            </a:r>
            <a:r>
              <a:rPr sz="545" spc="13" dirty="0">
                <a:solidFill>
                  <a:srgbClr val="3D3D3D"/>
                </a:solidFill>
                <a:latin typeface="Times New Roman"/>
                <a:cs typeface="Times New Roman"/>
              </a:rPr>
              <a:t>emotional</a:t>
            </a:r>
            <a:r>
              <a:rPr sz="545" spc="-13" dirty="0">
                <a:solidFill>
                  <a:srgbClr val="3D3D3D"/>
                </a:solidFill>
                <a:latin typeface="Times New Roman"/>
                <a:cs typeface="Times New Roman"/>
              </a:rPr>
              <a:t> </a:t>
            </a:r>
            <a:r>
              <a:rPr sz="545" spc="-6" dirty="0">
                <a:solidFill>
                  <a:srgbClr val="3D3D3D"/>
                </a:solidFill>
                <a:latin typeface="Times New Roman"/>
                <a:cs typeface="Times New Roman"/>
              </a:rPr>
              <a:t>skills.</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385"/>
              </a:spcBef>
            </a:pPr>
            <a:endParaRPr sz="545">
              <a:latin typeface="Times New Roman"/>
              <a:cs typeface="Times New Roman"/>
            </a:endParaRPr>
          </a:p>
          <a:p>
            <a:pPr marL="891824"/>
            <a:r>
              <a:rPr sz="4233" spc="-274" baseline="9469" dirty="0">
                <a:solidFill>
                  <a:srgbClr val="1570BC"/>
                </a:solidFill>
              </a:rPr>
              <a:t>■</a:t>
            </a:r>
            <a:r>
              <a:rPr sz="770" spc="-125" baseline="52083" dirty="0">
                <a:solidFill>
                  <a:srgbClr val="446779"/>
                </a:solidFill>
              </a:rPr>
              <a:t>Funde</a:t>
            </a:r>
            <a:r>
              <a:rPr sz="770" spc="-2698" baseline="52083" dirty="0">
                <a:solidFill>
                  <a:srgbClr val="446779"/>
                </a:solidFill>
              </a:rPr>
              <a:t>d</a:t>
            </a:r>
            <a:r>
              <a:rPr sz="513" spc="-83" dirty="0">
                <a:solidFill>
                  <a:srgbClr val="446779"/>
                </a:solidFill>
              </a:rPr>
              <a:t>th</a:t>
            </a:r>
            <a:r>
              <a:rPr sz="513" spc="-48" dirty="0">
                <a:solidFill>
                  <a:srgbClr val="446779"/>
                </a:solidFill>
              </a:rPr>
              <a:t>e</a:t>
            </a:r>
            <a:r>
              <a:rPr sz="513" spc="-83" dirty="0">
                <a:solidFill>
                  <a:srgbClr val="446779"/>
                </a:solidFill>
              </a:rPr>
              <a:t>Europea</a:t>
            </a:r>
            <a:r>
              <a:rPr sz="513" spc="-1305" dirty="0">
                <a:solidFill>
                  <a:srgbClr val="446779"/>
                </a:solidFill>
              </a:rPr>
              <a:t>n</a:t>
            </a:r>
            <a:r>
              <a:rPr sz="770" spc="-115" baseline="52083" dirty="0">
                <a:solidFill>
                  <a:srgbClr val="446779"/>
                </a:solidFill>
              </a:rPr>
              <a:t>by</a:t>
            </a:r>
            <a:r>
              <a:rPr sz="770" spc="481" baseline="52083" dirty="0">
                <a:solidFill>
                  <a:srgbClr val="446779"/>
                </a:solidFill>
              </a:rPr>
              <a:t> </a:t>
            </a:r>
            <a:r>
              <a:rPr sz="513" spc="-240" dirty="0">
                <a:solidFill>
                  <a:srgbClr val="446779"/>
                </a:solidFill>
              </a:rPr>
              <a:t>Union</a:t>
            </a:r>
            <a:endParaRPr sz="513"/>
          </a:p>
          <a:p>
            <a:pPr marL="155560" marR="288316" algn="ctr">
              <a:lnSpc>
                <a:spcPts val="834"/>
              </a:lnSpc>
              <a:spcBef>
                <a:spcPts val="205"/>
              </a:spcBef>
              <a:tabLst>
                <a:tab pos="357137" algn="l"/>
              </a:tabLst>
            </a:pPr>
            <a:r>
              <a:rPr sz="770" b="1" spc="-16" dirty="0">
                <a:solidFill>
                  <a:srgbClr val="2A2A2A"/>
                </a:solidFill>
                <a:latin typeface="Times New Roman"/>
                <a:cs typeface="Times New Roman"/>
              </a:rPr>
              <a:t>The</a:t>
            </a:r>
            <a:r>
              <a:rPr sz="770" b="1" dirty="0">
                <a:solidFill>
                  <a:srgbClr val="2A2A2A"/>
                </a:solidFill>
                <a:latin typeface="Times New Roman"/>
                <a:cs typeface="Times New Roman"/>
              </a:rPr>
              <a:t>	</a:t>
            </a:r>
            <a:r>
              <a:rPr sz="770" b="1" spc="48" dirty="0">
                <a:solidFill>
                  <a:srgbClr val="2A2A2A"/>
                </a:solidFill>
                <a:latin typeface="Times New Roman"/>
                <a:cs typeface="Times New Roman"/>
              </a:rPr>
              <a:t>image</a:t>
            </a:r>
            <a:r>
              <a:rPr sz="770" b="1" spc="-45" dirty="0">
                <a:solidFill>
                  <a:srgbClr val="2A2A2A"/>
                </a:solidFill>
                <a:latin typeface="Times New Roman"/>
                <a:cs typeface="Times New Roman"/>
              </a:rPr>
              <a:t> </a:t>
            </a:r>
            <a:r>
              <a:rPr sz="770" b="1" spc="45" dirty="0">
                <a:solidFill>
                  <a:srgbClr val="2A2A2A"/>
                </a:solidFill>
                <a:latin typeface="Times New Roman"/>
                <a:cs typeface="Times New Roman"/>
              </a:rPr>
              <a:t>of</a:t>
            </a:r>
            <a:r>
              <a:rPr sz="770" b="1" spc="-6" dirty="0">
                <a:solidFill>
                  <a:srgbClr val="2A2A2A"/>
                </a:solidFill>
                <a:latin typeface="Times New Roman"/>
                <a:cs typeface="Times New Roman"/>
              </a:rPr>
              <a:t> </a:t>
            </a:r>
            <a:r>
              <a:rPr sz="770" b="1" spc="45" dirty="0">
                <a:solidFill>
                  <a:srgbClr val="2A2A2A"/>
                </a:solidFill>
                <a:latin typeface="Times New Roman"/>
                <a:cs typeface="Times New Roman"/>
              </a:rPr>
              <a:t>the</a:t>
            </a:r>
            <a:r>
              <a:rPr sz="770" b="1" spc="-16" dirty="0">
                <a:solidFill>
                  <a:srgbClr val="2A2A2A"/>
                </a:solidFill>
                <a:latin typeface="Times New Roman"/>
                <a:cs typeface="Times New Roman"/>
              </a:rPr>
              <a:t> </a:t>
            </a:r>
            <a:r>
              <a:rPr sz="770" b="1" spc="38" dirty="0">
                <a:solidFill>
                  <a:srgbClr val="2A2A2A"/>
                </a:solidFill>
                <a:latin typeface="Times New Roman"/>
                <a:cs typeface="Times New Roman"/>
              </a:rPr>
              <a:t>gifted </a:t>
            </a:r>
            <a:r>
              <a:rPr sz="770" b="1" spc="42" dirty="0">
                <a:solidFill>
                  <a:srgbClr val="3D3D3D"/>
                </a:solidFill>
                <a:latin typeface="Times New Roman"/>
                <a:cs typeface="Times New Roman"/>
              </a:rPr>
              <a:t>children's</a:t>
            </a:r>
            <a:r>
              <a:rPr sz="770" b="1" spc="-42" dirty="0">
                <a:solidFill>
                  <a:srgbClr val="3D3D3D"/>
                </a:solidFill>
                <a:latin typeface="Times New Roman"/>
                <a:cs typeface="Times New Roman"/>
              </a:rPr>
              <a:t> </a:t>
            </a:r>
            <a:r>
              <a:rPr sz="770" b="1" spc="38" dirty="0">
                <a:solidFill>
                  <a:srgbClr val="2A2A2A"/>
                </a:solidFill>
                <a:latin typeface="Times New Roman"/>
                <a:cs typeface="Times New Roman"/>
              </a:rPr>
              <a:t>teacher</a:t>
            </a:r>
            <a:endParaRPr sz="770">
              <a:latin typeface="Times New Roman"/>
              <a:cs typeface="Times New Roman"/>
            </a:endParaRPr>
          </a:p>
          <a:p>
            <a:pPr marL="114838" marR="247593" indent="-5294" algn="ctr">
              <a:lnSpc>
                <a:spcPts val="879"/>
              </a:lnSpc>
              <a:spcBef>
                <a:spcPts val="237"/>
              </a:spcBef>
            </a:pPr>
            <a:r>
              <a:rPr sz="770" dirty="0">
                <a:solidFill>
                  <a:srgbClr val="2A2A2A"/>
                </a:solidFill>
                <a:latin typeface="Times New Roman"/>
                <a:cs typeface="Times New Roman"/>
              </a:rPr>
              <a:t>The</a:t>
            </a:r>
            <a:r>
              <a:rPr sz="770" spc="-73" dirty="0">
                <a:solidFill>
                  <a:srgbClr val="2A2A2A"/>
                </a:solidFill>
                <a:latin typeface="Times New Roman"/>
                <a:cs typeface="Times New Roman"/>
              </a:rPr>
              <a:t> </a:t>
            </a:r>
            <a:r>
              <a:rPr sz="770" dirty="0">
                <a:solidFill>
                  <a:srgbClr val="3D3D3D"/>
                </a:solidFill>
                <a:latin typeface="Times New Roman"/>
                <a:cs typeface="Times New Roman"/>
              </a:rPr>
              <a:t>gifted</a:t>
            </a:r>
            <a:r>
              <a:rPr sz="770" spc="26" dirty="0">
                <a:solidFill>
                  <a:srgbClr val="3D3D3D"/>
                </a:solidFill>
                <a:latin typeface="Times New Roman"/>
                <a:cs typeface="Times New Roman"/>
              </a:rPr>
              <a:t> </a:t>
            </a:r>
            <a:r>
              <a:rPr sz="770" spc="-6" dirty="0">
                <a:solidFill>
                  <a:srgbClr val="3D3D3D"/>
                </a:solidFill>
                <a:latin typeface="Times New Roman"/>
                <a:cs typeface="Times New Roman"/>
              </a:rPr>
              <a:t>classroom: </a:t>
            </a:r>
            <a:r>
              <a:rPr sz="770" spc="6" dirty="0">
                <a:solidFill>
                  <a:srgbClr val="2A2A2A"/>
                </a:solidFill>
                <a:latin typeface="Times New Roman"/>
                <a:cs typeface="Times New Roman"/>
              </a:rPr>
              <a:t>understanding</a:t>
            </a:r>
            <a:r>
              <a:rPr sz="770" spc="51" dirty="0">
                <a:solidFill>
                  <a:srgbClr val="2A2A2A"/>
                </a:solidFill>
                <a:latin typeface="Times New Roman"/>
                <a:cs typeface="Times New Roman"/>
              </a:rPr>
              <a:t> </a:t>
            </a:r>
            <a:r>
              <a:rPr sz="770" spc="6" dirty="0">
                <a:solidFill>
                  <a:srgbClr val="2A2A2A"/>
                </a:solidFill>
                <a:latin typeface="Times New Roman"/>
                <a:cs typeface="Times New Roman"/>
              </a:rPr>
              <a:t>and</a:t>
            </a:r>
            <a:r>
              <a:rPr sz="770" spc="115" dirty="0">
                <a:solidFill>
                  <a:srgbClr val="2A2A2A"/>
                </a:solidFill>
                <a:latin typeface="Times New Roman"/>
                <a:cs typeface="Times New Roman"/>
              </a:rPr>
              <a:t> </a:t>
            </a:r>
            <a:r>
              <a:rPr sz="770" spc="-6" dirty="0">
                <a:solidFill>
                  <a:srgbClr val="2A2A2A"/>
                </a:solidFill>
                <a:latin typeface="Times New Roman"/>
                <a:cs typeface="Times New Roman"/>
              </a:rPr>
              <a:t>applying.</a:t>
            </a:r>
            <a:endParaRPr sz="770">
              <a:latin typeface="Times New Roman"/>
              <a:cs typeface="Times New Roman"/>
            </a:endParaRPr>
          </a:p>
        </p:txBody>
      </p:sp>
      <p:sp>
        <p:nvSpPr>
          <p:cNvPr id="43" name="object 43"/>
          <p:cNvSpPr txBox="1"/>
          <p:nvPr/>
        </p:nvSpPr>
        <p:spPr>
          <a:xfrm>
            <a:off x="6379072" y="4107836"/>
            <a:ext cx="111585" cy="116716"/>
          </a:xfrm>
          <a:prstGeom prst="rect">
            <a:avLst/>
          </a:prstGeom>
        </p:spPr>
        <p:txBody>
          <a:bodyPr vert="horz" wrap="square" lIns="0" tIns="8145" rIns="0" bIns="0" rtlCol="0">
            <a:spAutoFit/>
          </a:bodyPr>
          <a:lstStyle/>
          <a:p>
            <a:pPr marL="8145">
              <a:spcBef>
                <a:spcPts val="64"/>
              </a:spcBef>
            </a:pPr>
            <a:r>
              <a:rPr sz="705" spc="-16" dirty="0">
                <a:solidFill>
                  <a:srgbClr val="3D3D3D"/>
                </a:solidFill>
                <a:latin typeface="Times New Roman"/>
                <a:cs typeface="Times New Roman"/>
              </a:rPr>
              <a:t>26</a:t>
            </a:r>
            <a:endParaRPr sz="705">
              <a:latin typeface="Times New Roman"/>
              <a:cs typeface="Times New Roman"/>
            </a:endParaRPr>
          </a:p>
        </p:txBody>
      </p:sp>
      <p:sp>
        <p:nvSpPr>
          <p:cNvPr id="44" name="object 44"/>
          <p:cNvSpPr txBox="1"/>
          <p:nvPr/>
        </p:nvSpPr>
        <p:spPr>
          <a:xfrm>
            <a:off x="4891344" y="4677812"/>
            <a:ext cx="382403" cy="244058"/>
          </a:xfrm>
          <a:prstGeom prst="rect">
            <a:avLst/>
          </a:prstGeom>
        </p:spPr>
        <p:txBody>
          <a:bodyPr vert="horz" wrap="square" lIns="0" tIns="8145" rIns="0" bIns="0" rtlCol="0">
            <a:spAutoFit/>
          </a:bodyPr>
          <a:lstStyle/>
          <a:p>
            <a:pPr marL="8145">
              <a:spcBef>
                <a:spcPts val="64"/>
              </a:spcBef>
            </a:pPr>
            <a:r>
              <a:rPr sz="866" b="1" spc="-13" dirty="0">
                <a:solidFill>
                  <a:srgbClr val="3B7095"/>
                </a:solidFill>
              </a:rPr>
              <a:t>GATE</a:t>
            </a:r>
            <a:endParaRPr sz="866"/>
          </a:p>
          <a:p>
            <a:pPr marL="15067">
              <a:lnSpc>
                <a:spcPts val="257"/>
              </a:lnSpc>
              <a:spcBef>
                <a:spcPts val="228"/>
              </a:spcBef>
            </a:pPr>
            <a:r>
              <a:rPr sz="224" b="1" spc="71" dirty="0">
                <a:solidFill>
                  <a:srgbClr val="7090A3"/>
                </a:solidFill>
              </a:rPr>
              <a:t>=,.</a:t>
            </a:r>
            <a:r>
              <a:rPr sz="224" b="1" spc="61" dirty="0">
                <a:solidFill>
                  <a:srgbClr val="7090A3"/>
                </a:solidFill>
              </a:rPr>
              <a:t> </a:t>
            </a:r>
            <a:r>
              <a:rPr sz="224" b="1" spc="93" dirty="0">
                <a:solidFill>
                  <a:srgbClr val="7090A3"/>
                </a:solidFill>
              </a:rPr>
              <a:t>urtXTQ'TUI</a:t>
            </a:r>
            <a:endParaRPr sz="224"/>
          </a:p>
          <a:p>
            <a:pPr marL="15882">
              <a:lnSpc>
                <a:spcPts val="294"/>
              </a:lnSpc>
            </a:pPr>
            <a:r>
              <a:rPr sz="257" b="1" spc="-32" dirty="0">
                <a:solidFill>
                  <a:srgbClr val="7090A3"/>
                </a:solidFill>
                <a:latin typeface="Times New Roman"/>
                <a:cs typeface="Times New Roman"/>
              </a:rPr>
              <a:t>AADTM.IN1ll&gt;STUOOl1'S</a:t>
            </a:r>
            <a:endParaRPr sz="257">
              <a:latin typeface="Times New Roman"/>
              <a:cs typeface="Times New Roman"/>
            </a:endParaRPr>
          </a:p>
        </p:txBody>
      </p:sp>
      <p:sp>
        <p:nvSpPr>
          <p:cNvPr id="45" name="object 45"/>
          <p:cNvSpPr txBox="1"/>
          <p:nvPr/>
        </p:nvSpPr>
        <p:spPr>
          <a:xfrm>
            <a:off x="5767494" y="4722685"/>
            <a:ext cx="601093" cy="159211"/>
          </a:xfrm>
          <a:prstGeom prst="rect">
            <a:avLst/>
          </a:prstGeom>
        </p:spPr>
        <p:txBody>
          <a:bodyPr vert="horz" wrap="square" lIns="0" tIns="0" rIns="0" bIns="0" rtlCol="0">
            <a:spAutoFit/>
          </a:bodyPr>
          <a:lstStyle/>
          <a:p>
            <a:pPr marL="8145">
              <a:lnSpc>
                <a:spcPts val="859"/>
              </a:lnSpc>
            </a:pPr>
            <a:r>
              <a:rPr sz="2822" spc="-138" dirty="0">
                <a:solidFill>
                  <a:srgbClr val="1570BC"/>
                </a:solidFill>
              </a:rPr>
              <a:t>■</a:t>
            </a:r>
            <a:r>
              <a:rPr sz="513" spc="-16" dirty="0">
                <a:solidFill>
                  <a:srgbClr val="446779"/>
                </a:solidFill>
              </a:rPr>
              <a:t>Funde</a:t>
            </a:r>
            <a:r>
              <a:rPr sz="513" spc="51" dirty="0">
                <a:solidFill>
                  <a:srgbClr val="446779"/>
                </a:solidFill>
              </a:rPr>
              <a:t>d</a:t>
            </a:r>
            <a:r>
              <a:rPr sz="513" spc="-10" dirty="0">
                <a:solidFill>
                  <a:srgbClr val="446779"/>
                </a:solidFill>
              </a:rPr>
              <a:t>by</a:t>
            </a:r>
            <a:endParaRPr sz="513"/>
          </a:p>
          <a:p>
            <a:pPr marL="223567">
              <a:lnSpc>
                <a:spcPts val="330"/>
              </a:lnSpc>
            </a:pPr>
            <a:r>
              <a:rPr sz="513" spc="-90" dirty="0">
                <a:solidFill>
                  <a:srgbClr val="446779"/>
                </a:solidFill>
              </a:rPr>
              <a:t>theEuropeanUnion</a:t>
            </a:r>
            <a:endParaRPr sz="513"/>
          </a:p>
        </p:txBody>
      </p:sp>
      <p:sp>
        <p:nvSpPr>
          <p:cNvPr id="46" name="object 46"/>
          <p:cNvSpPr txBox="1"/>
          <p:nvPr/>
        </p:nvSpPr>
        <p:spPr>
          <a:xfrm>
            <a:off x="4879857" y="4925024"/>
            <a:ext cx="1506398" cy="813266"/>
          </a:xfrm>
          <a:prstGeom prst="rect">
            <a:avLst/>
          </a:prstGeom>
        </p:spPr>
        <p:txBody>
          <a:bodyPr vert="horz" wrap="square" lIns="0" tIns="14254" rIns="0" bIns="0" rtlCol="0">
            <a:spAutoFit/>
          </a:bodyPr>
          <a:lstStyle/>
          <a:p>
            <a:pPr marL="115652" marR="232933" indent="140900">
              <a:lnSpc>
                <a:spcPts val="904"/>
              </a:lnSpc>
              <a:spcBef>
                <a:spcPts val="112"/>
              </a:spcBef>
            </a:pPr>
            <a:r>
              <a:rPr sz="770" dirty="0">
                <a:solidFill>
                  <a:srgbClr val="3D3D3D"/>
                </a:solidFill>
                <a:latin typeface="Times New Roman"/>
                <a:cs typeface="Times New Roman"/>
              </a:rPr>
              <a:t>The</a:t>
            </a:r>
            <a:r>
              <a:rPr sz="770" spc="-51" dirty="0">
                <a:solidFill>
                  <a:srgbClr val="3D3D3D"/>
                </a:solidFill>
                <a:latin typeface="Times New Roman"/>
                <a:cs typeface="Times New Roman"/>
              </a:rPr>
              <a:t> </a:t>
            </a:r>
            <a:r>
              <a:rPr sz="770" dirty="0">
                <a:solidFill>
                  <a:srgbClr val="3D3D3D"/>
                </a:solidFill>
                <a:latin typeface="Times New Roman"/>
                <a:cs typeface="Times New Roman"/>
              </a:rPr>
              <a:t>gifted</a:t>
            </a:r>
            <a:r>
              <a:rPr sz="770" spc="-19" dirty="0">
                <a:solidFill>
                  <a:srgbClr val="3D3D3D"/>
                </a:solidFill>
                <a:latin typeface="Times New Roman"/>
                <a:cs typeface="Times New Roman"/>
              </a:rPr>
              <a:t> </a:t>
            </a:r>
            <a:r>
              <a:rPr sz="770" spc="-6" dirty="0">
                <a:solidFill>
                  <a:srgbClr val="2A2A2A"/>
                </a:solidFill>
                <a:latin typeface="Times New Roman"/>
                <a:cs typeface="Times New Roman"/>
              </a:rPr>
              <a:t>classroom: </a:t>
            </a:r>
            <a:r>
              <a:rPr sz="770" spc="6" dirty="0">
                <a:solidFill>
                  <a:srgbClr val="2A2A2A"/>
                </a:solidFill>
                <a:latin typeface="Times New Roman"/>
                <a:cs typeface="Times New Roman"/>
              </a:rPr>
              <a:t>understanding</a:t>
            </a:r>
            <a:r>
              <a:rPr sz="770" spc="51" dirty="0">
                <a:solidFill>
                  <a:srgbClr val="2A2A2A"/>
                </a:solidFill>
                <a:latin typeface="Times New Roman"/>
                <a:cs typeface="Times New Roman"/>
              </a:rPr>
              <a:t> </a:t>
            </a:r>
            <a:r>
              <a:rPr sz="770" spc="6" dirty="0">
                <a:solidFill>
                  <a:srgbClr val="2A2A2A"/>
                </a:solidFill>
                <a:latin typeface="Times New Roman"/>
                <a:cs typeface="Times New Roman"/>
              </a:rPr>
              <a:t>and</a:t>
            </a:r>
            <a:r>
              <a:rPr sz="770" spc="115" dirty="0">
                <a:solidFill>
                  <a:srgbClr val="2A2A2A"/>
                </a:solidFill>
                <a:latin typeface="Times New Roman"/>
                <a:cs typeface="Times New Roman"/>
              </a:rPr>
              <a:t> </a:t>
            </a:r>
            <a:r>
              <a:rPr sz="770" spc="-6" dirty="0">
                <a:solidFill>
                  <a:srgbClr val="3D3D3D"/>
                </a:solidFill>
                <a:latin typeface="Times New Roman"/>
                <a:cs typeface="Times New Roman"/>
              </a:rPr>
              <a:t>applying.</a:t>
            </a:r>
            <a:endParaRPr sz="770">
              <a:latin typeface="Times New Roman"/>
              <a:cs typeface="Times New Roman"/>
            </a:endParaRPr>
          </a:p>
          <a:p>
            <a:pPr marL="10588" marR="3258" indent="-2851">
              <a:lnSpc>
                <a:spcPts val="577"/>
              </a:lnSpc>
              <a:spcBef>
                <a:spcPts val="417"/>
              </a:spcBef>
            </a:pPr>
            <a:r>
              <a:rPr sz="545" spc="6" dirty="0">
                <a:solidFill>
                  <a:srgbClr val="3D3D3D"/>
                </a:solidFill>
                <a:latin typeface="Times New Roman"/>
                <a:cs typeface="Times New Roman"/>
              </a:rPr>
              <a:t>The</a:t>
            </a:r>
            <a:r>
              <a:rPr sz="545" spc="55"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3" dirty="0">
                <a:solidFill>
                  <a:srgbClr val="3D3D3D"/>
                </a:solidFill>
                <a:latin typeface="Times New Roman"/>
                <a:cs typeface="Times New Roman"/>
              </a:rPr>
              <a:t> </a:t>
            </a:r>
            <a:r>
              <a:rPr sz="545" spc="6" dirty="0">
                <a:solidFill>
                  <a:srgbClr val="505050"/>
                </a:solidFill>
                <a:latin typeface="Times New Roman"/>
                <a:cs typeface="Times New Roman"/>
              </a:rPr>
              <a:t>classroom</a:t>
            </a:r>
            <a:r>
              <a:rPr sz="545" spc="26" dirty="0">
                <a:solidFill>
                  <a:srgbClr val="505050"/>
                </a:solidFill>
                <a:latin typeface="Times New Roman"/>
                <a:cs typeface="Times New Roman"/>
              </a:rPr>
              <a:t> </a:t>
            </a:r>
            <a:r>
              <a:rPr sz="545" spc="6" dirty="0">
                <a:solidFill>
                  <a:srgbClr val="505050"/>
                </a:solidFill>
                <a:latin typeface="Times New Roman"/>
                <a:cs typeface="Times New Roman"/>
              </a:rPr>
              <a:t>should</a:t>
            </a:r>
            <a:r>
              <a:rPr sz="545" spc="-22" dirty="0">
                <a:solidFill>
                  <a:srgbClr val="505050"/>
                </a:solidFill>
                <a:latin typeface="Times New Roman"/>
                <a:cs typeface="Times New Roman"/>
              </a:rPr>
              <a:t> </a:t>
            </a:r>
            <a:r>
              <a:rPr sz="545" spc="6" dirty="0">
                <a:solidFill>
                  <a:srgbClr val="3D3D3D"/>
                </a:solidFill>
                <a:latin typeface="Times New Roman"/>
                <a:cs typeface="Times New Roman"/>
              </a:rPr>
              <a:t>include</a:t>
            </a:r>
            <a:r>
              <a:rPr sz="545" spc="-45"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51" dirty="0">
                <a:solidFill>
                  <a:srgbClr val="3D3D3D"/>
                </a:solidFill>
                <a:latin typeface="Times New Roman"/>
                <a:cs typeface="Times New Roman"/>
              </a:rPr>
              <a:t> </a:t>
            </a:r>
            <a:r>
              <a:rPr sz="545" spc="-6" dirty="0">
                <a:solidFill>
                  <a:srgbClr val="2A2A2A"/>
                </a:solidFill>
                <a:latin typeface="Times New Roman"/>
                <a:cs typeface="Times New Roman"/>
              </a:rPr>
              <a:t>possibility </a:t>
            </a:r>
            <a:r>
              <a:rPr sz="545" spc="6" dirty="0">
                <a:solidFill>
                  <a:srgbClr val="3D3D3D"/>
                </a:solidFill>
                <a:latin typeface="Times New Roman"/>
                <a:cs typeface="Times New Roman"/>
              </a:rPr>
              <a:t>of</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providing</a:t>
            </a:r>
            <a:r>
              <a:rPr sz="545" spc="-6" dirty="0">
                <a:solidFill>
                  <a:srgbClr val="3D3D3D"/>
                </a:solidFill>
                <a:latin typeface="Times New Roman"/>
                <a:cs typeface="Times New Roman"/>
              </a:rPr>
              <a:t> </a:t>
            </a:r>
            <a:r>
              <a:rPr sz="545" spc="6" dirty="0">
                <a:solidFill>
                  <a:srgbClr val="3D3D3D"/>
                </a:solidFill>
                <a:latin typeface="Times New Roman"/>
                <a:cs typeface="Times New Roman"/>
              </a:rPr>
              <a:t>a comprehensive </a:t>
            </a:r>
            <a:r>
              <a:rPr sz="545" spc="6" dirty="0">
                <a:solidFill>
                  <a:srgbClr val="505050"/>
                </a:solidFill>
                <a:latin typeface="Times New Roman"/>
                <a:cs typeface="Times New Roman"/>
              </a:rPr>
              <a:t>educational</a:t>
            </a:r>
            <a:r>
              <a:rPr sz="545" spc="22" dirty="0">
                <a:solidFill>
                  <a:srgbClr val="505050"/>
                </a:solidFill>
                <a:latin typeface="Times New Roman"/>
                <a:cs typeface="Times New Roman"/>
              </a:rPr>
              <a:t> </a:t>
            </a:r>
            <a:r>
              <a:rPr sz="545" spc="-6" dirty="0">
                <a:solidFill>
                  <a:srgbClr val="3D3D3D"/>
                </a:solidFill>
                <a:latin typeface="Times New Roman"/>
                <a:cs typeface="Times New Roman"/>
              </a:rPr>
              <a:t>response</a:t>
            </a:r>
            <a:endParaRPr sz="545">
              <a:latin typeface="Times New Roman"/>
              <a:cs typeface="Times New Roman"/>
            </a:endParaRPr>
          </a:p>
          <a:p>
            <a:pPr marL="12217">
              <a:spcBef>
                <a:spcPts val="58"/>
              </a:spcBef>
            </a:pPr>
            <a:r>
              <a:rPr sz="545" dirty="0">
                <a:solidFill>
                  <a:srgbClr val="3D3D3D"/>
                </a:solidFill>
                <a:latin typeface="Times New Roman"/>
                <a:cs typeface="Times New Roman"/>
              </a:rPr>
              <a:t>to</a:t>
            </a:r>
            <a:r>
              <a:rPr sz="545" spc="45" dirty="0">
                <a:solidFill>
                  <a:srgbClr val="3D3D3D"/>
                </a:solidFill>
                <a:latin typeface="Times New Roman"/>
                <a:cs typeface="Times New Roman"/>
              </a:rPr>
              <a:t> </a:t>
            </a:r>
            <a:r>
              <a:rPr sz="545" dirty="0">
                <a:solidFill>
                  <a:srgbClr val="3D3D3D"/>
                </a:solidFill>
                <a:latin typeface="Times New Roman"/>
                <a:cs typeface="Times New Roman"/>
              </a:rPr>
              <a:t>the</a:t>
            </a:r>
            <a:r>
              <a:rPr sz="545" spc="64" dirty="0">
                <a:solidFill>
                  <a:srgbClr val="3D3D3D"/>
                </a:solidFill>
                <a:latin typeface="Times New Roman"/>
                <a:cs typeface="Times New Roman"/>
              </a:rPr>
              <a:t> </a:t>
            </a:r>
            <a:r>
              <a:rPr sz="545" dirty="0">
                <a:solidFill>
                  <a:srgbClr val="505050"/>
                </a:solidFill>
                <a:latin typeface="Times New Roman"/>
                <a:cs typeface="Times New Roman"/>
              </a:rPr>
              <a:t>gifted</a:t>
            </a:r>
            <a:r>
              <a:rPr sz="545" spc="13" dirty="0">
                <a:solidFill>
                  <a:srgbClr val="505050"/>
                </a:solidFill>
                <a:latin typeface="Times New Roman"/>
                <a:cs typeface="Times New Roman"/>
              </a:rPr>
              <a:t> </a:t>
            </a:r>
            <a:r>
              <a:rPr sz="545" dirty="0">
                <a:solidFill>
                  <a:srgbClr val="505050"/>
                </a:solidFill>
                <a:latin typeface="Times New Roman"/>
                <a:cs typeface="Times New Roman"/>
              </a:rPr>
              <a:t>,focusing</a:t>
            </a:r>
            <a:r>
              <a:rPr sz="545" spc="16" dirty="0">
                <a:solidFill>
                  <a:srgbClr val="505050"/>
                </a:solidFill>
                <a:latin typeface="Times New Roman"/>
                <a:cs typeface="Times New Roman"/>
              </a:rPr>
              <a:t> </a:t>
            </a:r>
            <a:r>
              <a:rPr sz="545" dirty="0">
                <a:solidFill>
                  <a:srgbClr val="3D3D3D"/>
                </a:solidFill>
                <a:latin typeface="Times New Roman"/>
                <a:cs typeface="Times New Roman"/>
              </a:rPr>
              <a:t>on</a:t>
            </a:r>
            <a:r>
              <a:rPr sz="545" spc="38" dirty="0">
                <a:solidFill>
                  <a:srgbClr val="3D3D3D"/>
                </a:solidFill>
                <a:latin typeface="Times New Roman"/>
                <a:cs typeface="Times New Roman"/>
              </a:rPr>
              <a:t> </a:t>
            </a:r>
            <a:r>
              <a:rPr sz="545" dirty="0">
                <a:solidFill>
                  <a:srgbClr val="3D3D3D"/>
                </a:solidFill>
                <a:latin typeface="Times New Roman"/>
                <a:cs typeface="Times New Roman"/>
              </a:rPr>
              <a:t>their</a:t>
            </a:r>
            <a:r>
              <a:rPr sz="545" spc="61" dirty="0">
                <a:solidFill>
                  <a:srgbClr val="3D3D3D"/>
                </a:solidFill>
                <a:latin typeface="Times New Roman"/>
                <a:cs typeface="Times New Roman"/>
              </a:rPr>
              <a:t> </a:t>
            </a:r>
            <a:r>
              <a:rPr sz="545" dirty="0">
                <a:solidFill>
                  <a:srgbClr val="3D3D3D"/>
                </a:solidFill>
                <a:latin typeface="Times New Roman"/>
                <a:cs typeface="Times New Roman"/>
              </a:rPr>
              <a:t>being</a:t>
            </a:r>
            <a:r>
              <a:rPr sz="545" spc="-32" dirty="0">
                <a:solidFill>
                  <a:srgbClr val="3D3D3D"/>
                </a:solidFill>
                <a:latin typeface="Times New Roman"/>
                <a:cs typeface="Times New Roman"/>
              </a:rPr>
              <a:t> </a:t>
            </a:r>
            <a:r>
              <a:rPr sz="545" dirty="0">
                <a:solidFill>
                  <a:srgbClr val="3D3D3D"/>
                </a:solidFill>
                <a:latin typeface="Times New Roman"/>
                <a:cs typeface="Times New Roman"/>
              </a:rPr>
              <a:t>well</a:t>
            </a:r>
            <a:r>
              <a:rPr sz="545" spc="19" dirty="0">
                <a:solidFill>
                  <a:srgbClr val="3D3D3D"/>
                </a:solidFill>
                <a:latin typeface="Times New Roman"/>
                <a:cs typeface="Times New Roman"/>
              </a:rPr>
              <a:t> </a:t>
            </a:r>
            <a:r>
              <a:rPr sz="545" spc="-32" dirty="0">
                <a:solidFill>
                  <a:srgbClr val="2A2A2A"/>
                </a:solidFill>
                <a:latin typeface="Times New Roman"/>
                <a:cs typeface="Times New Roman"/>
              </a:rPr>
              <a:t>.</a:t>
            </a:r>
            <a:endParaRPr sz="545">
              <a:latin typeface="Times New Roman"/>
              <a:cs typeface="Times New Roman"/>
            </a:endParaRPr>
          </a:p>
          <a:p>
            <a:pPr marL="10995">
              <a:spcBef>
                <a:spcPts val="38"/>
              </a:spcBef>
            </a:pPr>
            <a:r>
              <a:rPr sz="545" dirty="0">
                <a:solidFill>
                  <a:srgbClr val="2A2A2A"/>
                </a:solidFill>
                <a:latin typeface="Times New Roman"/>
                <a:cs typeface="Times New Roman"/>
              </a:rPr>
              <a:t>The</a:t>
            </a:r>
            <a:r>
              <a:rPr sz="545" spc="-13" dirty="0">
                <a:solidFill>
                  <a:srgbClr val="2A2A2A"/>
                </a:solidFill>
                <a:latin typeface="Times New Roman"/>
                <a:cs typeface="Times New Roman"/>
              </a:rPr>
              <a:t> </a:t>
            </a:r>
            <a:r>
              <a:rPr sz="545" dirty="0">
                <a:solidFill>
                  <a:srgbClr val="3D3D3D"/>
                </a:solidFill>
                <a:latin typeface="Times New Roman"/>
                <a:cs typeface="Times New Roman"/>
              </a:rPr>
              <a:t>ability</a:t>
            </a:r>
            <a:r>
              <a:rPr sz="545" spc="-26" dirty="0">
                <a:solidFill>
                  <a:srgbClr val="3D3D3D"/>
                </a:solidFill>
                <a:latin typeface="Times New Roman"/>
                <a:cs typeface="Times New Roman"/>
              </a:rPr>
              <a:t> </a:t>
            </a:r>
            <a:r>
              <a:rPr sz="545" dirty="0">
                <a:solidFill>
                  <a:srgbClr val="505050"/>
                </a:solidFill>
                <a:latin typeface="Times New Roman"/>
                <a:cs typeface="Times New Roman"/>
              </a:rPr>
              <a:t>of</a:t>
            </a:r>
            <a:r>
              <a:rPr sz="545" spc="38" dirty="0">
                <a:solidFill>
                  <a:srgbClr val="505050"/>
                </a:solidFill>
                <a:latin typeface="Times New Roman"/>
                <a:cs typeface="Times New Roman"/>
              </a:rPr>
              <a:t> </a:t>
            </a:r>
            <a:r>
              <a:rPr sz="545" dirty="0">
                <a:solidFill>
                  <a:srgbClr val="3D3D3D"/>
                </a:solidFill>
                <a:latin typeface="Times New Roman"/>
                <a:cs typeface="Times New Roman"/>
              </a:rPr>
              <a:t>this</a:t>
            </a:r>
            <a:r>
              <a:rPr sz="545" spc="10" dirty="0">
                <a:solidFill>
                  <a:srgbClr val="3D3D3D"/>
                </a:solidFill>
                <a:latin typeface="Times New Roman"/>
                <a:cs typeface="Times New Roman"/>
              </a:rPr>
              <a:t> </a:t>
            </a:r>
            <a:r>
              <a:rPr sz="545" dirty="0">
                <a:solidFill>
                  <a:srgbClr val="3D3D3D"/>
                </a:solidFill>
                <a:latin typeface="Times New Roman"/>
                <a:cs typeface="Times New Roman"/>
              </a:rPr>
              <a:t>class</a:t>
            </a:r>
            <a:r>
              <a:rPr sz="545" spc="-26" dirty="0">
                <a:solidFill>
                  <a:srgbClr val="3D3D3D"/>
                </a:solidFill>
                <a:latin typeface="Times New Roman"/>
                <a:cs typeface="Times New Roman"/>
              </a:rPr>
              <a:t> </a:t>
            </a:r>
            <a:r>
              <a:rPr sz="545" dirty="0">
                <a:solidFill>
                  <a:srgbClr val="505050"/>
                </a:solidFill>
                <a:latin typeface="Times New Roman"/>
                <a:cs typeface="Times New Roman"/>
              </a:rPr>
              <a:t>as</a:t>
            </a:r>
            <a:r>
              <a:rPr sz="545" spc="51" dirty="0">
                <a:solidFill>
                  <a:srgbClr val="505050"/>
                </a:solidFill>
                <a:latin typeface="Times New Roman"/>
                <a:cs typeface="Times New Roman"/>
              </a:rPr>
              <a:t> </a:t>
            </a:r>
            <a:r>
              <a:rPr sz="545" dirty="0">
                <a:solidFill>
                  <a:srgbClr val="505050"/>
                </a:solidFill>
                <a:latin typeface="Times New Roman"/>
                <a:cs typeface="Times New Roman"/>
              </a:rPr>
              <a:t>an</a:t>
            </a:r>
            <a:r>
              <a:rPr sz="545" spc="96" dirty="0">
                <a:solidFill>
                  <a:srgbClr val="505050"/>
                </a:solidFill>
                <a:latin typeface="Times New Roman"/>
                <a:cs typeface="Times New Roman"/>
              </a:rPr>
              <a:t> </a:t>
            </a:r>
            <a:r>
              <a:rPr sz="545" dirty="0">
                <a:solidFill>
                  <a:srgbClr val="3D3D3D"/>
                </a:solidFill>
                <a:latin typeface="Times New Roman"/>
                <a:cs typeface="Times New Roman"/>
              </a:rPr>
              <a:t>educational</a:t>
            </a:r>
            <a:r>
              <a:rPr sz="545" spc="77" dirty="0">
                <a:solidFill>
                  <a:srgbClr val="3D3D3D"/>
                </a:solidFill>
                <a:latin typeface="Times New Roman"/>
                <a:cs typeface="Times New Roman"/>
              </a:rPr>
              <a:t> </a:t>
            </a:r>
            <a:r>
              <a:rPr sz="545" spc="-6" dirty="0">
                <a:solidFill>
                  <a:srgbClr val="505050"/>
                </a:solidFill>
                <a:latin typeface="Times New Roman"/>
                <a:cs typeface="Times New Roman"/>
              </a:rPr>
              <a:t>setting</a:t>
            </a:r>
            <a:endParaRPr sz="545">
              <a:latin typeface="Times New Roman"/>
              <a:cs typeface="Times New Roman"/>
            </a:endParaRPr>
          </a:p>
          <a:p>
            <a:pPr marL="10588" marR="31356" indent="1629">
              <a:lnSpc>
                <a:spcPct val="113100"/>
              </a:lnSpc>
            </a:pPr>
            <a:r>
              <a:rPr sz="545" dirty="0">
                <a:solidFill>
                  <a:srgbClr val="3D3D3D"/>
                </a:solidFill>
                <a:latin typeface="Times New Roman"/>
                <a:cs typeface="Times New Roman"/>
              </a:rPr>
              <a:t>touching</a:t>
            </a:r>
            <a:r>
              <a:rPr sz="545" spc="38" dirty="0">
                <a:solidFill>
                  <a:srgbClr val="3D3D3D"/>
                </a:solidFill>
                <a:latin typeface="Times New Roman"/>
                <a:cs typeface="Times New Roman"/>
              </a:rPr>
              <a:t> </a:t>
            </a:r>
            <a:r>
              <a:rPr sz="545" dirty="0">
                <a:solidFill>
                  <a:srgbClr val="3D3D3D"/>
                </a:solidFill>
                <a:latin typeface="Times New Roman"/>
                <a:cs typeface="Times New Roman"/>
              </a:rPr>
              <a:t>this</a:t>
            </a:r>
            <a:r>
              <a:rPr sz="545" spc="-13" dirty="0">
                <a:solidFill>
                  <a:srgbClr val="3D3D3D"/>
                </a:solidFill>
                <a:latin typeface="Times New Roman"/>
                <a:cs typeface="Times New Roman"/>
              </a:rPr>
              <a:t> </a:t>
            </a:r>
            <a:r>
              <a:rPr sz="545" dirty="0">
                <a:solidFill>
                  <a:srgbClr val="2A2A2A"/>
                </a:solidFill>
                <a:latin typeface="Times New Roman"/>
                <a:cs typeface="Times New Roman"/>
              </a:rPr>
              <a:t>topic</a:t>
            </a:r>
            <a:r>
              <a:rPr sz="545" dirty="0">
                <a:solidFill>
                  <a:srgbClr val="3D3D3D"/>
                </a:solidFill>
                <a:latin typeface="Times New Roman"/>
                <a:cs typeface="Times New Roman"/>
              </a:rPr>
              <a:t>optimally</a:t>
            </a:r>
            <a:r>
              <a:rPr sz="545" spc="67" dirty="0">
                <a:solidFill>
                  <a:srgbClr val="3D3D3D"/>
                </a:solidFill>
                <a:latin typeface="Times New Roman"/>
                <a:cs typeface="Times New Roman"/>
              </a:rPr>
              <a:t> </a:t>
            </a:r>
            <a:r>
              <a:rPr sz="545" dirty="0">
                <a:solidFill>
                  <a:srgbClr val="2A2A2A"/>
                </a:solidFill>
                <a:latin typeface="Times New Roman"/>
                <a:cs typeface="Times New Roman"/>
              </a:rPr>
              <a:t>is</a:t>
            </a:r>
            <a:r>
              <a:rPr sz="545" spc="131" dirty="0">
                <a:solidFill>
                  <a:srgbClr val="2A2A2A"/>
                </a:solidFill>
                <a:latin typeface="Times New Roman"/>
                <a:cs typeface="Times New Roman"/>
              </a:rPr>
              <a:t> </a:t>
            </a:r>
            <a:r>
              <a:rPr sz="545" dirty="0">
                <a:solidFill>
                  <a:srgbClr val="3D3D3D"/>
                </a:solidFill>
                <a:latin typeface="Times New Roman"/>
                <a:cs typeface="Times New Roman"/>
              </a:rPr>
              <a:t>derived</a:t>
            </a:r>
            <a:r>
              <a:rPr sz="545" spc="90" dirty="0">
                <a:solidFill>
                  <a:srgbClr val="3D3D3D"/>
                </a:solidFill>
                <a:latin typeface="Times New Roman"/>
                <a:cs typeface="Times New Roman"/>
              </a:rPr>
              <a:t> </a:t>
            </a:r>
            <a:r>
              <a:rPr sz="545" dirty="0">
                <a:solidFill>
                  <a:srgbClr val="2A2A2A"/>
                </a:solidFill>
                <a:latin typeface="Times New Roman"/>
                <a:cs typeface="Times New Roman"/>
              </a:rPr>
              <a:t>from</a:t>
            </a:r>
            <a:r>
              <a:rPr sz="545" spc="99" dirty="0">
                <a:solidFill>
                  <a:srgbClr val="2A2A2A"/>
                </a:solidFill>
                <a:latin typeface="Times New Roman"/>
                <a:cs typeface="Times New Roman"/>
              </a:rPr>
              <a:t> </a:t>
            </a:r>
            <a:r>
              <a:rPr sz="545" spc="-13" dirty="0">
                <a:solidFill>
                  <a:srgbClr val="505050"/>
                </a:solidFill>
                <a:latin typeface="Times New Roman"/>
                <a:cs typeface="Times New Roman"/>
              </a:rPr>
              <a:t>some</a:t>
            </a:r>
            <a:r>
              <a:rPr sz="545" dirty="0">
                <a:solidFill>
                  <a:srgbClr val="505050"/>
                </a:solidFill>
                <a:latin typeface="Times New Roman"/>
                <a:cs typeface="Times New Roman"/>
              </a:rPr>
              <a:t> </a:t>
            </a:r>
            <a:r>
              <a:rPr sz="545" dirty="0">
                <a:solidFill>
                  <a:srgbClr val="3D3D3D"/>
                </a:solidFill>
                <a:latin typeface="Times New Roman"/>
                <a:cs typeface="Times New Roman"/>
              </a:rPr>
              <a:t>of</a:t>
            </a:r>
            <a:r>
              <a:rPr sz="545" spc="-19" dirty="0">
                <a:solidFill>
                  <a:srgbClr val="3D3D3D"/>
                </a:solidFill>
                <a:latin typeface="Times New Roman"/>
                <a:cs typeface="Times New Roman"/>
              </a:rPr>
              <a:t> </a:t>
            </a:r>
            <a:r>
              <a:rPr sz="545" dirty="0">
                <a:solidFill>
                  <a:srgbClr val="3D3D3D"/>
                </a:solidFill>
                <a:latin typeface="Times New Roman"/>
                <a:cs typeface="Times New Roman"/>
              </a:rPr>
              <a:t>its</a:t>
            </a:r>
            <a:r>
              <a:rPr sz="545" spc="10" dirty="0">
                <a:solidFill>
                  <a:srgbClr val="3D3D3D"/>
                </a:solidFill>
                <a:latin typeface="Times New Roman"/>
                <a:cs typeface="Times New Roman"/>
              </a:rPr>
              <a:t> </a:t>
            </a:r>
            <a:r>
              <a:rPr sz="545" spc="-6" dirty="0">
                <a:solidFill>
                  <a:srgbClr val="3D3D3D"/>
                </a:solidFill>
                <a:latin typeface="Times New Roman"/>
                <a:cs typeface="Times New Roman"/>
              </a:rPr>
              <a:t>characteristics:</a:t>
            </a:r>
            <a:endParaRPr sz="545">
              <a:latin typeface="Times New Roman"/>
              <a:cs typeface="Times New Roman"/>
            </a:endParaRPr>
          </a:p>
        </p:txBody>
      </p:sp>
      <p:sp>
        <p:nvSpPr>
          <p:cNvPr id="47" name="object 47"/>
          <p:cNvSpPr txBox="1"/>
          <p:nvPr/>
        </p:nvSpPr>
        <p:spPr>
          <a:xfrm>
            <a:off x="6381583" y="5984041"/>
            <a:ext cx="115250" cy="106841"/>
          </a:xfrm>
          <a:prstGeom prst="rect">
            <a:avLst/>
          </a:prstGeom>
        </p:spPr>
        <p:txBody>
          <a:bodyPr vert="horz" wrap="square" lIns="0" tIns="8145" rIns="0" bIns="0" rtlCol="0">
            <a:spAutoFit/>
          </a:bodyPr>
          <a:lstStyle/>
          <a:p>
            <a:pPr marL="8145">
              <a:spcBef>
                <a:spcPts val="64"/>
              </a:spcBef>
            </a:pPr>
            <a:r>
              <a:rPr sz="641" spc="16" dirty="0">
                <a:solidFill>
                  <a:srgbClr val="3D3D3D"/>
                </a:solidFill>
              </a:rPr>
              <a:t>27</a:t>
            </a:r>
            <a:endParaRPr sz="641"/>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960145"/>
            <a:ext cx="537883" cy="217351"/>
          </a:xfrm>
          <a:prstGeom prst="rect">
            <a:avLst/>
          </a:prstGeom>
        </p:spPr>
      </p:pic>
      <p:pic>
        <p:nvPicPr>
          <p:cNvPr id="4" name="object 4"/>
          <p:cNvPicPr/>
          <p:nvPr/>
        </p:nvPicPr>
        <p:blipFill>
          <a:blip r:embed="rId3" cstate="print"/>
          <a:stretch>
            <a:fillRect/>
          </a:stretch>
        </p:blipFill>
        <p:spPr>
          <a:xfrm>
            <a:off x="4734303" y="4684488"/>
            <a:ext cx="534944" cy="220288"/>
          </a:xfrm>
          <a:prstGeom prst="rect">
            <a:avLst/>
          </a:prstGeom>
        </p:spPr>
      </p:pic>
      <p:sp>
        <p:nvSpPr>
          <p:cNvPr id="5" name="object 5"/>
          <p:cNvSpPr/>
          <p:nvPr/>
        </p:nvSpPr>
        <p:spPr>
          <a:xfrm>
            <a:off x="4663760" y="274007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9639" y="4587562"/>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4339"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7278"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0218" y="4587562"/>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57882"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65069" y="106294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3312" y="1268550"/>
            <a:ext cx="1840339" cy="0"/>
          </a:xfrm>
          <a:custGeom>
            <a:avLst/>
            <a:gdLst/>
            <a:ahLst/>
            <a:cxnLst/>
            <a:rect l="l" t="t" r="r" b="b"/>
            <a:pathLst>
              <a:path w="2869565">
                <a:moveTo>
                  <a:pt x="0" y="0"/>
                </a:moveTo>
                <a:lnTo>
                  <a:pt x="2868992"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56252"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30" y="165625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3312" y="1850112"/>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5069" y="20410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57882"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5069" y="222900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57882"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29280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38943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6700" y="408824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409117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6700"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7902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498995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65069" y="519262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36591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0948" y="574774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6700" y="595335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3887" y="595922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763958" y="1005616"/>
            <a:ext cx="1738120" cy="1551194"/>
          </a:xfrm>
          <a:prstGeom prst="rect">
            <a:avLst/>
          </a:prstGeom>
        </p:spPr>
        <p:txBody>
          <a:bodyPr vert="horz" wrap="square" lIns="0" tIns="0" rIns="0" bIns="0" rtlCol="0">
            <a:spAutoFit/>
          </a:bodyPr>
          <a:lstStyle/>
          <a:p>
            <a:pPr marL="1009105">
              <a:lnSpc>
                <a:spcPts val="1507"/>
              </a:lnSpc>
              <a:tabLst>
                <a:tab pos="1376829" algn="l"/>
              </a:tabLst>
            </a:pPr>
            <a:r>
              <a:rPr sz="4617" spc="-260" baseline="8680" dirty="0">
                <a:solidFill>
                  <a:srgbClr val="136EBA"/>
                </a:solidFill>
              </a:rPr>
              <a:t>■</a:t>
            </a:r>
            <a:r>
              <a:rPr sz="770" spc="-96" baseline="52083" dirty="0">
                <a:solidFill>
                  <a:srgbClr val="446979"/>
                </a:solidFill>
              </a:rPr>
              <a:t>Funde</a:t>
            </a:r>
            <a:r>
              <a:rPr sz="770" spc="-1467" baseline="52083" dirty="0">
                <a:solidFill>
                  <a:srgbClr val="446979"/>
                </a:solidFill>
              </a:rPr>
              <a:t>d</a:t>
            </a:r>
            <a:r>
              <a:rPr sz="513" spc="-64" dirty="0">
                <a:solidFill>
                  <a:srgbClr val="446979"/>
                </a:solidFill>
              </a:rPr>
              <a:t>Europea</a:t>
            </a:r>
            <a:r>
              <a:rPr sz="513" spc="-3146" dirty="0">
                <a:solidFill>
                  <a:srgbClr val="446979"/>
                </a:solidFill>
              </a:rPr>
              <a:t>n</a:t>
            </a:r>
            <a:r>
              <a:rPr sz="513" spc="-64" dirty="0">
                <a:solidFill>
                  <a:srgbClr val="446979"/>
                </a:solidFill>
              </a:rPr>
              <a:t>th</a:t>
            </a:r>
            <a:r>
              <a:rPr sz="513" spc="-58" dirty="0">
                <a:solidFill>
                  <a:srgbClr val="446979"/>
                </a:solidFill>
              </a:rPr>
              <a:t>e</a:t>
            </a:r>
            <a:r>
              <a:rPr sz="513" dirty="0">
                <a:solidFill>
                  <a:srgbClr val="446979"/>
                </a:solidFill>
              </a:rPr>
              <a:t>	</a:t>
            </a:r>
            <a:r>
              <a:rPr sz="770" spc="-125" baseline="52083" dirty="0">
                <a:solidFill>
                  <a:srgbClr val="446979"/>
                </a:solidFill>
              </a:rPr>
              <a:t>by</a:t>
            </a:r>
            <a:r>
              <a:rPr sz="770" spc="485" baseline="52083" dirty="0">
                <a:solidFill>
                  <a:srgbClr val="446979"/>
                </a:solidFill>
              </a:rPr>
              <a:t> </a:t>
            </a:r>
            <a:r>
              <a:rPr sz="513" spc="-99" dirty="0">
                <a:solidFill>
                  <a:srgbClr val="446979"/>
                </a:solidFill>
              </a:rPr>
              <a:t>Union</a:t>
            </a:r>
            <a:endParaRPr sz="513"/>
          </a:p>
          <a:p>
            <a:pPr marR="127462" algn="ctr">
              <a:lnSpc>
                <a:spcPts val="1020"/>
              </a:lnSpc>
              <a:spcBef>
                <a:spcPts val="35"/>
              </a:spcBef>
            </a:pPr>
            <a:r>
              <a:rPr sz="898" spc="-48" dirty="0">
                <a:solidFill>
                  <a:srgbClr val="313131"/>
                </a:solidFill>
                <a:latin typeface="Times New Roman"/>
                <a:cs typeface="Times New Roman"/>
              </a:rPr>
              <a:t>The</a:t>
            </a:r>
            <a:r>
              <a:rPr sz="898" spc="-115" dirty="0">
                <a:solidFill>
                  <a:srgbClr val="313131"/>
                </a:solidFill>
                <a:latin typeface="Times New Roman"/>
                <a:cs typeface="Times New Roman"/>
              </a:rPr>
              <a:t> </a:t>
            </a:r>
            <a:r>
              <a:rPr sz="898" spc="-51" dirty="0">
                <a:solidFill>
                  <a:srgbClr val="313131"/>
                </a:solidFill>
                <a:latin typeface="Times New Roman"/>
                <a:cs typeface="Times New Roman"/>
              </a:rPr>
              <a:t>gifted</a:t>
            </a:r>
            <a:r>
              <a:rPr sz="898" spc="-35" dirty="0">
                <a:solidFill>
                  <a:srgbClr val="313131"/>
                </a:solidFill>
                <a:latin typeface="Times New Roman"/>
                <a:cs typeface="Times New Roman"/>
              </a:rPr>
              <a:t> </a:t>
            </a:r>
            <a:r>
              <a:rPr sz="898" spc="-6" dirty="0">
                <a:solidFill>
                  <a:srgbClr val="1F1F1F"/>
                </a:solidFill>
                <a:latin typeface="Times New Roman"/>
                <a:cs typeface="Times New Roman"/>
              </a:rPr>
              <a:t>classroom:</a:t>
            </a:r>
            <a:endParaRPr sz="898">
              <a:latin typeface="Times New Roman"/>
              <a:cs typeface="Times New Roman"/>
            </a:endParaRPr>
          </a:p>
          <a:p>
            <a:pPr marR="118910" algn="ctr">
              <a:lnSpc>
                <a:spcPts val="866"/>
              </a:lnSpc>
            </a:pPr>
            <a:r>
              <a:rPr sz="770" spc="6" dirty="0">
                <a:solidFill>
                  <a:srgbClr val="313131"/>
                </a:solidFill>
                <a:latin typeface="Times New Roman"/>
                <a:cs typeface="Times New Roman"/>
              </a:rPr>
              <a:t>understanding</a:t>
            </a:r>
            <a:r>
              <a:rPr sz="770" spc="119" dirty="0">
                <a:solidFill>
                  <a:srgbClr val="313131"/>
                </a:solidFill>
                <a:latin typeface="Times New Roman"/>
                <a:cs typeface="Times New Roman"/>
              </a:rPr>
              <a:t> </a:t>
            </a:r>
            <a:r>
              <a:rPr sz="770" spc="6" dirty="0">
                <a:solidFill>
                  <a:srgbClr val="313131"/>
                </a:solidFill>
                <a:latin typeface="Times New Roman"/>
                <a:cs typeface="Times New Roman"/>
              </a:rPr>
              <a:t>and</a:t>
            </a:r>
            <a:r>
              <a:rPr sz="770" spc="45" dirty="0">
                <a:solidFill>
                  <a:srgbClr val="313131"/>
                </a:solidFill>
                <a:latin typeface="Times New Roman"/>
                <a:cs typeface="Times New Roman"/>
              </a:rPr>
              <a:t> </a:t>
            </a:r>
            <a:r>
              <a:rPr sz="770" spc="-6" dirty="0">
                <a:solidFill>
                  <a:srgbClr val="313131"/>
                </a:solidFill>
                <a:latin typeface="Times New Roman"/>
                <a:cs typeface="Times New Roman"/>
              </a:rPr>
              <a:t>applying.</a:t>
            </a:r>
            <a:endParaRPr sz="770">
              <a:latin typeface="Times New Roman"/>
              <a:cs typeface="Times New Roman"/>
            </a:endParaRPr>
          </a:p>
          <a:p>
            <a:pPr marL="104250" indent="-71672" algn="just">
              <a:spcBef>
                <a:spcPts val="433"/>
              </a:spcBef>
              <a:buAutoNum type="alphaLcPeriod"/>
              <a:tabLst>
                <a:tab pos="104250" algn="l"/>
              </a:tabLst>
            </a:pPr>
            <a:r>
              <a:rPr sz="545" dirty="0">
                <a:solidFill>
                  <a:srgbClr val="313131"/>
                </a:solidFill>
                <a:latin typeface="Times New Roman"/>
                <a:cs typeface="Times New Roman"/>
              </a:rPr>
              <a:t>Being</a:t>
            </a:r>
            <a:r>
              <a:rPr sz="545" spc="-29" dirty="0">
                <a:solidFill>
                  <a:srgbClr val="313131"/>
                </a:solidFill>
                <a:latin typeface="Times New Roman"/>
                <a:cs typeface="Times New Roman"/>
              </a:rPr>
              <a:t> </a:t>
            </a:r>
            <a:r>
              <a:rPr sz="545" dirty="0">
                <a:solidFill>
                  <a:srgbClr val="313131"/>
                </a:solidFill>
                <a:latin typeface="Times New Roman"/>
                <a:cs typeface="Times New Roman"/>
              </a:rPr>
              <a:t>a</a:t>
            </a:r>
            <a:r>
              <a:rPr sz="545" spc="55" dirty="0">
                <a:solidFill>
                  <a:srgbClr val="313131"/>
                </a:solidFill>
                <a:latin typeface="Times New Roman"/>
                <a:cs typeface="Times New Roman"/>
              </a:rPr>
              <a:t> </a:t>
            </a:r>
            <a:r>
              <a:rPr sz="545" dirty="0">
                <a:solidFill>
                  <a:srgbClr val="313131"/>
                </a:solidFill>
                <a:latin typeface="Times New Roman"/>
                <a:cs typeface="Times New Roman"/>
              </a:rPr>
              <a:t>classroom</a:t>
            </a:r>
            <a:r>
              <a:rPr sz="545" spc="58" dirty="0">
                <a:solidFill>
                  <a:srgbClr val="313131"/>
                </a:solidFill>
                <a:latin typeface="Times New Roman"/>
                <a:cs typeface="Times New Roman"/>
              </a:rPr>
              <a:t> </a:t>
            </a:r>
            <a:r>
              <a:rPr sz="545" dirty="0">
                <a:solidFill>
                  <a:srgbClr val="313131"/>
                </a:solidFill>
                <a:latin typeface="Times New Roman"/>
                <a:cs typeface="Times New Roman"/>
              </a:rPr>
              <a:t>within</a:t>
            </a:r>
            <a:r>
              <a:rPr sz="545" spc="-29" dirty="0">
                <a:solidFill>
                  <a:srgbClr val="313131"/>
                </a:solidFill>
                <a:latin typeface="Times New Roman"/>
                <a:cs typeface="Times New Roman"/>
              </a:rPr>
              <a:t> </a:t>
            </a:r>
            <a:r>
              <a:rPr sz="545" dirty="0">
                <a:solidFill>
                  <a:srgbClr val="1F1F1F"/>
                </a:solidFill>
                <a:latin typeface="Times New Roman"/>
                <a:cs typeface="Times New Roman"/>
              </a:rPr>
              <a:t>the</a:t>
            </a:r>
            <a:r>
              <a:rPr sz="545" spc="71" dirty="0">
                <a:solidFill>
                  <a:srgbClr val="1F1F1F"/>
                </a:solidFill>
                <a:latin typeface="Times New Roman"/>
                <a:cs typeface="Times New Roman"/>
              </a:rPr>
              <a:t> </a:t>
            </a:r>
            <a:r>
              <a:rPr sz="545" spc="-6" dirty="0">
                <a:solidFill>
                  <a:srgbClr val="464646"/>
                </a:solidFill>
                <a:latin typeface="Times New Roman"/>
                <a:cs typeface="Times New Roman"/>
              </a:rPr>
              <a:t>school</a:t>
            </a:r>
            <a:endParaRPr sz="545">
              <a:latin typeface="Times New Roman"/>
              <a:cs typeface="Times New Roman"/>
            </a:endParaRPr>
          </a:p>
          <a:p>
            <a:pPr marL="99770" indent="-61898" algn="just">
              <a:spcBef>
                <a:spcPts val="42"/>
              </a:spcBef>
              <a:buAutoNum type="alphaLcPeriod"/>
              <a:tabLst>
                <a:tab pos="99770" algn="l"/>
              </a:tabLst>
            </a:pPr>
            <a:r>
              <a:rPr sz="545" spc="6" dirty="0">
                <a:solidFill>
                  <a:srgbClr val="313131"/>
                </a:solidFill>
                <a:latin typeface="Times New Roman"/>
                <a:cs typeface="Times New Roman"/>
              </a:rPr>
              <a:t>The</a:t>
            </a:r>
            <a:r>
              <a:rPr sz="545" spc="-38" dirty="0">
                <a:solidFill>
                  <a:srgbClr val="313131"/>
                </a:solidFill>
                <a:latin typeface="Times New Roman"/>
                <a:cs typeface="Times New Roman"/>
              </a:rPr>
              <a:t> </a:t>
            </a:r>
            <a:r>
              <a:rPr sz="545" spc="6" dirty="0">
                <a:solidFill>
                  <a:srgbClr val="464646"/>
                </a:solidFill>
                <a:latin typeface="Times New Roman"/>
                <a:cs typeface="Times New Roman"/>
              </a:rPr>
              <a:t>ability</a:t>
            </a:r>
            <a:r>
              <a:rPr sz="545" spc="-3" dirty="0">
                <a:solidFill>
                  <a:srgbClr val="464646"/>
                </a:solidFill>
                <a:latin typeface="Times New Roman"/>
                <a:cs typeface="Times New Roman"/>
              </a:rPr>
              <a:t> </a:t>
            </a:r>
            <a:r>
              <a:rPr sz="545" spc="6" dirty="0">
                <a:solidFill>
                  <a:srgbClr val="313131"/>
                </a:solidFill>
                <a:latin typeface="Times New Roman"/>
                <a:cs typeface="Times New Roman"/>
              </a:rPr>
              <a:t>to</a:t>
            </a:r>
            <a:r>
              <a:rPr sz="545" spc="35" dirty="0">
                <a:solidFill>
                  <a:srgbClr val="313131"/>
                </a:solidFill>
                <a:latin typeface="Times New Roman"/>
                <a:cs typeface="Times New Roman"/>
              </a:rPr>
              <a:t> </a:t>
            </a:r>
            <a:r>
              <a:rPr sz="545" spc="6" dirty="0">
                <a:solidFill>
                  <a:srgbClr val="464646"/>
                </a:solidFill>
                <a:latin typeface="Times New Roman"/>
                <a:cs typeface="Times New Roman"/>
              </a:rPr>
              <a:t>produce</a:t>
            </a:r>
            <a:r>
              <a:rPr sz="545" spc="-29" dirty="0">
                <a:solidFill>
                  <a:srgbClr val="464646"/>
                </a:solidFill>
                <a:latin typeface="Times New Roman"/>
                <a:cs typeface="Times New Roman"/>
              </a:rPr>
              <a:t> </a:t>
            </a:r>
            <a:r>
              <a:rPr sz="545" spc="6" dirty="0">
                <a:solidFill>
                  <a:srgbClr val="464646"/>
                </a:solidFill>
                <a:latin typeface="Times New Roman"/>
                <a:cs typeface="Times New Roman"/>
              </a:rPr>
              <a:t>a</a:t>
            </a:r>
            <a:r>
              <a:rPr sz="545" spc="42" dirty="0">
                <a:solidFill>
                  <a:srgbClr val="464646"/>
                </a:solidFill>
                <a:latin typeface="Times New Roman"/>
                <a:cs typeface="Times New Roman"/>
              </a:rPr>
              <a:t> </a:t>
            </a:r>
            <a:r>
              <a:rPr sz="545" spc="6" dirty="0">
                <a:solidFill>
                  <a:srgbClr val="1F1F1F"/>
                </a:solidFill>
                <a:latin typeface="Times New Roman"/>
                <a:cs typeface="Times New Roman"/>
              </a:rPr>
              <a:t>holistic</a:t>
            </a:r>
            <a:r>
              <a:rPr sz="545" spc="-42" dirty="0">
                <a:solidFill>
                  <a:srgbClr val="1F1F1F"/>
                </a:solidFill>
                <a:latin typeface="Times New Roman"/>
                <a:cs typeface="Times New Roman"/>
              </a:rPr>
              <a:t> </a:t>
            </a:r>
            <a:r>
              <a:rPr sz="545" dirty="0">
                <a:solidFill>
                  <a:srgbClr val="464646"/>
                </a:solidFill>
                <a:latin typeface="Times New Roman"/>
                <a:cs typeface="Times New Roman"/>
              </a:rPr>
              <a:t>view,</a:t>
            </a:r>
            <a:r>
              <a:rPr sz="545" spc="29" dirty="0">
                <a:solidFill>
                  <a:srgbClr val="464646"/>
                </a:solidFill>
                <a:latin typeface="Times New Roman"/>
                <a:cs typeface="Times New Roman"/>
              </a:rPr>
              <a:t> </a:t>
            </a:r>
            <a:r>
              <a:rPr sz="545" spc="6" dirty="0">
                <a:solidFill>
                  <a:srgbClr val="313131"/>
                </a:solidFill>
                <a:latin typeface="Times New Roman"/>
                <a:cs typeface="Times New Roman"/>
              </a:rPr>
              <a:t>based</a:t>
            </a:r>
            <a:r>
              <a:rPr sz="545" spc="-22" dirty="0">
                <a:solidFill>
                  <a:srgbClr val="313131"/>
                </a:solidFill>
                <a:latin typeface="Times New Roman"/>
                <a:cs typeface="Times New Roman"/>
              </a:rPr>
              <a:t> </a:t>
            </a:r>
            <a:r>
              <a:rPr sz="545" spc="6" dirty="0">
                <a:solidFill>
                  <a:srgbClr val="313131"/>
                </a:solidFill>
                <a:latin typeface="Times New Roman"/>
                <a:cs typeface="Times New Roman"/>
              </a:rPr>
              <a:t>on</a:t>
            </a:r>
            <a:r>
              <a:rPr sz="545" spc="16" dirty="0">
                <a:solidFill>
                  <a:srgbClr val="313131"/>
                </a:solidFill>
                <a:latin typeface="Times New Roman"/>
                <a:cs typeface="Times New Roman"/>
              </a:rPr>
              <a:t> </a:t>
            </a:r>
            <a:r>
              <a:rPr sz="545" spc="-16" dirty="0">
                <a:solidFill>
                  <a:srgbClr val="464646"/>
                </a:solidFill>
                <a:latin typeface="Times New Roman"/>
                <a:cs typeface="Times New Roman"/>
              </a:rPr>
              <a:t>the</a:t>
            </a:r>
            <a:endParaRPr sz="545">
              <a:latin typeface="Times New Roman"/>
              <a:cs typeface="Times New Roman"/>
            </a:endParaRPr>
          </a:p>
          <a:p>
            <a:pPr marL="106286" marR="127869" indent="-1222" algn="just">
              <a:lnSpc>
                <a:spcPct val="106100"/>
              </a:lnSpc>
              <a:spcBef>
                <a:spcPts val="22"/>
              </a:spcBef>
            </a:pPr>
            <a:r>
              <a:rPr sz="545" dirty="0">
                <a:solidFill>
                  <a:srgbClr val="313131"/>
                </a:solidFill>
                <a:latin typeface="Times New Roman"/>
                <a:cs typeface="Times New Roman"/>
              </a:rPr>
              <a:t>understanding</a:t>
            </a:r>
            <a:r>
              <a:rPr sz="545" spc="61" dirty="0">
                <a:solidFill>
                  <a:srgbClr val="313131"/>
                </a:solidFill>
                <a:latin typeface="Times New Roman"/>
                <a:cs typeface="Times New Roman"/>
              </a:rPr>
              <a:t> </a:t>
            </a:r>
            <a:r>
              <a:rPr sz="545" spc="26" dirty="0">
                <a:solidFill>
                  <a:srgbClr val="313131"/>
                </a:solidFill>
                <a:latin typeface="Times New Roman"/>
                <a:cs typeface="Times New Roman"/>
              </a:rPr>
              <a:t>that</a:t>
            </a:r>
            <a:r>
              <a:rPr sz="545" spc="29" dirty="0">
                <a:solidFill>
                  <a:srgbClr val="313131"/>
                </a:solidFill>
                <a:latin typeface="Times New Roman"/>
                <a:cs typeface="Times New Roman"/>
              </a:rPr>
              <a:t> </a:t>
            </a:r>
            <a:r>
              <a:rPr sz="545" spc="16" dirty="0">
                <a:solidFill>
                  <a:srgbClr val="313131"/>
                </a:solidFill>
                <a:latin typeface="Times New Roman"/>
                <a:cs typeface="Times New Roman"/>
              </a:rPr>
              <a:t>the</a:t>
            </a:r>
            <a:r>
              <a:rPr sz="545" spc="-10" dirty="0">
                <a:solidFill>
                  <a:srgbClr val="313131"/>
                </a:solidFill>
                <a:latin typeface="Times New Roman"/>
                <a:cs typeface="Times New Roman"/>
              </a:rPr>
              <a:t> </a:t>
            </a:r>
            <a:r>
              <a:rPr sz="545" dirty="0">
                <a:solidFill>
                  <a:srgbClr val="313131"/>
                </a:solidFill>
                <a:latin typeface="Times New Roman"/>
                <a:cs typeface="Times New Roman"/>
              </a:rPr>
              <a:t>cognitive</a:t>
            </a:r>
            <a:r>
              <a:rPr sz="545" spc="83" dirty="0">
                <a:solidFill>
                  <a:srgbClr val="313131"/>
                </a:solidFill>
                <a:latin typeface="Times New Roman"/>
                <a:cs typeface="Times New Roman"/>
              </a:rPr>
              <a:t> </a:t>
            </a:r>
            <a:r>
              <a:rPr sz="545" dirty="0">
                <a:solidFill>
                  <a:srgbClr val="464646"/>
                </a:solidFill>
                <a:latin typeface="Times New Roman"/>
                <a:cs typeface="Times New Roman"/>
              </a:rPr>
              <a:t>aspect</a:t>
            </a:r>
            <a:r>
              <a:rPr sz="545" spc="61" dirty="0">
                <a:solidFill>
                  <a:srgbClr val="464646"/>
                </a:solidFill>
                <a:latin typeface="Times New Roman"/>
                <a:cs typeface="Times New Roman"/>
              </a:rPr>
              <a:t> </a:t>
            </a:r>
            <a:r>
              <a:rPr sz="545" spc="-6" dirty="0">
                <a:solidFill>
                  <a:srgbClr val="313131"/>
                </a:solidFill>
                <a:latin typeface="Times New Roman"/>
                <a:cs typeface="Times New Roman"/>
              </a:rPr>
              <a:t>emphasized </a:t>
            </a:r>
            <a:r>
              <a:rPr sz="545" spc="6" dirty="0">
                <a:solidFill>
                  <a:srgbClr val="313131"/>
                </a:solidFill>
                <a:latin typeface="Times New Roman"/>
                <a:cs typeface="Times New Roman"/>
              </a:rPr>
              <a:t>in</a:t>
            </a:r>
            <a:r>
              <a:rPr sz="545" spc="-13"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48" dirty="0">
                <a:solidFill>
                  <a:srgbClr val="313131"/>
                </a:solidFill>
                <a:latin typeface="Times New Roman"/>
                <a:cs typeface="Times New Roman"/>
              </a:rPr>
              <a:t> </a:t>
            </a:r>
            <a:r>
              <a:rPr sz="545" spc="6" dirty="0">
                <a:solidFill>
                  <a:srgbClr val="313131"/>
                </a:solidFill>
                <a:latin typeface="Times New Roman"/>
                <a:cs typeface="Times New Roman"/>
              </a:rPr>
              <a:t>emotional</a:t>
            </a:r>
            <a:r>
              <a:rPr sz="545" spc="-6" dirty="0">
                <a:solidFill>
                  <a:srgbClr val="313131"/>
                </a:solidFill>
                <a:latin typeface="Times New Roman"/>
                <a:cs typeface="Times New Roman"/>
              </a:rPr>
              <a:t> aspect</a:t>
            </a:r>
            <a:endParaRPr sz="545">
              <a:latin typeface="Times New Roman"/>
              <a:cs typeface="Times New Roman"/>
            </a:endParaRPr>
          </a:p>
          <a:p>
            <a:pPr marL="99770" marR="100992" indent="-67599" algn="just">
              <a:lnSpc>
                <a:spcPct val="106100"/>
              </a:lnSpc>
              <a:buAutoNum type="alphaLcPeriod" startAt="3"/>
              <a:tabLst>
                <a:tab pos="101806" algn="l"/>
              </a:tabLst>
            </a:pPr>
            <a:r>
              <a:rPr sz="545" spc="13" dirty="0">
                <a:solidFill>
                  <a:srgbClr val="313131"/>
                </a:solidFill>
                <a:latin typeface="Times New Roman"/>
                <a:cs typeface="Times New Roman"/>
              </a:rPr>
              <a:t>The</a:t>
            </a:r>
            <a:r>
              <a:rPr sz="545" spc="-35" dirty="0">
                <a:solidFill>
                  <a:srgbClr val="313131"/>
                </a:solidFill>
                <a:latin typeface="Times New Roman"/>
                <a:cs typeface="Times New Roman"/>
              </a:rPr>
              <a:t> </a:t>
            </a:r>
            <a:r>
              <a:rPr sz="545" spc="13" dirty="0">
                <a:solidFill>
                  <a:srgbClr val="313131"/>
                </a:solidFill>
                <a:latin typeface="Times New Roman"/>
                <a:cs typeface="Times New Roman"/>
              </a:rPr>
              <a:t>opportunity</a:t>
            </a:r>
            <a:r>
              <a:rPr sz="545" spc="-35" dirty="0">
                <a:solidFill>
                  <a:srgbClr val="313131"/>
                </a:solidFill>
                <a:latin typeface="Times New Roman"/>
                <a:cs typeface="Times New Roman"/>
              </a:rPr>
              <a:t> </a:t>
            </a:r>
            <a:r>
              <a:rPr sz="545" spc="13" dirty="0">
                <a:solidFill>
                  <a:srgbClr val="313131"/>
                </a:solidFill>
                <a:latin typeface="Times New Roman"/>
                <a:cs typeface="Times New Roman"/>
              </a:rPr>
              <a:t>to</a:t>
            </a:r>
            <a:r>
              <a:rPr sz="545" spc="16" dirty="0">
                <a:solidFill>
                  <a:srgbClr val="313131"/>
                </a:solidFill>
                <a:latin typeface="Times New Roman"/>
                <a:cs typeface="Times New Roman"/>
              </a:rPr>
              <a:t> </a:t>
            </a:r>
            <a:r>
              <a:rPr sz="545" spc="6" dirty="0">
                <a:solidFill>
                  <a:srgbClr val="313131"/>
                </a:solidFill>
                <a:latin typeface="Times New Roman"/>
                <a:cs typeface="Times New Roman"/>
              </a:rPr>
              <a:t>produce</a:t>
            </a:r>
            <a:r>
              <a:rPr sz="545" spc="-13" dirty="0">
                <a:solidFill>
                  <a:srgbClr val="313131"/>
                </a:solidFill>
                <a:latin typeface="Times New Roman"/>
                <a:cs typeface="Times New Roman"/>
              </a:rPr>
              <a:t> </a:t>
            </a:r>
            <a:r>
              <a:rPr sz="545" spc="13" dirty="0">
                <a:solidFill>
                  <a:srgbClr val="313131"/>
                </a:solidFill>
                <a:latin typeface="Times New Roman"/>
                <a:cs typeface="Times New Roman"/>
              </a:rPr>
              <a:t>the</a:t>
            </a:r>
            <a:r>
              <a:rPr sz="545" spc="48" dirty="0">
                <a:solidFill>
                  <a:srgbClr val="313131"/>
                </a:solidFill>
                <a:latin typeface="Times New Roman"/>
                <a:cs typeface="Times New Roman"/>
              </a:rPr>
              <a:t> </a:t>
            </a:r>
            <a:r>
              <a:rPr sz="545" spc="6" dirty="0">
                <a:solidFill>
                  <a:srgbClr val="313131"/>
                </a:solidFill>
                <a:latin typeface="Times New Roman"/>
                <a:cs typeface="Times New Roman"/>
              </a:rPr>
              <a:t>gifted</a:t>
            </a:r>
            <a:r>
              <a:rPr sz="545" spc="-10" dirty="0">
                <a:solidFill>
                  <a:srgbClr val="313131"/>
                </a:solidFill>
                <a:latin typeface="Times New Roman"/>
                <a:cs typeface="Times New Roman"/>
              </a:rPr>
              <a:t> </a:t>
            </a:r>
            <a:r>
              <a:rPr sz="545" spc="6" dirty="0">
                <a:solidFill>
                  <a:srgbClr val="313131"/>
                </a:solidFill>
                <a:latin typeface="Times New Roman"/>
                <a:cs typeface="Times New Roman"/>
              </a:rPr>
              <a:t>classroom</a:t>
            </a:r>
            <a:r>
              <a:rPr sz="545" dirty="0">
                <a:solidFill>
                  <a:srgbClr val="313131"/>
                </a:solidFill>
                <a:latin typeface="Times New Roman"/>
                <a:cs typeface="Times New Roman"/>
              </a:rPr>
              <a:t> </a:t>
            </a:r>
            <a:r>
              <a:rPr sz="545" spc="13" dirty="0">
                <a:solidFill>
                  <a:srgbClr val="464646"/>
                </a:solidFill>
                <a:latin typeface="Times New Roman"/>
                <a:cs typeface="Times New Roman"/>
              </a:rPr>
              <a:t>as</a:t>
            </a:r>
            <a:r>
              <a:rPr sz="545" dirty="0">
                <a:solidFill>
                  <a:srgbClr val="464646"/>
                </a:solidFill>
                <a:latin typeface="Times New Roman"/>
                <a:cs typeface="Times New Roman"/>
              </a:rPr>
              <a:t> </a:t>
            </a:r>
            <a:r>
              <a:rPr sz="545" spc="-32" dirty="0">
                <a:solidFill>
                  <a:srgbClr val="464646"/>
                </a:solidFill>
                <a:latin typeface="Times New Roman"/>
                <a:cs typeface="Times New Roman"/>
              </a:rPr>
              <a:t>a</a:t>
            </a:r>
            <a:r>
              <a:rPr sz="545" dirty="0">
                <a:solidFill>
                  <a:srgbClr val="464646"/>
                </a:solidFill>
                <a:latin typeface="Times New Roman"/>
                <a:cs typeface="Times New Roman"/>
              </a:rPr>
              <a:t> 	</a:t>
            </a:r>
            <a:r>
              <a:rPr sz="545" dirty="0">
                <a:solidFill>
                  <a:srgbClr val="313131"/>
                </a:solidFill>
                <a:latin typeface="Times New Roman"/>
                <a:cs typeface="Times New Roman"/>
              </a:rPr>
              <a:t>common</a:t>
            </a:r>
            <a:r>
              <a:rPr sz="545" spc="13" dirty="0">
                <a:solidFill>
                  <a:srgbClr val="313131"/>
                </a:solidFill>
                <a:latin typeface="Times New Roman"/>
                <a:cs typeface="Times New Roman"/>
              </a:rPr>
              <a:t> </a:t>
            </a:r>
            <a:r>
              <a:rPr sz="545" dirty="0">
                <a:solidFill>
                  <a:srgbClr val="313131"/>
                </a:solidFill>
                <a:latin typeface="Times New Roman"/>
                <a:cs typeface="Times New Roman"/>
              </a:rPr>
              <a:t>development</a:t>
            </a:r>
            <a:r>
              <a:rPr sz="545" spc="119" dirty="0">
                <a:solidFill>
                  <a:srgbClr val="313131"/>
                </a:solidFill>
                <a:latin typeface="Times New Roman"/>
                <a:cs typeface="Times New Roman"/>
              </a:rPr>
              <a:t> </a:t>
            </a:r>
            <a:r>
              <a:rPr sz="545" dirty="0">
                <a:solidFill>
                  <a:srgbClr val="464646"/>
                </a:solidFill>
                <a:latin typeface="Times New Roman"/>
                <a:cs typeface="Times New Roman"/>
              </a:rPr>
              <a:t>space </a:t>
            </a:r>
            <a:r>
              <a:rPr sz="545" dirty="0">
                <a:solidFill>
                  <a:srgbClr val="313131"/>
                </a:solidFill>
                <a:latin typeface="Times New Roman"/>
                <a:cs typeface="Times New Roman"/>
              </a:rPr>
              <a:t>for</a:t>
            </a:r>
            <a:r>
              <a:rPr sz="545" spc="10" dirty="0">
                <a:solidFill>
                  <a:srgbClr val="313131"/>
                </a:solidFill>
                <a:latin typeface="Times New Roman"/>
                <a:cs typeface="Times New Roman"/>
              </a:rPr>
              <a:t> </a:t>
            </a:r>
            <a:r>
              <a:rPr sz="545" dirty="0">
                <a:solidFill>
                  <a:srgbClr val="313131"/>
                </a:solidFill>
                <a:latin typeface="Times New Roman"/>
                <a:cs typeface="Times New Roman"/>
              </a:rPr>
              <a:t>the</a:t>
            </a:r>
            <a:r>
              <a:rPr sz="545" spc="115" dirty="0">
                <a:solidFill>
                  <a:srgbClr val="313131"/>
                </a:solidFill>
                <a:latin typeface="Times New Roman"/>
                <a:cs typeface="Times New Roman"/>
              </a:rPr>
              <a:t> </a:t>
            </a:r>
            <a:r>
              <a:rPr sz="545" dirty="0">
                <a:solidFill>
                  <a:srgbClr val="313131"/>
                </a:solidFill>
                <a:latin typeface="Times New Roman"/>
                <a:cs typeface="Times New Roman"/>
              </a:rPr>
              <a:t>individual</a:t>
            </a:r>
            <a:r>
              <a:rPr sz="545" spc="58" dirty="0">
                <a:solidFill>
                  <a:srgbClr val="313131"/>
                </a:solidFill>
                <a:latin typeface="Times New Roman"/>
                <a:cs typeface="Times New Roman"/>
              </a:rPr>
              <a:t> </a:t>
            </a:r>
            <a:r>
              <a:rPr sz="545" spc="-6" dirty="0">
                <a:solidFill>
                  <a:srgbClr val="313131"/>
                </a:solidFill>
                <a:latin typeface="Times New Roman"/>
                <a:cs typeface="Times New Roman"/>
              </a:rPr>
              <a:t>pupil, 	</a:t>
            </a:r>
            <a:r>
              <a:rPr sz="545" spc="6" dirty="0">
                <a:solidFill>
                  <a:srgbClr val="313131"/>
                </a:solidFill>
                <a:latin typeface="Times New Roman"/>
                <a:cs typeface="Times New Roman"/>
              </a:rPr>
              <a:t>the</a:t>
            </a:r>
            <a:r>
              <a:rPr sz="545" spc="45" dirty="0">
                <a:solidFill>
                  <a:srgbClr val="313131"/>
                </a:solidFill>
                <a:latin typeface="Times New Roman"/>
                <a:cs typeface="Times New Roman"/>
              </a:rPr>
              <a:t> </a:t>
            </a:r>
            <a:r>
              <a:rPr sz="545" spc="6" dirty="0">
                <a:solidFill>
                  <a:srgbClr val="313131"/>
                </a:solidFill>
                <a:latin typeface="Times New Roman"/>
                <a:cs typeface="Times New Roman"/>
              </a:rPr>
              <a:t>class</a:t>
            </a:r>
            <a:r>
              <a:rPr sz="545" spc="-19" dirty="0">
                <a:solidFill>
                  <a:srgbClr val="313131"/>
                </a:solidFill>
                <a:latin typeface="Times New Roman"/>
                <a:cs typeface="Times New Roman"/>
              </a:rPr>
              <a:t> </a:t>
            </a:r>
            <a:r>
              <a:rPr sz="545" spc="6" dirty="0">
                <a:solidFill>
                  <a:srgbClr val="313131"/>
                </a:solidFill>
                <a:latin typeface="Times New Roman"/>
                <a:cs typeface="Times New Roman"/>
              </a:rPr>
              <a:t>and</a:t>
            </a:r>
            <a:r>
              <a:rPr sz="545" spc="64"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58" dirty="0">
                <a:solidFill>
                  <a:srgbClr val="313131"/>
                </a:solidFill>
                <a:latin typeface="Times New Roman"/>
                <a:cs typeface="Times New Roman"/>
              </a:rPr>
              <a:t> </a:t>
            </a:r>
            <a:r>
              <a:rPr sz="545" spc="6" dirty="0">
                <a:solidFill>
                  <a:srgbClr val="313131"/>
                </a:solidFill>
                <a:latin typeface="Times New Roman"/>
                <a:cs typeface="Times New Roman"/>
              </a:rPr>
              <a:t>teachers.</a:t>
            </a:r>
            <a:r>
              <a:rPr sz="545" spc="-13" dirty="0">
                <a:solidFill>
                  <a:srgbClr val="313131"/>
                </a:solidFill>
                <a:latin typeface="Times New Roman"/>
                <a:cs typeface="Times New Roman"/>
              </a:rPr>
              <a:t> </a:t>
            </a:r>
            <a:r>
              <a:rPr sz="545" spc="-6" dirty="0">
                <a:solidFill>
                  <a:srgbClr val="313131"/>
                </a:solidFill>
                <a:latin typeface="Times New Roman"/>
                <a:cs typeface="Times New Roman"/>
              </a:rPr>
              <a:t>dialog.</a:t>
            </a:r>
            <a:endParaRPr sz="545">
              <a:latin typeface="Times New Roman"/>
              <a:cs typeface="Times New Roman"/>
            </a:endParaRPr>
          </a:p>
          <a:p>
            <a:pPr>
              <a:spcBef>
                <a:spcPts val="609"/>
              </a:spcBef>
            </a:pPr>
            <a:endParaRPr sz="545">
              <a:latin typeface="Times New Roman"/>
              <a:cs typeface="Times New Roman"/>
            </a:endParaRPr>
          </a:p>
          <a:p>
            <a:pPr marR="11402" algn="r">
              <a:spcBef>
                <a:spcPts val="3"/>
              </a:spcBef>
            </a:pPr>
            <a:r>
              <a:rPr sz="641" spc="16" dirty="0">
                <a:solidFill>
                  <a:srgbClr val="313131"/>
                </a:solidFill>
              </a:rPr>
              <a:t>28</a:t>
            </a:r>
            <a:endParaRPr sz="641"/>
          </a:p>
        </p:txBody>
      </p:sp>
      <p:sp>
        <p:nvSpPr>
          <p:cNvPr id="39" name="object 39"/>
          <p:cNvSpPr txBox="1"/>
          <p:nvPr/>
        </p:nvSpPr>
        <p:spPr>
          <a:xfrm>
            <a:off x="4894394" y="2790512"/>
            <a:ext cx="238645" cy="161215"/>
          </a:xfrm>
          <a:prstGeom prst="rect">
            <a:avLst/>
          </a:prstGeom>
        </p:spPr>
        <p:txBody>
          <a:bodyPr vert="horz" wrap="square" lIns="0" tIns="8145" rIns="0" bIns="0" rtlCol="0">
            <a:spAutoFit/>
          </a:bodyPr>
          <a:lstStyle/>
          <a:p>
            <a:pPr marL="8145">
              <a:spcBef>
                <a:spcPts val="64"/>
              </a:spcBef>
            </a:pPr>
            <a:r>
              <a:rPr sz="994" b="1" spc="-285" dirty="0">
                <a:solidFill>
                  <a:srgbClr val="366E95"/>
                </a:solidFill>
                <a:latin typeface="Times New Roman"/>
                <a:cs typeface="Times New Roman"/>
              </a:rPr>
              <a:t>GATE</a:t>
            </a:r>
            <a:endParaRPr sz="994">
              <a:latin typeface="Times New Roman"/>
              <a:cs typeface="Times New Roman"/>
            </a:endParaRPr>
          </a:p>
        </p:txBody>
      </p:sp>
      <p:sp>
        <p:nvSpPr>
          <p:cNvPr id="40" name="object 40"/>
          <p:cNvSpPr txBox="1"/>
          <p:nvPr/>
        </p:nvSpPr>
        <p:spPr>
          <a:xfrm>
            <a:off x="4888361" y="2743517"/>
            <a:ext cx="155567" cy="339175"/>
          </a:xfrm>
          <a:prstGeom prst="rect">
            <a:avLst/>
          </a:prstGeom>
        </p:spPr>
        <p:txBody>
          <a:bodyPr vert="horz" wrap="square" lIns="0" tIns="8552" rIns="0" bIns="0" rtlCol="0">
            <a:spAutoFit/>
          </a:bodyPr>
          <a:lstStyle/>
          <a:p>
            <a:pPr marL="8145">
              <a:spcBef>
                <a:spcPts val="67"/>
              </a:spcBef>
            </a:pPr>
            <a:r>
              <a:rPr sz="2148" spc="-273" dirty="0">
                <a:solidFill>
                  <a:srgbClr val="6E90A5"/>
                </a:solidFill>
                <a:latin typeface="Times New Roman"/>
                <a:cs typeface="Times New Roman"/>
              </a:rPr>
              <a:t>-</a:t>
            </a:r>
            <a:r>
              <a:rPr sz="2148" spc="-715" dirty="0">
                <a:solidFill>
                  <a:srgbClr val="6E90A5"/>
                </a:solidFill>
                <a:latin typeface="Times New Roman"/>
                <a:cs typeface="Times New Roman"/>
              </a:rPr>
              <a:t>­</a:t>
            </a:r>
            <a:endParaRPr sz="2148">
              <a:latin typeface="Times New Roman"/>
              <a:cs typeface="Times New Roman"/>
            </a:endParaRPr>
          </a:p>
        </p:txBody>
      </p:sp>
      <p:sp>
        <p:nvSpPr>
          <p:cNvPr id="41" name="object 41"/>
          <p:cNvSpPr txBox="1"/>
          <p:nvPr/>
        </p:nvSpPr>
        <p:spPr>
          <a:xfrm>
            <a:off x="4898859" y="2964785"/>
            <a:ext cx="378738" cy="42721"/>
          </a:xfrm>
          <a:prstGeom prst="rect">
            <a:avLst/>
          </a:prstGeom>
        </p:spPr>
        <p:txBody>
          <a:bodyPr vert="horz" wrap="square" lIns="0" tIns="8145" rIns="0" bIns="0" rtlCol="0">
            <a:spAutoFit/>
          </a:bodyPr>
          <a:lstStyle/>
          <a:p>
            <a:pPr marL="8145">
              <a:spcBef>
                <a:spcPts val="64"/>
              </a:spcBef>
            </a:pPr>
            <a:r>
              <a:rPr sz="224" b="1" spc="-6" dirty="0">
                <a:solidFill>
                  <a:srgbClr val="6E90A5"/>
                </a:solidFill>
                <a:latin typeface="Times New Roman"/>
                <a:cs typeface="Times New Roman"/>
              </a:rPr>
              <a:t>PiOQNM.TOSIMQITC'IT</a:t>
            </a:r>
            <a:r>
              <a:rPr sz="224" b="1" spc="-6" dirty="0">
                <a:solidFill>
                  <a:srgbClr val="446979"/>
                </a:solidFill>
                <a:latin typeface="Times New Roman"/>
                <a:cs typeface="Times New Roman"/>
              </a:rPr>
              <a:t>I</a:t>
            </a:r>
            <a:r>
              <a:rPr sz="224" b="1" spc="-6" dirty="0">
                <a:solidFill>
                  <a:srgbClr val="6E90A5"/>
                </a:solidFill>
                <a:latin typeface="Times New Roman"/>
                <a:cs typeface="Times New Roman"/>
              </a:rPr>
              <a:t>Ct</a:t>
            </a:r>
            <a:endParaRPr sz="224">
              <a:latin typeface="Times New Roman"/>
              <a:cs typeface="Times New Roman"/>
            </a:endParaRPr>
          </a:p>
        </p:txBody>
      </p:sp>
      <p:sp>
        <p:nvSpPr>
          <p:cNvPr id="42" name="object 42"/>
          <p:cNvSpPr txBox="1"/>
          <p:nvPr/>
        </p:nvSpPr>
        <p:spPr>
          <a:xfrm>
            <a:off x="4896006" y="2965764"/>
            <a:ext cx="302176" cy="101968"/>
          </a:xfrm>
          <a:prstGeom prst="rect">
            <a:avLst/>
          </a:prstGeom>
        </p:spPr>
        <p:txBody>
          <a:bodyPr vert="horz" wrap="square" lIns="0" tIns="8145" rIns="0" bIns="0" rtlCol="0">
            <a:spAutoFit/>
          </a:bodyPr>
          <a:lstStyle/>
          <a:p>
            <a:pPr marL="8145">
              <a:spcBef>
                <a:spcPts val="64"/>
              </a:spcBef>
            </a:pPr>
            <a:r>
              <a:rPr sz="609" spc="-32" dirty="0">
                <a:solidFill>
                  <a:srgbClr val="6E90A5"/>
                </a:solidFill>
              </a:rPr>
              <a:t>"""'"""",._,,</a:t>
            </a:r>
            <a:endParaRPr sz="609"/>
          </a:p>
        </p:txBody>
      </p:sp>
      <p:sp>
        <p:nvSpPr>
          <p:cNvPr id="43" name="object 43"/>
          <p:cNvSpPr txBox="1"/>
          <p:nvPr/>
        </p:nvSpPr>
        <p:spPr>
          <a:xfrm>
            <a:off x="5748876" y="2910447"/>
            <a:ext cx="638967" cy="172098"/>
          </a:xfrm>
          <a:prstGeom prst="rect">
            <a:avLst/>
          </a:prstGeom>
        </p:spPr>
        <p:txBody>
          <a:bodyPr vert="horz" wrap="square" lIns="0" tIns="0" rIns="0" bIns="0" rtlCol="0">
            <a:spAutoFit/>
          </a:bodyPr>
          <a:lstStyle/>
          <a:p>
            <a:pPr marL="24434">
              <a:lnSpc>
                <a:spcPts val="744"/>
              </a:lnSpc>
              <a:tabLst>
                <a:tab pos="391751" algn="l"/>
              </a:tabLst>
            </a:pPr>
            <a:r>
              <a:rPr sz="4617" spc="-235" baseline="8680" dirty="0">
                <a:solidFill>
                  <a:srgbClr val="136EBA"/>
                </a:solidFill>
              </a:rPr>
              <a:t>■</a:t>
            </a:r>
            <a:r>
              <a:rPr sz="770" spc="-106" baseline="52083" dirty="0">
                <a:solidFill>
                  <a:srgbClr val="446979"/>
                </a:solidFill>
              </a:rPr>
              <a:t>Funde</a:t>
            </a:r>
            <a:r>
              <a:rPr sz="770" spc="-1510" baseline="52083" dirty="0">
                <a:solidFill>
                  <a:srgbClr val="446979"/>
                </a:solidFill>
              </a:rPr>
              <a:t>d</a:t>
            </a:r>
            <a:r>
              <a:rPr sz="513" spc="-71" dirty="0">
                <a:solidFill>
                  <a:srgbClr val="446979"/>
                </a:solidFill>
              </a:rPr>
              <a:t>Europea</a:t>
            </a:r>
            <a:r>
              <a:rPr sz="513" spc="-3152" dirty="0">
                <a:solidFill>
                  <a:srgbClr val="446979"/>
                </a:solidFill>
              </a:rPr>
              <a:t>n</a:t>
            </a:r>
            <a:r>
              <a:rPr sz="513" spc="-71" dirty="0">
                <a:solidFill>
                  <a:srgbClr val="446979"/>
                </a:solidFill>
              </a:rPr>
              <a:t>th</a:t>
            </a:r>
            <a:r>
              <a:rPr sz="513" spc="-64" dirty="0">
                <a:solidFill>
                  <a:srgbClr val="446979"/>
                </a:solidFill>
              </a:rPr>
              <a:t>e</a:t>
            </a:r>
            <a:r>
              <a:rPr sz="513" dirty="0">
                <a:solidFill>
                  <a:srgbClr val="446979"/>
                </a:solidFill>
              </a:rPr>
              <a:t>	</a:t>
            </a:r>
            <a:r>
              <a:rPr sz="770" baseline="52083" dirty="0">
                <a:solidFill>
                  <a:srgbClr val="446979"/>
                </a:solidFill>
              </a:rPr>
              <a:t>by</a:t>
            </a:r>
            <a:r>
              <a:rPr sz="770" spc="230" baseline="52083" dirty="0">
                <a:solidFill>
                  <a:srgbClr val="446979"/>
                </a:solidFill>
              </a:rPr>
              <a:t> </a:t>
            </a:r>
            <a:r>
              <a:rPr sz="513" spc="-61" dirty="0">
                <a:solidFill>
                  <a:srgbClr val="446979"/>
                </a:solidFill>
              </a:rPr>
              <a:t>Union</a:t>
            </a:r>
            <a:endParaRPr sz="513"/>
          </a:p>
        </p:txBody>
      </p:sp>
      <p:sp>
        <p:nvSpPr>
          <p:cNvPr id="44" name="object 44"/>
          <p:cNvSpPr txBox="1"/>
          <p:nvPr/>
        </p:nvSpPr>
        <p:spPr>
          <a:xfrm>
            <a:off x="4882240" y="3054042"/>
            <a:ext cx="1521466" cy="831601"/>
          </a:xfrm>
          <a:prstGeom prst="rect">
            <a:avLst/>
          </a:prstGeom>
        </p:spPr>
        <p:txBody>
          <a:bodyPr vert="horz" wrap="square" lIns="0" tIns="19140" rIns="0" bIns="0" rtlCol="0">
            <a:spAutoFit/>
          </a:bodyPr>
          <a:lstStyle/>
          <a:p>
            <a:pPr marL="113209" marR="250851" indent="143750">
              <a:lnSpc>
                <a:spcPts val="853"/>
              </a:lnSpc>
              <a:spcBef>
                <a:spcPts val="151"/>
              </a:spcBef>
            </a:pPr>
            <a:r>
              <a:rPr sz="770" dirty="0">
                <a:solidFill>
                  <a:srgbClr val="313131"/>
                </a:solidFill>
                <a:latin typeface="Times New Roman"/>
                <a:cs typeface="Times New Roman"/>
              </a:rPr>
              <a:t>The</a:t>
            </a:r>
            <a:r>
              <a:rPr sz="770" spc="-38" dirty="0">
                <a:solidFill>
                  <a:srgbClr val="313131"/>
                </a:solidFill>
                <a:latin typeface="Times New Roman"/>
                <a:cs typeface="Times New Roman"/>
              </a:rPr>
              <a:t> </a:t>
            </a:r>
            <a:r>
              <a:rPr sz="770" dirty="0">
                <a:solidFill>
                  <a:srgbClr val="313131"/>
                </a:solidFill>
                <a:latin typeface="Times New Roman"/>
                <a:cs typeface="Times New Roman"/>
              </a:rPr>
              <a:t>gifted</a:t>
            </a:r>
            <a:r>
              <a:rPr sz="770" spc="-32" dirty="0">
                <a:solidFill>
                  <a:srgbClr val="313131"/>
                </a:solidFill>
                <a:latin typeface="Times New Roman"/>
                <a:cs typeface="Times New Roman"/>
              </a:rPr>
              <a:t> </a:t>
            </a:r>
            <a:r>
              <a:rPr sz="770" spc="-6" dirty="0">
                <a:solidFill>
                  <a:srgbClr val="313131"/>
                </a:solidFill>
                <a:latin typeface="Times New Roman"/>
                <a:cs typeface="Times New Roman"/>
              </a:rPr>
              <a:t>classroom: </a:t>
            </a:r>
            <a:r>
              <a:rPr sz="770" spc="6" dirty="0">
                <a:solidFill>
                  <a:srgbClr val="313131"/>
                </a:solidFill>
                <a:latin typeface="Times New Roman"/>
                <a:cs typeface="Times New Roman"/>
              </a:rPr>
              <a:t>understanding</a:t>
            </a:r>
            <a:r>
              <a:rPr sz="770" spc="51" dirty="0">
                <a:solidFill>
                  <a:srgbClr val="313131"/>
                </a:solidFill>
                <a:latin typeface="Times New Roman"/>
                <a:cs typeface="Times New Roman"/>
              </a:rPr>
              <a:t> </a:t>
            </a:r>
            <a:r>
              <a:rPr sz="770" spc="6" dirty="0">
                <a:solidFill>
                  <a:srgbClr val="313131"/>
                </a:solidFill>
                <a:latin typeface="Times New Roman"/>
                <a:cs typeface="Times New Roman"/>
              </a:rPr>
              <a:t>and</a:t>
            </a:r>
            <a:r>
              <a:rPr sz="770" spc="115" dirty="0">
                <a:solidFill>
                  <a:srgbClr val="313131"/>
                </a:solidFill>
                <a:latin typeface="Times New Roman"/>
                <a:cs typeface="Times New Roman"/>
              </a:rPr>
              <a:t> </a:t>
            </a:r>
            <a:r>
              <a:rPr sz="770" spc="-6" dirty="0">
                <a:solidFill>
                  <a:srgbClr val="313131"/>
                </a:solidFill>
                <a:latin typeface="Times New Roman"/>
                <a:cs typeface="Times New Roman"/>
              </a:rPr>
              <a:t>applying.</a:t>
            </a:r>
            <a:endParaRPr sz="770">
              <a:latin typeface="Times New Roman"/>
              <a:cs typeface="Times New Roman"/>
            </a:endParaRPr>
          </a:p>
          <a:p>
            <a:pPr marL="8145" marR="3258">
              <a:lnSpc>
                <a:spcPct val="108400"/>
              </a:lnSpc>
              <a:spcBef>
                <a:spcPts val="343"/>
              </a:spcBef>
            </a:pPr>
            <a:r>
              <a:rPr sz="545" spc="6" dirty="0">
                <a:solidFill>
                  <a:srgbClr val="313131"/>
                </a:solidFill>
                <a:latin typeface="Times New Roman"/>
                <a:cs typeface="Times New Roman"/>
              </a:rPr>
              <a:t>Gifted</a:t>
            </a:r>
            <a:r>
              <a:rPr sz="545" spc="-13" dirty="0">
                <a:solidFill>
                  <a:srgbClr val="313131"/>
                </a:solidFill>
                <a:latin typeface="Times New Roman"/>
                <a:cs typeface="Times New Roman"/>
              </a:rPr>
              <a:t> </a:t>
            </a:r>
            <a:r>
              <a:rPr sz="545" spc="6" dirty="0">
                <a:solidFill>
                  <a:srgbClr val="464646"/>
                </a:solidFill>
                <a:latin typeface="Times New Roman"/>
                <a:cs typeface="Times New Roman"/>
              </a:rPr>
              <a:t>are</a:t>
            </a:r>
            <a:r>
              <a:rPr sz="545" spc="16" dirty="0">
                <a:solidFill>
                  <a:srgbClr val="464646"/>
                </a:solidFill>
                <a:latin typeface="Times New Roman"/>
                <a:cs typeface="Times New Roman"/>
              </a:rPr>
              <a:t> </a:t>
            </a:r>
            <a:r>
              <a:rPr sz="545" spc="13" dirty="0">
                <a:solidFill>
                  <a:srgbClr val="464646"/>
                </a:solidFill>
                <a:latin typeface="Times New Roman"/>
                <a:cs typeface="Times New Roman"/>
              </a:rPr>
              <a:t>identified </a:t>
            </a:r>
            <a:r>
              <a:rPr sz="545" spc="13" dirty="0">
                <a:solidFill>
                  <a:srgbClr val="313131"/>
                </a:solidFill>
                <a:latin typeface="Times New Roman"/>
                <a:cs typeface="Times New Roman"/>
              </a:rPr>
              <a:t>based</a:t>
            </a:r>
            <a:r>
              <a:rPr sz="545" spc="-3" dirty="0">
                <a:solidFill>
                  <a:srgbClr val="313131"/>
                </a:solidFill>
                <a:latin typeface="Times New Roman"/>
                <a:cs typeface="Times New Roman"/>
              </a:rPr>
              <a:t> </a:t>
            </a:r>
            <a:r>
              <a:rPr sz="545" spc="13" dirty="0">
                <a:solidFill>
                  <a:srgbClr val="313131"/>
                </a:solidFill>
                <a:latin typeface="Times New Roman"/>
                <a:cs typeface="Times New Roman"/>
              </a:rPr>
              <a:t>on</a:t>
            </a:r>
            <a:r>
              <a:rPr sz="545" spc="-22" dirty="0">
                <a:solidFill>
                  <a:srgbClr val="313131"/>
                </a:solidFill>
                <a:latin typeface="Times New Roman"/>
                <a:cs typeface="Times New Roman"/>
              </a:rPr>
              <a:t> </a:t>
            </a:r>
            <a:r>
              <a:rPr sz="545" spc="13" dirty="0">
                <a:solidFill>
                  <a:srgbClr val="313131"/>
                </a:solidFill>
                <a:latin typeface="Times New Roman"/>
                <a:cs typeface="Times New Roman"/>
              </a:rPr>
              <a:t>their</a:t>
            </a:r>
            <a:r>
              <a:rPr sz="545" spc="-48" dirty="0">
                <a:solidFill>
                  <a:srgbClr val="313131"/>
                </a:solidFill>
                <a:latin typeface="Times New Roman"/>
                <a:cs typeface="Times New Roman"/>
              </a:rPr>
              <a:t> </a:t>
            </a:r>
            <a:r>
              <a:rPr sz="545" spc="-6" dirty="0">
                <a:solidFill>
                  <a:srgbClr val="464646"/>
                </a:solidFill>
                <a:latin typeface="Times New Roman"/>
                <a:cs typeface="Times New Roman"/>
              </a:rPr>
              <a:t>cognitive</a:t>
            </a:r>
            <a:r>
              <a:rPr sz="545" spc="321" dirty="0">
                <a:solidFill>
                  <a:srgbClr val="464646"/>
                </a:solidFill>
                <a:latin typeface="Times New Roman"/>
                <a:cs typeface="Times New Roman"/>
              </a:rPr>
              <a:t> </a:t>
            </a:r>
            <a:r>
              <a:rPr sz="545" dirty="0">
                <a:solidFill>
                  <a:srgbClr val="313131"/>
                </a:solidFill>
                <a:latin typeface="Times New Roman"/>
                <a:cs typeface="Times New Roman"/>
              </a:rPr>
              <a:t>abilities</a:t>
            </a:r>
            <a:r>
              <a:rPr sz="545" spc="29" dirty="0">
                <a:solidFill>
                  <a:srgbClr val="313131"/>
                </a:solidFill>
                <a:latin typeface="Times New Roman"/>
                <a:cs typeface="Times New Roman"/>
              </a:rPr>
              <a:t> </a:t>
            </a:r>
            <a:r>
              <a:rPr sz="545" dirty="0">
                <a:solidFill>
                  <a:srgbClr val="313131"/>
                </a:solidFill>
                <a:latin typeface="Times New Roman"/>
                <a:cs typeface="Times New Roman"/>
              </a:rPr>
              <a:t>and</a:t>
            </a:r>
            <a:r>
              <a:rPr sz="545" spc="119" dirty="0">
                <a:solidFill>
                  <a:srgbClr val="313131"/>
                </a:solidFill>
                <a:latin typeface="Times New Roman"/>
                <a:cs typeface="Times New Roman"/>
              </a:rPr>
              <a:t> </a:t>
            </a:r>
            <a:r>
              <a:rPr sz="545" dirty="0">
                <a:solidFill>
                  <a:srgbClr val="313131"/>
                </a:solidFill>
                <a:latin typeface="Times New Roman"/>
                <a:cs typeface="Times New Roman"/>
              </a:rPr>
              <a:t>achievements.</a:t>
            </a:r>
            <a:r>
              <a:rPr sz="545" spc="64" dirty="0">
                <a:solidFill>
                  <a:srgbClr val="313131"/>
                </a:solidFill>
                <a:latin typeface="Times New Roman"/>
                <a:cs typeface="Times New Roman"/>
              </a:rPr>
              <a:t> </a:t>
            </a:r>
            <a:r>
              <a:rPr sz="545" dirty="0">
                <a:solidFill>
                  <a:srgbClr val="464646"/>
                </a:solidFill>
                <a:latin typeface="Times New Roman"/>
                <a:cs typeface="Times New Roman"/>
              </a:rPr>
              <a:t>Their</a:t>
            </a:r>
            <a:r>
              <a:rPr sz="545" spc="99" dirty="0">
                <a:solidFill>
                  <a:srgbClr val="464646"/>
                </a:solidFill>
                <a:latin typeface="Times New Roman"/>
                <a:cs typeface="Times New Roman"/>
              </a:rPr>
              <a:t> </a:t>
            </a:r>
            <a:r>
              <a:rPr sz="545" dirty="0">
                <a:solidFill>
                  <a:srgbClr val="313131"/>
                </a:solidFill>
                <a:latin typeface="Times New Roman"/>
                <a:cs typeface="Times New Roman"/>
              </a:rPr>
              <a:t>main</a:t>
            </a:r>
            <a:r>
              <a:rPr sz="545" spc="6" dirty="0">
                <a:solidFill>
                  <a:srgbClr val="313131"/>
                </a:solidFill>
                <a:latin typeface="Times New Roman"/>
                <a:cs typeface="Times New Roman"/>
              </a:rPr>
              <a:t> </a:t>
            </a:r>
            <a:r>
              <a:rPr sz="545" spc="-6" dirty="0">
                <a:solidFill>
                  <a:srgbClr val="464646"/>
                </a:solidFill>
                <a:latin typeface="Times New Roman"/>
                <a:cs typeface="Times New Roman"/>
              </a:rPr>
              <a:t>expectations </a:t>
            </a:r>
            <a:r>
              <a:rPr sz="545" spc="6" dirty="0">
                <a:solidFill>
                  <a:srgbClr val="313131"/>
                </a:solidFill>
                <a:latin typeface="Times New Roman"/>
                <a:cs typeface="Times New Roman"/>
              </a:rPr>
              <a:t>of their</a:t>
            </a:r>
            <a:r>
              <a:rPr sz="545" spc="55" dirty="0">
                <a:solidFill>
                  <a:srgbClr val="313131"/>
                </a:solidFill>
                <a:latin typeface="Times New Roman"/>
                <a:cs typeface="Times New Roman"/>
              </a:rPr>
              <a:t> </a:t>
            </a:r>
            <a:r>
              <a:rPr sz="545" spc="6" dirty="0">
                <a:solidFill>
                  <a:srgbClr val="313131"/>
                </a:solidFill>
                <a:latin typeface="Times New Roman"/>
                <a:cs typeface="Times New Roman"/>
              </a:rPr>
              <a:t>parents,</a:t>
            </a:r>
            <a:r>
              <a:rPr sz="545" spc="10" dirty="0">
                <a:solidFill>
                  <a:srgbClr val="313131"/>
                </a:solidFill>
                <a:latin typeface="Times New Roman"/>
                <a:cs typeface="Times New Roman"/>
              </a:rPr>
              <a:t> </a:t>
            </a:r>
            <a:r>
              <a:rPr sz="545" spc="6" dirty="0">
                <a:solidFill>
                  <a:srgbClr val="313131"/>
                </a:solidFill>
                <a:latin typeface="Times New Roman"/>
                <a:cs typeface="Times New Roman"/>
              </a:rPr>
              <a:t>teachers,</a:t>
            </a:r>
            <a:r>
              <a:rPr sz="545" spc="29" dirty="0">
                <a:solidFill>
                  <a:srgbClr val="313131"/>
                </a:solidFill>
                <a:latin typeface="Times New Roman"/>
                <a:cs typeface="Times New Roman"/>
              </a:rPr>
              <a:t> </a:t>
            </a:r>
            <a:r>
              <a:rPr sz="545" spc="6" dirty="0">
                <a:solidFill>
                  <a:srgbClr val="313131"/>
                </a:solidFill>
                <a:latin typeface="Times New Roman"/>
                <a:cs typeface="Times New Roman"/>
              </a:rPr>
              <a:t>and</a:t>
            </a:r>
            <a:r>
              <a:rPr sz="545" spc="35" dirty="0">
                <a:solidFill>
                  <a:srgbClr val="313131"/>
                </a:solidFill>
                <a:latin typeface="Times New Roman"/>
                <a:cs typeface="Times New Roman"/>
              </a:rPr>
              <a:t> </a:t>
            </a:r>
            <a:r>
              <a:rPr sz="545" spc="6" dirty="0">
                <a:solidFill>
                  <a:srgbClr val="313131"/>
                </a:solidFill>
                <a:latin typeface="Times New Roman"/>
                <a:cs typeface="Times New Roman"/>
              </a:rPr>
              <a:t>of</a:t>
            </a:r>
            <a:r>
              <a:rPr sz="545" spc="35" dirty="0">
                <a:solidFill>
                  <a:srgbClr val="313131"/>
                </a:solidFill>
                <a:latin typeface="Times New Roman"/>
                <a:cs typeface="Times New Roman"/>
              </a:rPr>
              <a:t> </a:t>
            </a:r>
            <a:r>
              <a:rPr sz="545" spc="6" dirty="0">
                <a:solidFill>
                  <a:srgbClr val="313131"/>
                </a:solidFill>
                <a:latin typeface="Times New Roman"/>
                <a:cs typeface="Times New Roman"/>
              </a:rPr>
              <a:t>their</a:t>
            </a:r>
            <a:r>
              <a:rPr sz="545" spc="26" dirty="0">
                <a:solidFill>
                  <a:srgbClr val="313131"/>
                </a:solidFill>
                <a:latin typeface="Times New Roman"/>
                <a:cs typeface="Times New Roman"/>
              </a:rPr>
              <a:t> </a:t>
            </a:r>
            <a:r>
              <a:rPr sz="545" spc="-6" dirty="0">
                <a:solidFill>
                  <a:srgbClr val="464646"/>
                </a:solidFill>
                <a:latin typeface="Times New Roman"/>
                <a:cs typeface="Times New Roman"/>
              </a:rPr>
              <a:t>environment </a:t>
            </a:r>
            <a:r>
              <a:rPr sz="545" dirty="0">
                <a:solidFill>
                  <a:srgbClr val="313131"/>
                </a:solidFill>
                <a:latin typeface="Times New Roman"/>
                <a:cs typeface="Times New Roman"/>
              </a:rPr>
              <a:t>focuses</a:t>
            </a:r>
            <a:r>
              <a:rPr sz="545" spc="-6" dirty="0">
                <a:solidFill>
                  <a:srgbClr val="313131"/>
                </a:solidFill>
                <a:latin typeface="Times New Roman"/>
                <a:cs typeface="Times New Roman"/>
              </a:rPr>
              <a:t> </a:t>
            </a:r>
            <a:r>
              <a:rPr sz="545" dirty="0">
                <a:solidFill>
                  <a:srgbClr val="313131"/>
                </a:solidFill>
                <a:latin typeface="Times New Roman"/>
                <a:cs typeface="Times New Roman"/>
              </a:rPr>
              <a:t>on</a:t>
            </a:r>
            <a:r>
              <a:rPr sz="545" spc="55" dirty="0">
                <a:solidFill>
                  <a:srgbClr val="313131"/>
                </a:solidFill>
                <a:latin typeface="Times New Roman"/>
                <a:cs typeface="Times New Roman"/>
              </a:rPr>
              <a:t> </a:t>
            </a:r>
            <a:r>
              <a:rPr sz="545" dirty="0">
                <a:solidFill>
                  <a:srgbClr val="464646"/>
                </a:solidFill>
                <a:latin typeface="Times New Roman"/>
                <a:cs typeface="Times New Roman"/>
              </a:rPr>
              <a:t>cognitive </a:t>
            </a:r>
            <a:r>
              <a:rPr sz="545" spc="-6" dirty="0">
                <a:solidFill>
                  <a:srgbClr val="313131"/>
                </a:solidFill>
                <a:latin typeface="Times New Roman"/>
                <a:cs typeface="Times New Roman"/>
              </a:rPr>
              <a:t>pe1formance.</a:t>
            </a:r>
            <a:endParaRPr sz="545">
              <a:latin typeface="Times New Roman"/>
              <a:cs typeface="Times New Roman"/>
            </a:endParaRPr>
          </a:p>
          <a:p>
            <a:pPr marL="8552">
              <a:spcBef>
                <a:spcPts val="38"/>
              </a:spcBef>
            </a:pPr>
            <a:r>
              <a:rPr sz="545" spc="13" dirty="0">
                <a:solidFill>
                  <a:srgbClr val="313131"/>
                </a:solidFill>
                <a:latin typeface="Times New Roman"/>
                <a:cs typeface="Times New Roman"/>
              </a:rPr>
              <a:t>The</a:t>
            </a:r>
            <a:r>
              <a:rPr sz="545" spc="-42" dirty="0">
                <a:solidFill>
                  <a:srgbClr val="313131"/>
                </a:solidFill>
                <a:latin typeface="Times New Roman"/>
                <a:cs typeface="Times New Roman"/>
              </a:rPr>
              <a:t> </a:t>
            </a:r>
            <a:r>
              <a:rPr sz="545" spc="13" dirty="0">
                <a:solidFill>
                  <a:srgbClr val="313131"/>
                </a:solidFill>
                <a:latin typeface="Times New Roman"/>
                <a:cs typeface="Times New Roman"/>
              </a:rPr>
              <a:t>central</a:t>
            </a:r>
            <a:r>
              <a:rPr sz="545" spc="-16" dirty="0">
                <a:solidFill>
                  <a:srgbClr val="313131"/>
                </a:solidFill>
                <a:latin typeface="Times New Roman"/>
                <a:cs typeface="Times New Roman"/>
              </a:rPr>
              <a:t> </a:t>
            </a:r>
            <a:r>
              <a:rPr sz="545" spc="13" dirty="0">
                <a:solidFill>
                  <a:srgbClr val="464646"/>
                </a:solidFill>
                <a:latin typeface="Times New Roman"/>
                <a:cs typeface="Times New Roman"/>
              </a:rPr>
              <a:t>aspect</a:t>
            </a:r>
            <a:r>
              <a:rPr sz="545" spc="-13" dirty="0">
                <a:solidFill>
                  <a:srgbClr val="464646"/>
                </a:solidFill>
                <a:latin typeface="Times New Roman"/>
                <a:cs typeface="Times New Roman"/>
              </a:rPr>
              <a:t> </a:t>
            </a:r>
            <a:r>
              <a:rPr sz="545" spc="13" dirty="0">
                <a:solidFill>
                  <a:srgbClr val="313131"/>
                </a:solidFill>
                <a:latin typeface="Times New Roman"/>
                <a:cs typeface="Times New Roman"/>
              </a:rPr>
              <a:t>in</a:t>
            </a:r>
            <a:r>
              <a:rPr sz="545" spc="-13" dirty="0">
                <a:solidFill>
                  <a:srgbClr val="313131"/>
                </a:solidFill>
                <a:latin typeface="Times New Roman"/>
                <a:cs typeface="Times New Roman"/>
              </a:rPr>
              <a:t> </a:t>
            </a:r>
            <a:r>
              <a:rPr sz="545" spc="13" dirty="0">
                <a:solidFill>
                  <a:srgbClr val="313131"/>
                </a:solidFill>
                <a:latin typeface="Times New Roman"/>
                <a:cs typeface="Times New Roman"/>
              </a:rPr>
              <a:t>most</a:t>
            </a:r>
            <a:r>
              <a:rPr sz="545" spc="-45" dirty="0">
                <a:solidFill>
                  <a:srgbClr val="313131"/>
                </a:solidFill>
                <a:latin typeface="Times New Roman"/>
                <a:cs typeface="Times New Roman"/>
              </a:rPr>
              <a:t> </a:t>
            </a:r>
            <a:r>
              <a:rPr sz="545" spc="6" dirty="0">
                <a:solidFill>
                  <a:srgbClr val="464646"/>
                </a:solidFill>
                <a:latin typeface="Times New Roman"/>
                <a:cs typeface="Times New Roman"/>
              </a:rPr>
              <a:t>gifted </a:t>
            </a:r>
            <a:r>
              <a:rPr sz="545" spc="13" dirty="0">
                <a:solidFill>
                  <a:srgbClr val="313131"/>
                </a:solidFill>
                <a:latin typeface="Times New Roman"/>
                <a:cs typeface="Times New Roman"/>
              </a:rPr>
              <a:t>programs</a:t>
            </a:r>
            <a:r>
              <a:rPr sz="545" spc="-29" dirty="0">
                <a:solidFill>
                  <a:srgbClr val="313131"/>
                </a:solidFill>
                <a:latin typeface="Times New Roman"/>
                <a:cs typeface="Times New Roman"/>
              </a:rPr>
              <a:t> </a:t>
            </a:r>
            <a:r>
              <a:rPr sz="545" spc="13" dirty="0">
                <a:solidFill>
                  <a:srgbClr val="313131"/>
                </a:solidFill>
                <a:latin typeface="Times New Roman"/>
                <a:cs typeface="Times New Roman"/>
              </a:rPr>
              <a:t>is</a:t>
            </a:r>
            <a:r>
              <a:rPr sz="545" spc="-3" dirty="0">
                <a:solidFill>
                  <a:srgbClr val="313131"/>
                </a:solidFill>
                <a:latin typeface="Times New Roman"/>
                <a:cs typeface="Times New Roman"/>
              </a:rPr>
              <a:t> </a:t>
            </a:r>
            <a:r>
              <a:rPr sz="545" spc="-16" dirty="0">
                <a:solidFill>
                  <a:srgbClr val="313131"/>
                </a:solidFill>
                <a:latin typeface="Times New Roman"/>
                <a:cs typeface="Times New Roman"/>
              </a:rPr>
              <a:t>the</a:t>
            </a:r>
            <a:endParaRPr sz="545">
              <a:latin typeface="Times New Roman"/>
              <a:cs typeface="Times New Roman"/>
            </a:endParaRPr>
          </a:p>
          <a:p>
            <a:pPr marL="8145">
              <a:spcBef>
                <a:spcPts val="87"/>
              </a:spcBef>
            </a:pPr>
            <a:r>
              <a:rPr sz="545" dirty="0">
                <a:solidFill>
                  <a:srgbClr val="313131"/>
                </a:solidFill>
                <a:latin typeface="Times New Roman"/>
                <a:cs typeface="Times New Roman"/>
              </a:rPr>
              <a:t>cognitive</a:t>
            </a:r>
            <a:r>
              <a:rPr sz="545" spc="51" dirty="0">
                <a:solidFill>
                  <a:srgbClr val="313131"/>
                </a:solidFill>
                <a:latin typeface="Times New Roman"/>
                <a:cs typeface="Times New Roman"/>
              </a:rPr>
              <a:t> </a:t>
            </a:r>
            <a:r>
              <a:rPr sz="545" dirty="0">
                <a:solidFill>
                  <a:srgbClr val="313131"/>
                </a:solidFill>
                <a:latin typeface="Times New Roman"/>
                <a:cs typeface="Times New Roman"/>
              </a:rPr>
              <a:t>one.</a:t>
            </a:r>
            <a:r>
              <a:rPr sz="545" spc="-26" dirty="0">
                <a:solidFill>
                  <a:srgbClr val="313131"/>
                </a:solidFill>
                <a:latin typeface="Times New Roman"/>
                <a:cs typeface="Times New Roman"/>
              </a:rPr>
              <a:t> </a:t>
            </a:r>
            <a:r>
              <a:rPr sz="545" spc="32" dirty="0">
                <a:solidFill>
                  <a:srgbClr val="313131"/>
                </a:solidFill>
                <a:latin typeface="Times New Roman"/>
                <a:cs typeface="Times New Roman"/>
              </a:rPr>
              <a:t>an</a:t>
            </a:r>
            <a:r>
              <a:rPr sz="545" spc="51" dirty="0">
                <a:solidFill>
                  <a:srgbClr val="313131"/>
                </a:solidFill>
                <a:latin typeface="Times New Roman"/>
                <a:cs typeface="Times New Roman"/>
              </a:rPr>
              <a:t> </a:t>
            </a:r>
            <a:r>
              <a:rPr sz="545" dirty="0">
                <a:solidFill>
                  <a:srgbClr val="313131"/>
                </a:solidFill>
                <a:latin typeface="Times New Roman"/>
                <a:cs typeface="Times New Roman"/>
              </a:rPr>
              <a:t>emotional</a:t>
            </a:r>
            <a:r>
              <a:rPr sz="545" spc="35" dirty="0">
                <a:solidFill>
                  <a:srgbClr val="313131"/>
                </a:solidFill>
                <a:latin typeface="Times New Roman"/>
                <a:cs typeface="Times New Roman"/>
              </a:rPr>
              <a:t> </a:t>
            </a:r>
            <a:r>
              <a:rPr sz="545" spc="-6" dirty="0">
                <a:solidFill>
                  <a:srgbClr val="313131"/>
                </a:solidFill>
                <a:latin typeface="Times New Roman"/>
                <a:cs typeface="Times New Roman"/>
              </a:rPr>
              <a:t>dialog.</a:t>
            </a:r>
            <a:endParaRPr sz="545">
              <a:latin typeface="Times New Roman"/>
              <a:cs typeface="Times New Roman"/>
            </a:endParaRPr>
          </a:p>
        </p:txBody>
      </p:sp>
      <p:sp>
        <p:nvSpPr>
          <p:cNvPr id="45" name="object 45"/>
          <p:cNvSpPr txBox="1"/>
          <p:nvPr/>
        </p:nvSpPr>
        <p:spPr>
          <a:xfrm>
            <a:off x="6382011" y="4107836"/>
            <a:ext cx="115250" cy="116716"/>
          </a:xfrm>
          <a:prstGeom prst="rect">
            <a:avLst/>
          </a:prstGeom>
        </p:spPr>
        <p:txBody>
          <a:bodyPr vert="horz" wrap="square" lIns="0" tIns="8145" rIns="0" bIns="0" rtlCol="0">
            <a:spAutoFit/>
          </a:bodyPr>
          <a:lstStyle/>
          <a:p>
            <a:pPr marL="8145">
              <a:spcBef>
                <a:spcPts val="64"/>
              </a:spcBef>
            </a:pPr>
            <a:r>
              <a:rPr sz="705" spc="19" dirty="0">
                <a:solidFill>
                  <a:srgbClr val="313131"/>
                </a:solidFill>
                <a:latin typeface="Times New Roman"/>
                <a:cs typeface="Times New Roman"/>
              </a:rPr>
              <a:t>29</a:t>
            </a:r>
            <a:endParaRPr sz="705">
              <a:latin typeface="Times New Roman"/>
              <a:cs typeface="Times New Roman"/>
            </a:endParaRPr>
          </a:p>
        </p:txBody>
      </p:sp>
      <p:sp>
        <p:nvSpPr>
          <p:cNvPr id="46" name="object 46"/>
          <p:cNvSpPr txBox="1"/>
          <p:nvPr/>
        </p:nvSpPr>
        <p:spPr>
          <a:xfrm>
            <a:off x="4861300" y="4739609"/>
            <a:ext cx="1637124" cy="1526444"/>
          </a:xfrm>
          <a:prstGeom prst="rect">
            <a:avLst/>
          </a:prstGeom>
        </p:spPr>
        <p:txBody>
          <a:bodyPr vert="horz" wrap="square" lIns="0" tIns="0" rIns="0" bIns="0" rtlCol="0">
            <a:spAutoFit/>
          </a:bodyPr>
          <a:lstStyle/>
          <a:p>
            <a:pPr marL="913814">
              <a:lnSpc>
                <a:spcPts val="1437"/>
              </a:lnSpc>
              <a:tabLst>
                <a:tab pos="1282352" algn="l"/>
              </a:tabLst>
            </a:pPr>
            <a:r>
              <a:rPr sz="4762" spc="-216" baseline="8978" dirty="0">
                <a:solidFill>
                  <a:srgbClr val="136EBA"/>
                </a:solidFill>
              </a:rPr>
              <a:t>■</a:t>
            </a:r>
            <a:r>
              <a:rPr sz="770" spc="-101" baseline="55555" dirty="0">
                <a:solidFill>
                  <a:srgbClr val="446979"/>
                </a:solidFill>
              </a:rPr>
              <a:t>Funde</a:t>
            </a:r>
            <a:r>
              <a:rPr sz="770" spc="-1447" baseline="55555" dirty="0">
                <a:solidFill>
                  <a:srgbClr val="446979"/>
                </a:solidFill>
              </a:rPr>
              <a:t>d</a:t>
            </a:r>
            <a:r>
              <a:rPr sz="513" spc="-67" dirty="0">
                <a:solidFill>
                  <a:srgbClr val="446979"/>
                </a:solidFill>
              </a:rPr>
              <a:t>Europea</a:t>
            </a:r>
            <a:r>
              <a:rPr sz="513" spc="-3162" dirty="0">
                <a:solidFill>
                  <a:srgbClr val="446979"/>
                </a:solidFill>
              </a:rPr>
              <a:t>n</a:t>
            </a:r>
            <a:r>
              <a:rPr sz="513" spc="-67" dirty="0">
                <a:solidFill>
                  <a:srgbClr val="446979"/>
                </a:solidFill>
              </a:rPr>
              <a:t>th</a:t>
            </a:r>
            <a:r>
              <a:rPr sz="513" spc="-61" dirty="0">
                <a:solidFill>
                  <a:srgbClr val="446979"/>
                </a:solidFill>
              </a:rPr>
              <a:t>e</a:t>
            </a:r>
            <a:r>
              <a:rPr sz="513" dirty="0">
                <a:solidFill>
                  <a:srgbClr val="446979"/>
                </a:solidFill>
              </a:rPr>
              <a:t>	</a:t>
            </a:r>
            <a:r>
              <a:rPr sz="770" spc="-106" baseline="55555" dirty="0">
                <a:solidFill>
                  <a:srgbClr val="446979"/>
                </a:solidFill>
              </a:rPr>
              <a:t>by</a:t>
            </a:r>
            <a:r>
              <a:rPr sz="770" spc="442" baseline="55555" dirty="0">
                <a:solidFill>
                  <a:srgbClr val="446979"/>
                </a:solidFill>
              </a:rPr>
              <a:t> </a:t>
            </a:r>
            <a:r>
              <a:rPr sz="513" spc="-96" dirty="0">
                <a:solidFill>
                  <a:srgbClr val="446979"/>
                </a:solidFill>
              </a:rPr>
              <a:t>Union</a:t>
            </a:r>
            <a:endParaRPr sz="513"/>
          </a:p>
          <a:p>
            <a:pPr marR="211757" algn="ctr">
              <a:lnSpc>
                <a:spcPts val="968"/>
              </a:lnSpc>
            </a:pPr>
            <a:r>
              <a:rPr sz="770" dirty="0">
                <a:solidFill>
                  <a:srgbClr val="313131"/>
                </a:solidFill>
                <a:latin typeface="Times New Roman"/>
                <a:cs typeface="Times New Roman"/>
              </a:rPr>
              <a:t>The</a:t>
            </a:r>
            <a:r>
              <a:rPr sz="770" spc="-64" dirty="0">
                <a:solidFill>
                  <a:srgbClr val="313131"/>
                </a:solidFill>
                <a:latin typeface="Times New Roman"/>
                <a:cs typeface="Times New Roman"/>
              </a:rPr>
              <a:t> </a:t>
            </a:r>
            <a:r>
              <a:rPr sz="770" dirty="0">
                <a:solidFill>
                  <a:srgbClr val="313131"/>
                </a:solidFill>
                <a:latin typeface="Times New Roman"/>
                <a:cs typeface="Times New Roman"/>
              </a:rPr>
              <a:t>gifted</a:t>
            </a:r>
            <a:r>
              <a:rPr sz="770" spc="10" dirty="0">
                <a:solidFill>
                  <a:srgbClr val="313131"/>
                </a:solidFill>
                <a:latin typeface="Times New Roman"/>
                <a:cs typeface="Times New Roman"/>
              </a:rPr>
              <a:t> </a:t>
            </a:r>
            <a:r>
              <a:rPr sz="898" spc="-6" dirty="0">
                <a:solidFill>
                  <a:srgbClr val="313131"/>
                </a:solidFill>
                <a:latin typeface="Times New Roman"/>
                <a:cs typeface="Times New Roman"/>
              </a:rPr>
              <a:t>classroom:</a:t>
            </a:r>
            <a:endParaRPr sz="898">
              <a:latin typeface="Times New Roman"/>
              <a:cs typeface="Times New Roman"/>
            </a:endParaRPr>
          </a:p>
          <a:p>
            <a:pPr marR="204020" algn="ctr">
              <a:lnSpc>
                <a:spcPts val="968"/>
              </a:lnSpc>
            </a:pPr>
            <a:r>
              <a:rPr sz="866" spc="-29" dirty="0">
                <a:solidFill>
                  <a:srgbClr val="1F1F1F"/>
                </a:solidFill>
                <a:latin typeface="Times New Roman"/>
                <a:cs typeface="Times New Roman"/>
              </a:rPr>
              <a:t>understanding</a:t>
            </a:r>
            <a:r>
              <a:rPr sz="866" spc="19" dirty="0">
                <a:solidFill>
                  <a:srgbClr val="1F1F1F"/>
                </a:solidFill>
                <a:latin typeface="Times New Roman"/>
                <a:cs typeface="Times New Roman"/>
              </a:rPr>
              <a:t> </a:t>
            </a:r>
            <a:r>
              <a:rPr sz="866" spc="-13" dirty="0">
                <a:solidFill>
                  <a:srgbClr val="313131"/>
                </a:solidFill>
                <a:latin typeface="Times New Roman"/>
                <a:cs typeface="Times New Roman"/>
              </a:rPr>
              <a:t>and</a:t>
            </a:r>
            <a:r>
              <a:rPr sz="866" spc="-61" dirty="0">
                <a:solidFill>
                  <a:srgbClr val="313131"/>
                </a:solidFill>
                <a:latin typeface="Times New Roman"/>
                <a:cs typeface="Times New Roman"/>
              </a:rPr>
              <a:t> </a:t>
            </a:r>
            <a:r>
              <a:rPr sz="866" spc="-6" dirty="0">
                <a:solidFill>
                  <a:srgbClr val="313131"/>
                </a:solidFill>
                <a:latin typeface="Times New Roman"/>
                <a:cs typeface="Times New Roman"/>
              </a:rPr>
              <a:t>applying.</a:t>
            </a:r>
            <a:endParaRPr sz="866">
              <a:latin typeface="Times New Roman"/>
              <a:cs typeface="Times New Roman"/>
            </a:endParaRPr>
          </a:p>
          <a:p>
            <a:pPr marL="35021" marR="103843" indent="-1222">
              <a:lnSpc>
                <a:spcPct val="101000"/>
              </a:lnSpc>
              <a:spcBef>
                <a:spcPts val="436"/>
              </a:spcBef>
            </a:pPr>
            <a:r>
              <a:rPr sz="449" spc="55" dirty="0">
                <a:solidFill>
                  <a:srgbClr val="464646"/>
                </a:solidFill>
                <a:latin typeface="Times New Roman"/>
                <a:cs typeface="Times New Roman"/>
              </a:rPr>
              <a:t>Attempts</a:t>
            </a:r>
            <a:r>
              <a:rPr sz="449" spc="6" dirty="0">
                <a:solidFill>
                  <a:srgbClr val="464646"/>
                </a:solidFill>
                <a:latin typeface="Times New Roman"/>
                <a:cs typeface="Times New Roman"/>
              </a:rPr>
              <a:t> </a:t>
            </a:r>
            <a:r>
              <a:rPr sz="449" spc="48" dirty="0">
                <a:solidFill>
                  <a:srgbClr val="464646"/>
                </a:solidFill>
                <a:latin typeface="Times New Roman"/>
                <a:cs typeface="Times New Roman"/>
              </a:rPr>
              <a:t>to</a:t>
            </a:r>
            <a:r>
              <a:rPr sz="449" spc="6" dirty="0">
                <a:solidFill>
                  <a:srgbClr val="464646"/>
                </a:solidFill>
                <a:latin typeface="Times New Roman"/>
                <a:cs typeface="Times New Roman"/>
              </a:rPr>
              <a:t> </a:t>
            </a:r>
            <a:r>
              <a:rPr sz="449" spc="61" dirty="0">
                <a:solidFill>
                  <a:srgbClr val="464646"/>
                </a:solidFill>
                <a:latin typeface="Times New Roman"/>
                <a:cs typeface="Times New Roman"/>
              </a:rPr>
              <a:t>answer</a:t>
            </a:r>
            <a:r>
              <a:rPr sz="449" spc="-22" dirty="0">
                <a:solidFill>
                  <a:srgbClr val="464646"/>
                </a:solidFill>
                <a:latin typeface="Times New Roman"/>
                <a:cs typeface="Times New Roman"/>
              </a:rPr>
              <a:t> </a:t>
            </a:r>
            <a:r>
              <a:rPr sz="449" spc="51" dirty="0">
                <a:solidFill>
                  <a:srgbClr val="464646"/>
                </a:solidFill>
                <a:latin typeface="Times New Roman"/>
                <a:cs typeface="Times New Roman"/>
              </a:rPr>
              <a:t>the</a:t>
            </a:r>
            <a:r>
              <a:rPr sz="449" spc="45" dirty="0">
                <a:solidFill>
                  <a:srgbClr val="464646"/>
                </a:solidFill>
                <a:latin typeface="Times New Roman"/>
                <a:cs typeface="Times New Roman"/>
              </a:rPr>
              <a:t> </a:t>
            </a:r>
            <a:r>
              <a:rPr sz="449" spc="51" dirty="0">
                <a:solidFill>
                  <a:srgbClr val="5D5D5D"/>
                </a:solidFill>
                <a:latin typeface="Times New Roman"/>
                <a:cs typeface="Times New Roman"/>
              </a:rPr>
              <a:t>e</a:t>
            </a:r>
            <a:r>
              <a:rPr sz="449" spc="51" dirty="0">
                <a:solidFill>
                  <a:srgbClr val="313131"/>
                </a:solidFill>
                <a:latin typeface="Times New Roman"/>
                <a:cs typeface="Times New Roman"/>
              </a:rPr>
              <a:t>m</a:t>
            </a:r>
            <a:r>
              <a:rPr sz="449" spc="51" dirty="0">
                <a:solidFill>
                  <a:srgbClr val="5D5D5D"/>
                </a:solidFill>
                <a:latin typeface="Times New Roman"/>
                <a:cs typeface="Times New Roman"/>
              </a:rPr>
              <a:t>oti</a:t>
            </a:r>
            <a:r>
              <a:rPr sz="449" spc="51" dirty="0">
                <a:solidFill>
                  <a:srgbClr val="313131"/>
                </a:solidFill>
                <a:latin typeface="Times New Roman"/>
                <a:cs typeface="Times New Roman"/>
              </a:rPr>
              <a:t>onal</a:t>
            </a:r>
            <a:r>
              <a:rPr sz="449" spc="29" dirty="0">
                <a:solidFill>
                  <a:srgbClr val="313131"/>
                </a:solidFill>
                <a:latin typeface="Times New Roman"/>
                <a:cs typeface="Times New Roman"/>
              </a:rPr>
              <a:t> </a:t>
            </a:r>
            <a:r>
              <a:rPr sz="449" spc="55" dirty="0">
                <a:solidFill>
                  <a:srgbClr val="464646"/>
                </a:solidFill>
                <a:latin typeface="Times New Roman"/>
                <a:cs typeface="Times New Roman"/>
              </a:rPr>
              <a:t>aspect</a:t>
            </a:r>
            <a:r>
              <a:rPr sz="449" spc="-19" dirty="0">
                <a:solidFill>
                  <a:srgbClr val="464646"/>
                </a:solidFill>
                <a:latin typeface="Times New Roman"/>
                <a:cs typeface="Times New Roman"/>
              </a:rPr>
              <a:t> </a:t>
            </a:r>
            <a:r>
              <a:rPr sz="449" spc="55" dirty="0">
                <a:solidFill>
                  <a:srgbClr val="464646"/>
                </a:solidFill>
                <a:latin typeface="Times New Roman"/>
                <a:cs typeface="Times New Roman"/>
              </a:rPr>
              <a:t>as</a:t>
            </a:r>
            <a:r>
              <a:rPr sz="449" spc="10" dirty="0">
                <a:solidFill>
                  <a:srgbClr val="464646"/>
                </a:solidFill>
                <a:latin typeface="Times New Roman"/>
                <a:cs typeface="Times New Roman"/>
              </a:rPr>
              <a:t> </a:t>
            </a:r>
            <a:r>
              <a:rPr sz="449" spc="32" dirty="0">
                <a:solidFill>
                  <a:srgbClr val="464646"/>
                </a:solidFill>
                <a:latin typeface="Times New Roman"/>
                <a:cs typeface="Times New Roman"/>
              </a:rPr>
              <a:t>well</a:t>
            </a:r>
            <a:r>
              <a:rPr sz="449" spc="22" dirty="0">
                <a:solidFill>
                  <a:srgbClr val="464646"/>
                </a:solidFill>
                <a:latin typeface="Times New Roman"/>
                <a:cs typeface="Times New Roman"/>
              </a:rPr>
              <a:t> </a:t>
            </a:r>
            <a:r>
              <a:rPr sz="449" spc="-16" dirty="0">
                <a:solidFill>
                  <a:srgbClr val="313131"/>
                </a:solidFill>
                <a:latin typeface="Times New Roman"/>
                <a:cs typeface="Times New Roman"/>
              </a:rPr>
              <a:t>i</a:t>
            </a:r>
            <a:r>
              <a:rPr sz="449" spc="-16" dirty="0">
                <a:solidFill>
                  <a:srgbClr val="5D5D5D"/>
                </a:solidFill>
                <a:latin typeface="Times New Roman"/>
                <a:cs typeface="Times New Roman"/>
              </a:rPr>
              <a:t>s</a:t>
            </a:r>
            <a:r>
              <a:rPr sz="449" spc="321" dirty="0">
                <a:solidFill>
                  <a:srgbClr val="5D5D5D"/>
                </a:solidFill>
                <a:latin typeface="Times New Roman"/>
                <a:cs typeface="Times New Roman"/>
              </a:rPr>
              <a:t> </a:t>
            </a:r>
            <a:r>
              <a:rPr sz="545" spc="6" dirty="0">
                <a:solidFill>
                  <a:srgbClr val="464646"/>
                </a:solidFill>
                <a:latin typeface="Times New Roman"/>
                <a:cs typeface="Times New Roman"/>
              </a:rPr>
              <a:t>often</a:t>
            </a:r>
            <a:r>
              <a:rPr sz="545" spc="32" dirty="0">
                <a:solidFill>
                  <a:srgbClr val="464646"/>
                </a:solidFill>
                <a:latin typeface="Times New Roman"/>
                <a:cs typeface="Times New Roman"/>
              </a:rPr>
              <a:t> </a:t>
            </a:r>
            <a:r>
              <a:rPr sz="545" spc="6" dirty="0">
                <a:solidFill>
                  <a:srgbClr val="313131"/>
                </a:solidFill>
                <a:latin typeface="Times New Roman"/>
                <a:cs typeface="Times New Roman"/>
              </a:rPr>
              <a:t>reflected</a:t>
            </a:r>
            <a:r>
              <a:rPr sz="545" spc="-45" dirty="0">
                <a:solidFill>
                  <a:srgbClr val="313131"/>
                </a:solidFill>
                <a:latin typeface="Times New Roman"/>
                <a:cs typeface="Times New Roman"/>
              </a:rPr>
              <a:t> </a:t>
            </a:r>
            <a:r>
              <a:rPr sz="513" spc="6" dirty="0">
                <a:solidFill>
                  <a:srgbClr val="313131"/>
                </a:solidFill>
              </a:rPr>
              <a:t>in</a:t>
            </a:r>
            <a:r>
              <a:rPr sz="513" spc="115" dirty="0">
                <a:solidFill>
                  <a:srgbClr val="313131"/>
                </a:solidFill>
              </a:rPr>
              <a:t> </a:t>
            </a:r>
            <a:r>
              <a:rPr sz="545" spc="6" dirty="0">
                <a:solidFill>
                  <a:srgbClr val="464646"/>
                </a:solidFill>
                <a:latin typeface="Times New Roman"/>
                <a:cs typeface="Times New Roman"/>
              </a:rPr>
              <a:t>external</a:t>
            </a:r>
            <a:r>
              <a:rPr sz="545" spc="-16" dirty="0">
                <a:solidFill>
                  <a:srgbClr val="464646"/>
                </a:solidFill>
                <a:latin typeface="Times New Roman"/>
                <a:cs typeface="Times New Roman"/>
              </a:rPr>
              <a:t> </a:t>
            </a:r>
            <a:r>
              <a:rPr sz="545" spc="6" dirty="0">
                <a:solidFill>
                  <a:srgbClr val="464646"/>
                </a:solidFill>
                <a:latin typeface="Times New Roman"/>
                <a:cs typeface="Times New Roman"/>
              </a:rPr>
              <a:t>components</a:t>
            </a:r>
            <a:r>
              <a:rPr sz="545" spc="13" dirty="0">
                <a:solidFill>
                  <a:srgbClr val="464646"/>
                </a:solidFill>
                <a:latin typeface="Times New Roman"/>
                <a:cs typeface="Times New Roman"/>
              </a:rPr>
              <a:t> </a:t>
            </a:r>
            <a:r>
              <a:rPr sz="545" dirty="0">
                <a:solidFill>
                  <a:srgbClr val="313131"/>
                </a:solidFill>
                <a:latin typeface="Times New Roman"/>
                <a:cs typeface="Times New Roman"/>
              </a:rPr>
              <a:t>of </a:t>
            </a:r>
            <a:r>
              <a:rPr sz="545" spc="-16" dirty="0">
                <a:solidFill>
                  <a:srgbClr val="313131"/>
                </a:solidFill>
                <a:latin typeface="Times New Roman"/>
                <a:cs typeface="Times New Roman"/>
              </a:rPr>
              <a:t>the</a:t>
            </a:r>
            <a:r>
              <a:rPr sz="545" spc="6" dirty="0">
                <a:solidFill>
                  <a:srgbClr val="313131"/>
                </a:solidFill>
                <a:latin typeface="Times New Roman"/>
                <a:cs typeface="Times New Roman"/>
              </a:rPr>
              <a:t> program,</a:t>
            </a:r>
            <a:r>
              <a:rPr sz="545" spc="-13" dirty="0">
                <a:solidFill>
                  <a:srgbClr val="313131"/>
                </a:solidFill>
                <a:latin typeface="Times New Roman"/>
                <a:cs typeface="Times New Roman"/>
              </a:rPr>
              <a:t> </a:t>
            </a:r>
            <a:r>
              <a:rPr sz="545" spc="13" dirty="0">
                <a:solidFill>
                  <a:srgbClr val="464646"/>
                </a:solidFill>
                <a:latin typeface="Times New Roman"/>
                <a:cs typeface="Times New Roman"/>
              </a:rPr>
              <a:t>such</a:t>
            </a:r>
            <a:r>
              <a:rPr sz="545" spc="16" dirty="0">
                <a:solidFill>
                  <a:srgbClr val="464646"/>
                </a:solidFill>
                <a:latin typeface="Times New Roman"/>
                <a:cs typeface="Times New Roman"/>
              </a:rPr>
              <a:t> </a:t>
            </a:r>
            <a:r>
              <a:rPr sz="545" spc="13" dirty="0">
                <a:solidFill>
                  <a:srgbClr val="313131"/>
                </a:solidFill>
                <a:latin typeface="Times New Roman"/>
                <a:cs typeface="Times New Roman"/>
              </a:rPr>
              <a:t>as</a:t>
            </a:r>
            <a:r>
              <a:rPr sz="545" spc="-10" dirty="0">
                <a:solidFill>
                  <a:srgbClr val="313131"/>
                </a:solidFill>
                <a:latin typeface="Times New Roman"/>
                <a:cs typeface="Times New Roman"/>
              </a:rPr>
              <a:t> </a:t>
            </a:r>
            <a:r>
              <a:rPr sz="545" spc="13" dirty="0">
                <a:solidFill>
                  <a:srgbClr val="313131"/>
                </a:solidFill>
                <a:latin typeface="Times New Roman"/>
                <a:cs typeface="Times New Roman"/>
              </a:rPr>
              <a:t>emotional</a:t>
            </a:r>
            <a:r>
              <a:rPr sz="545" spc="-29" dirty="0">
                <a:solidFill>
                  <a:srgbClr val="313131"/>
                </a:solidFill>
                <a:latin typeface="Times New Roman"/>
                <a:cs typeface="Times New Roman"/>
              </a:rPr>
              <a:t> </a:t>
            </a:r>
            <a:r>
              <a:rPr sz="545" spc="6" dirty="0">
                <a:solidFill>
                  <a:srgbClr val="464646"/>
                </a:solidFill>
                <a:latin typeface="Times New Roman"/>
                <a:cs typeface="Times New Roman"/>
              </a:rPr>
              <a:t>workshops</a:t>
            </a:r>
            <a:r>
              <a:rPr sz="545" spc="-32" dirty="0">
                <a:solidFill>
                  <a:srgbClr val="464646"/>
                </a:solidFill>
                <a:latin typeface="Times New Roman"/>
                <a:cs typeface="Times New Roman"/>
              </a:rPr>
              <a:t> </a:t>
            </a:r>
            <a:r>
              <a:rPr sz="545" spc="13" dirty="0">
                <a:solidFill>
                  <a:srgbClr val="313131"/>
                </a:solidFill>
                <a:latin typeface="Times New Roman"/>
                <a:cs typeface="Times New Roman"/>
              </a:rPr>
              <a:t>or</a:t>
            </a:r>
            <a:r>
              <a:rPr sz="545" spc="29" dirty="0">
                <a:solidFill>
                  <a:srgbClr val="313131"/>
                </a:solidFill>
                <a:latin typeface="Times New Roman"/>
                <a:cs typeface="Times New Roman"/>
              </a:rPr>
              <a:t> </a:t>
            </a:r>
            <a:r>
              <a:rPr sz="545" spc="-6" dirty="0">
                <a:solidFill>
                  <a:srgbClr val="313131"/>
                </a:solidFill>
                <a:latin typeface="Times New Roman"/>
                <a:cs typeface="Times New Roman"/>
              </a:rPr>
              <a:t>meetings </a:t>
            </a:r>
            <a:r>
              <a:rPr sz="545" dirty="0">
                <a:solidFill>
                  <a:srgbClr val="464646"/>
                </a:solidFill>
                <a:latin typeface="Times New Roman"/>
                <a:cs typeface="Times New Roman"/>
              </a:rPr>
              <a:t>with</a:t>
            </a:r>
            <a:r>
              <a:rPr sz="545" spc="10" dirty="0">
                <a:solidFill>
                  <a:srgbClr val="464646"/>
                </a:solidFill>
                <a:latin typeface="Times New Roman"/>
                <a:cs typeface="Times New Roman"/>
              </a:rPr>
              <a:t> </a:t>
            </a:r>
            <a:r>
              <a:rPr sz="545" dirty="0">
                <a:solidFill>
                  <a:srgbClr val="313131"/>
                </a:solidFill>
                <a:latin typeface="Times New Roman"/>
                <a:cs typeface="Times New Roman"/>
              </a:rPr>
              <a:t>the</a:t>
            </a:r>
            <a:r>
              <a:rPr sz="545" spc="45" dirty="0">
                <a:solidFill>
                  <a:srgbClr val="313131"/>
                </a:solidFill>
                <a:latin typeface="Times New Roman"/>
                <a:cs typeface="Times New Roman"/>
              </a:rPr>
              <a:t> </a:t>
            </a:r>
            <a:r>
              <a:rPr sz="545" spc="-6" dirty="0">
                <a:solidFill>
                  <a:srgbClr val="464646"/>
                </a:solidFill>
                <a:latin typeface="Times New Roman"/>
                <a:cs typeface="Times New Roman"/>
              </a:rPr>
              <a:t>counselor.</a:t>
            </a:r>
            <a:endParaRPr sz="545">
              <a:latin typeface="Times New Roman"/>
              <a:cs typeface="Times New Roman"/>
            </a:endParaRPr>
          </a:p>
          <a:p>
            <a:pPr marL="32578">
              <a:lnSpc>
                <a:spcPts val="632"/>
              </a:lnSpc>
              <a:spcBef>
                <a:spcPts val="61"/>
              </a:spcBef>
            </a:pPr>
            <a:r>
              <a:rPr sz="545" spc="13" dirty="0">
                <a:solidFill>
                  <a:srgbClr val="313131"/>
                </a:solidFill>
                <a:latin typeface="Times New Roman"/>
                <a:cs typeface="Times New Roman"/>
              </a:rPr>
              <a:t>Those</a:t>
            </a:r>
            <a:r>
              <a:rPr sz="545" dirty="0">
                <a:solidFill>
                  <a:srgbClr val="313131"/>
                </a:solidFill>
                <a:latin typeface="Times New Roman"/>
                <a:cs typeface="Times New Roman"/>
              </a:rPr>
              <a:t> </a:t>
            </a:r>
            <a:r>
              <a:rPr sz="545" spc="13" dirty="0">
                <a:solidFill>
                  <a:srgbClr val="313131"/>
                </a:solidFill>
                <a:latin typeface="Times New Roman"/>
                <a:cs typeface="Times New Roman"/>
              </a:rPr>
              <a:t>important</a:t>
            </a:r>
            <a:r>
              <a:rPr sz="545" spc="-26" dirty="0">
                <a:solidFill>
                  <a:srgbClr val="313131"/>
                </a:solidFill>
                <a:latin typeface="Times New Roman"/>
                <a:cs typeface="Times New Roman"/>
              </a:rPr>
              <a:t> </a:t>
            </a:r>
            <a:r>
              <a:rPr sz="545" spc="13" dirty="0">
                <a:solidFill>
                  <a:srgbClr val="464646"/>
                </a:solidFill>
                <a:latin typeface="Times New Roman"/>
                <a:cs typeface="Times New Roman"/>
              </a:rPr>
              <a:t>components</a:t>
            </a:r>
            <a:r>
              <a:rPr sz="545" spc="-3" dirty="0">
                <a:solidFill>
                  <a:srgbClr val="464646"/>
                </a:solidFill>
                <a:latin typeface="Times New Roman"/>
                <a:cs typeface="Times New Roman"/>
              </a:rPr>
              <a:t> </a:t>
            </a:r>
            <a:r>
              <a:rPr sz="545" spc="13" dirty="0">
                <a:solidFill>
                  <a:srgbClr val="464646"/>
                </a:solidFill>
                <a:latin typeface="Times New Roman"/>
                <a:cs typeface="Times New Roman"/>
              </a:rPr>
              <a:t>express</a:t>
            </a:r>
            <a:r>
              <a:rPr sz="545" spc="-45" dirty="0">
                <a:solidFill>
                  <a:srgbClr val="464646"/>
                </a:solidFill>
                <a:latin typeface="Times New Roman"/>
                <a:cs typeface="Times New Roman"/>
              </a:rPr>
              <a:t> </a:t>
            </a:r>
            <a:r>
              <a:rPr sz="545" spc="13" dirty="0">
                <a:solidFill>
                  <a:srgbClr val="464646"/>
                </a:solidFill>
                <a:latin typeface="Times New Roman"/>
                <a:cs typeface="Times New Roman"/>
              </a:rPr>
              <a:t>a</a:t>
            </a:r>
            <a:r>
              <a:rPr sz="545" spc="22" dirty="0">
                <a:solidFill>
                  <a:srgbClr val="464646"/>
                </a:solidFill>
                <a:latin typeface="Times New Roman"/>
                <a:cs typeface="Times New Roman"/>
              </a:rPr>
              <a:t> </a:t>
            </a:r>
            <a:r>
              <a:rPr sz="545" spc="6" dirty="0">
                <a:solidFill>
                  <a:srgbClr val="464646"/>
                </a:solidFill>
                <a:latin typeface="Times New Roman"/>
                <a:cs typeface="Times New Roman"/>
              </a:rPr>
              <a:t>concept</a:t>
            </a:r>
            <a:r>
              <a:rPr sz="545" spc="-10" dirty="0">
                <a:solidFill>
                  <a:srgbClr val="464646"/>
                </a:solidFill>
                <a:latin typeface="Times New Roman"/>
                <a:cs typeface="Times New Roman"/>
              </a:rPr>
              <a:t> </a:t>
            </a:r>
            <a:r>
              <a:rPr sz="545" spc="-13" dirty="0">
                <a:solidFill>
                  <a:srgbClr val="464646"/>
                </a:solidFill>
                <a:latin typeface="Times New Roman"/>
                <a:cs typeface="Times New Roman"/>
              </a:rPr>
              <a:t>that</a:t>
            </a:r>
            <a:endParaRPr sz="545">
              <a:latin typeface="Times New Roman"/>
              <a:cs typeface="Times New Roman"/>
            </a:endParaRPr>
          </a:p>
          <a:p>
            <a:pPr marL="33392">
              <a:lnSpc>
                <a:spcPts val="786"/>
              </a:lnSpc>
            </a:pPr>
            <a:r>
              <a:rPr sz="673" spc="-42" dirty="0">
                <a:solidFill>
                  <a:srgbClr val="464646"/>
                </a:solidFill>
                <a:latin typeface="Times New Roman"/>
                <a:cs typeface="Times New Roman"/>
              </a:rPr>
              <a:t>separates</a:t>
            </a:r>
            <a:r>
              <a:rPr sz="673" spc="-13" dirty="0">
                <a:solidFill>
                  <a:srgbClr val="464646"/>
                </a:solidFill>
                <a:latin typeface="Times New Roman"/>
                <a:cs typeface="Times New Roman"/>
              </a:rPr>
              <a:t> </a:t>
            </a:r>
            <a:r>
              <a:rPr sz="673" spc="-22" dirty="0">
                <a:solidFill>
                  <a:srgbClr val="313131"/>
                </a:solidFill>
                <a:latin typeface="Times New Roman"/>
                <a:cs typeface="Times New Roman"/>
              </a:rPr>
              <a:t>the</a:t>
            </a:r>
            <a:r>
              <a:rPr sz="673" spc="-51" dirty="0">
                <a:solidFill>
                  <a:srgbClr val="313131"/>
                </a:solidFill>
                <a:latin typeface="Times New Roman"/>
                <a:cs typeface="Times New Roman"/>
              </a:rPr>
              <a:t> </a:t>
            </a:r>
            <a:r>
              <a:rPr sz="673" spc="-55" dirty="0">
                <a:solidFill>
                  <a:srgbClr val="313131"/>
                </a:solidFill>
                <a:latin typeface="Times New Roman"/>
                <a:cs typeface="Times New Roman"/>
              </a:rPr>
              <a:t>cognitive</a:t>
            </a:r>
            <a:r>
              <a:rPr sz="673" spc="-48" dirty="0">
                <a:solidFill>
                  <a:srgbClr val="313131"/>
                </a:solidFill>
                <a:latin typeface="Times New Roman"/>
                <a:cs typeface="Times New Roman"/>
              </a:rPr>
              <a:t> </a:t>
            </a:r>
            <a:r>
              <a:rPr sz="673" spc="-22" dirty="0">
                <a:solidFill>
                  <a:srgbClr val="313131"/>
                </a:solidFill>
                <a:latin typeface="Times New Roman"/>
                <a:cs typeface="Times New Roman"/>
              </a:rPr>
              <a:t>and</a:t>
            </a:r>
            <a:r>
              <a:rPr sz="673" spc="-80" dirty="0">
                <a:solidFill>
                  <a:srgbClr val="313131"/>
                </a:solidFill>
                <a:latin typeface="Times New Roman"/>
                <a:cs typeface="Times New Roman"/>
              </a:rPr>
              <a:t> </a:t>
            </a:r>
            <a:r>
              <a:rPr sz="673" spc="-48" dirty="0">
                <a:solidFill>
                  <a:srgbClr val="313131"/>
                </a:solidFill>
                <a:latin typeface="Times New Roman"/>
                <a:cs typeface="Times New Roman"/>
              </a:rPr>
              <a:t>emotional</a:t>
            </a:r>
            <a:r>
              <a:rPr sz="673" spc="-19" dirty="0">
                <a:solidFill>
                  <a:srgbClr val="313131"/>
                </a:solidFill>
                <a:latin typeface="Times New Roman"/>
                <a:cs typeface="Times New Roman"/>
              </a:rPr>
              <a:t> </a:t>
            </a:r>
            <a:r>
              <a:rPr sz="673" spc="-6" dirty="0">
                <a:solidFill>
                  <a:srgbClr val="313131"/>
                </a:solidFill>
                <a:latin typeface="Times New Roman"/>
                <a:cs typeface="Times New Roman"/>
              </a:rPr>
              <a:t>aspects.</a:t>
            </a:r>
            <a:endParaRPr sz="673">
              <a:latin typeface="Times New Roman"/>
              <a:cs typeface="Times New Roman"/>
            </a:endParaRPr>
          </a:p>
          <a:p>
            <a:pPr marL="36243">
              <a:spcBef>
                <a:spcPts val="38"/>
              </a:spcBef>
            </a:pPr>
            <a:r>
              <a:rPr sz="545" spc="6" dirty="0">
                <a:solidFill>
                  <a:srgbClr val="313131"/>
                </a:solidFill>
                <a:latin typeface="Times New Roman"/>
                <a:cs typeface="Times New Roman"/>
              </a:rPr>
              <a:t>Modem</a:t>
            </a:r>
            <a:r>
              <a:rPr sz="545" spc="13" dirty="0">
                <a:solidFill>
                  <a:srgbClr val="313131"/>
                </a:solidFill>
                <a:latin typeface="Times New Roman"/>
                <a:cs typeface="Times New Roman"/>
              </a:rPr>
              <a:t> </a:t>
            </a:r>
            <a:r>
              <a:rPr sz="545" spc="6" dirty="0">
                <a:solidFill>
                  <a:srgbClr val="313131"/>
                </a:solidFill>
                <a:latin typeface="Times New Roman"/>
                <a:cs typeface="Times New Roman"/>
              </a:rPr>
              <a:t>approaches</a:t>
            </a:r>
            <a:r>
              <a:rPr sz="545" spc="51" dirty="0">
                <a:solidFill>
                  <a:srgbClr val="313131"/>
                </a:solidFill>
                <a:latin typeface="Times New Roman"/>
                <a:cs typeface="Times New Roman"/>
              </a:rPr>
              <a:t> </a:t>
            </a:r>
            <a:r>
              <a:rPr sz="545" spc="6" dirty="0">
                <a:solidFill>
                  <a:srgbClr val="464646"/>
                </a:solidFill>
                <a:latin typeface="Times New Roman"/>
                <a:cs typeface="Times New Roman"/>
              </a:rPr>
              <a:t>emphasize</a:t>
            </a:r>
            <a:r>
              <a:rPr sz="545" spc="10" dirty="0">
                <a:solidFill>
                  <a:srgbClr val="464646"/>
                </a:solidFill>
                <a:latin typeface="Times New Roman"/>
                <a:cs typeface="Times New Roman"/>
              </a:rPr>
              <a:t> </a:t>
            </a:r>
            <a:r>
              <a:rPr sz="545" spc="6" dirty="0">
                <a:solidFill>
                  <a:srgbClr val="313131"/>
                </a:solidFill>
                <a:latin typeface="Times New Roman"/>
                <a:cs typeface="Times New Roman"/>
              </a:rPr>
              <a:t>the</a:t>
            </a:r>
            <a:r>
              <a:rPr sz="545" spc="58" dirty="0">
                <a:solidFill>
                  <a:srgbClr val="313131"/>
                </a:solidFill>
                <a:latin typeface="Times New Roman"/>
                <a:cs typeface="Times New Roman"/>
              </a:rPr>
              <a:t> </a:t>
            </a:r>
            <a:r>
              <a:rPr sz="545" spc="-6" dirty="0">
                <a:solidFill>
                  <a:srgbClr val="464646"/>
                </a:solidFill>
                <a:latin typeface="Times New Roman"/>
                <a:cs typeface="Times New Roman"/>
              </a:rPr>
              <a:t>synchronization</a:t>
            </a:r>
            <a:endParaRPr sz="545">
              <a:latin typeface="Times New Roman"/>
              <a:cs typeface="Times New Roman"/>
            </a:endParaRPr>
          </a:p>
          <a:p>
            <a:pPr marL="35021">
              <a:spcBef>
                <a:spcPts val="131"/>
              </a:spcBef>
            </a:pPr>
            <a:r>
              <a:rPr sz="545" dirty="0">
                <a:solidFill>
                  <a:srgbClr val="464646"/>
                </a:solidFill>
                <a:latin typeface="Times New Roman"/>
                <a:cs typeface="Times New Roman"/>
              </a:rPr>
              <a:t>of</a:t>
            </a:r>
            <a:r>
              <a:rPr sz="545" spc="13" dirty="0">
                <a:solidFill>
                  <a:srgbClr val="464646"/>
                </a:solidFill>
                <a:latin typeface="Times New Roman"/>
                <a:cs typeface="Times New Roman"/>
              </a:rPr>
              <a:t> </a:t>
            </a:r>
            <a:r>
              <a:rPr sz="545" dirty="0">
                <a:solidFill>
                  <a:srgbClr val="313131"/>
                </a:solidFill>
                <a:latin typeface="Times New Roman"/>
                <a:cs typeface="Times New Roman"/>
              </a:rPr>
              <a:t>the</a:t>
            </a:r>
            <a:r>
              <a:rPr sz="545" spc="38" dirty="0">
                <a:solidFill>
                  <a:srgbClr val="313131"/>
                </a:solidFill>
                <a:latin typeface="Times New Roman"/>
                <a:cs typeface="Times New Roman"/>
              </a:rPr>
              <a:t> </a:t>
            </a:r>
            <a:r>
              <a:rPr sz="545" dirty="0">
                <a:solidFill>
                  <a:srgbClr val="313131"/>
                </a:solidFill>
                <a:latin typeface="Times New Roman"/>
                <a:cs typeface="Times New Roman"/>
              </a:rPr>
              <a:t>two</a:t>
            </a:r>
            <a:r>
              <a:rPr sz="545" spc="-16" dirty="0">
                <a:solidFill>
                  <a:srgbClr val="313131"/>
                </a:solidFill>
                <a:latin typeface="Times New Roman"/>
                <a:cs typeface="Times New Roman"/>
              </a:rPr>
              <a:t> </a:t>
            </a:r>
            <a:r>
              <a:rPr sz="545" spc="-6" dirty="0">
                <a:solidFill>
                  <a:srgbClr val="313131"/>
                </a:solidFill>
                <a:latin typeface="Times New Roman"/>
                <a:cs typeface="Times New Roman"/>
              </a:rPr>
              <a:t>aspects.</a:t>
            </a:r>
            <a:endParaRPr sz="545">
              <a:latin typeface="Times New Roman"/>
              <a:cs typeface="Times New Roman"/>
            </a:endParaRPr>
          </a:p>
          <a:p>
            <a:pPr marR="11402" algn="r">
              <a:spcBef>
                <a:spcPts val="523"/>
              </a:spcBef>
            </a:pPr>
            <a:r>
              <a:rPr sz="641" spc="-16" dirty="0">
                <a:solidFill>
                  <a:srgbClr val="313131"/>
                </a:solidFill>
                <a:latin typeface="Times New Roman"/>
                <a:cs typeface="Times New Roman"/>
              </a:rPr>
              <a:t>30</a:t>
            </a:r>
            <a:endParaRPr sz="641">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16442"/>
            <a:ext cx="534944" cy="217351"/>
          </a:xfrm>
          <a:prstGeom prst="rect">
            <a:avLst/>
          </a:prstGeom>
        </p:spPr>
      </p:pic>
      <p:sp>
        <p:nvSpPr>
          <p:cNvPr id="4" name="object 4"/>
          <p:cNvSpPr/>
          <p:nvPr/>
        </p:nvSpPr>
        <p:spPr>
          <a:xfrm>
            <a:off x="4663760" y="87203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75517" y="4590499"/>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9639" y="271951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86096" y="4596374"/>
            <a:ext cx="0" cy="1342686"/>
          </a:xfrm>
          <a:custGeom>
            <a:avLst/>
            <a:gdLst/>
            <a:ahLst/>
            <a:cxnLst/>
            <a:rect l="l" t="t" r="r" b="b"/>
            <a:pathLst>
              <a:path h="2093595">
                <a:moveTo>
                  <a:pt x="0" y="2092978"/>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0218"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52004" y="866157"/>
            <a:ext cx="1825678" cy="1368749"/>
          </a:xfrm>
          <a:custGeom>
            <a:avLst/>
            <a:gdLst/>
            <a:ahLst/>
            <a:cxnLst/>
            <a:rect l="l" t="t" r="r" b="b"/>
            <a:pathLst>
              <a:path w="2846704" h="2134235">
                <a:moveTo>
                  <a:pt x="2846077" y="2134197"/>
                </a:moveTo>
                <a:lnTo>
                  <a:pt x="2846077" y="0"/>
                </a:lnTo>
              </a:path>
              <a:path w="2846704" h="2134235">
                <a:moveTo>
                  <a:pt x="0" y="13739"/>
                </a:moveTo>
                <a:lnTo>
                  <a:pt x="2841494" y="13739"/>
                </a:lnTo>
              </a:path>
            </a:pathLst>
          </a:custGeom>
          <a:ln w="9162">
            <a:solidFill>
              <a:srgbClr val="000000"/>
            </a:solidFill>
          </a:ln>
        </p:spPr>
        <p:txBody>
          <a:bodyPr wrap="square" lIns="0" tIns="0" rIns="0" bIns="0" rtlCol="0"/>
          <a:lstStyle/>
          <a:p>
            <a:endParaRPr sz="898"/>
          </a:p>
        </p:txBody>
      </p:sp>
      <p:sp>
        <p:nvSpPr>
          <p:cNvPr id="10" name="object 10"/>
          <p:cNvSpPr/>
          <p:nvPr/>
        </p:nvSpPr>
        <p:spPr>
          <a:xfrm>
            <a:off x="2662129" y="106001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62129" y="1265613"/>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2" name="object 12"/>
          <p:cNvSpPr/>
          <p:nvPr/>
        </p:nvSpPr>
        <p:spPr>
          <a:xfrm>
            <a:off x="2662129" y="146534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2129" y="165332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2129"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203515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4657882" y="222313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29"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63760" y="272539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29" y="29221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5069" y="31160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88557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4666700" y="407649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40823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0821" y="459637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70948" y="4784353"/>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70948" y="497233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0948" y="5183809"/>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2670947" y="536885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0947" y="555683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0947" y="5750684"/>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4" name="object 34"/>
          <p:cNvSpPr/>
          <p:nvPr/>
        </p:nvSpPr>
        <p:spPr>
          <a:xfrm>
            <a:off x="4669639"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0947" y="594160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txBox="1"/>
          <p:nvPr/>
        </p:nvSpPr>
        <p:spPr>
          <a:xfrm>
            <a:off x="4894283" y="941721"/>
            <a:ext cx="245976" cy="141466"/>
          </a:xfrm>
          <a:prstGeom prst="rect">
            <a:avLst/>
          </a:prstGeom>
        </p:spPr>
        <p:txBody>
          <a:bodyPr vert="horz" wrap="square" lIns="0" tIns="8145" rIns="0" bIns="0" rtlCol="0">
            <a:spAutoFit/>
          </a:bodyPr>
          <a:lstStyle/>
          <a:p>
            <a:pPr marL="8145">
              <a:spcBef>
                <a:spcPts val="64"/>
              </a:spcBef>
            </a:pPr>
            <a:r>
              <a:rPr sz="866" b="1" spc="-147" dirty="0">
                <a:solidFill>
                  <a:srgbClr val="34698E"/>
                </a:solidFill>
              </a:rPr>
              <a:t>GATE</a:t>
            </a:r>
            <a:endParaRPr sz="866"/>
          </a:p>
        </p:txBody>
      </p:sp>
      <p:sp>
        <p:nvSpPr>
          <p:cNvPr id="46" name="object 46"/>
          <p:cNvSpPr txBox="1">
            <a:spLocks noGrp="1"/>
          </p:cNvSpPr>
          <p:nvPr>
            <p:ph type="sldNum" sz="quarter" idx="7"/>
          </p:nvPr>
        </p:nvSpPr>
        <p:spPr>
          <a:xfrm>
            <a:off x="392579" y="10067272"/>
            <a:ext cx="259715" cy="201929"/>
          </a:xfrm>
          <a:prstGeom prst="rect">
            <a:avLst/>
          </a:prstGeom>
        </p:spPr>
        <p:txBody>
          <a:bodyPr vert="horz" wrap="square" lIns="0" tIns="0" rIns="0" bIns="0" rtlCol="0">
            <a:spAutoFit/>
          </a:bodyPr>
          <a:lstStyle>
            <a:defPPr>
              <a:defRPr kern="0"/>
            </a:defPPr>
            <a:lvl1pPr>
              <a:defRPr sz="1250" b="0" i="0">
                <a:solidFill>
                  <a:srgbClr val="1F1F1F"/>
                </a:solidFill>
                <a:latin typeface="Times New Roman"/>
                <a:cs typeface="Times New Roman"/>
              </a:defRPr>
            </a:lvl1pPr>
          </a:lstStyle>
          <a:p>
            <a:pPr marL="38100">
              <a:lnSpc>
                <a:spcPts val="1465"/>
              </a:lnSpc>
            </a:pPr>
            <a:fld id="{81D60167-4931-47E6-BA6A-407CBD079E47}" type="slidenum">
              <a:rPr lang="en-US" spc="-25" smtClean="0"/>
              <a:pPr marL="38100">
                <a:lnSpc>
                  <a:spcPts val="1465"/>
                </a:lnSpc>
              </a:pPr>
              <a:t>115</a:t>
            </a:fld>
            <a:endParaRPr spc="-16" dirty="0"/>
          </a:p>
        </p:txBody>
      </p:sp>
      <p:sp>
        <p:nvSpPr>
          <p:cNvPr id="37" name="object 37"/>
          <p:cNvSpPr txBox="1"/>
          <p:nvPr/>
        </p:nvSpPr>
        <p:spPr>
          <a:xfrm>
            <a:off x="4913128" y="1098534"/>
            <a:ext cx="353081" cy="47787"/>
          </a:xfrm>
          <a:prstGeom prst="rect">
            <a:avLst/>
          </a:prstGeom>
        </p:spPr>
        <p:txBody>
          <a:bodyPr vert="horz" wrap="square" lIns="0" tIns="8145" rIns="0" bIns="0" rtlCol="0">
            <a:spAutoFit/>
          </a:bodyPr>
          <a:lstStyle/>
          <a:p>
            <a:pPr marL="8145">
              <a:spcBef>
                <a:spcPts val="64"/>
              </a:spcBef>
            </a:pPr>
            <a:r>
              <a:rPr sz="257" b="1" spc="77" dirty="0">
                <a:solidFill>
                  <a:srgbClr val="6B8EA3"/>
                </a:solidFill>
                <a:latin typeface="Times New Roman"/>
                <a:cs typeface="Times New Roman"/>
              </a:rPr>
              <a:t>lOUfOllflTCO</a:t>
            </a:r>
            <a:endParaRPr sz="257">
              <a:latin typeface="Times New Roman"/>
              <a:cs typeface="Times New Roman"/>
            </a:endParaRPr>
          </a:p>
        </p:txBody>
      </p:sp>
      <p:sp>
        <p:nvSpPr>
          <p:cNvPr id="38" name="object 38"/>
          <p:cNvSpPr txBox="1">
            <a:spLocks noGrp="1"/>
          </p:cNvSpPr>
          <p:nvPr>
            <p:ph type="title"/>
          </p:nvPr>
        </p:nvSpPr>
        <p:spPr>
          <a:xfrm>
            <a:off x="4888915" y="911018"/>
            <a:ext cx="360412" cy="322439"/>
          </a:xfrm>
          <a:prstGeom prst="rect">
            <a:avLst/>
          </a:prstGeom>
        </p:spPr>
        <p:txBody>
          <a:bodyPr spcFirstLastPara="1" vert="horz" wrap="square" lIns="0" tIns="8552" rIns="0" bIns="0" rtlCol="0" anchor="ctr" anchorCtr="0">
            <a:spAutoFit/>
          </a:bodyPr>
          <a:lstStyle/>
          <a:p>
            <a:pPr marL="8145">
              <a:lnSpc>
                <a:spcPct val="100000"/>
              </a:lnSpc>
              <a:spcBef>
                <a:spcPts val="67"/>
              </a:spcBef>
            </a:pPr>
            <a:r>
              <a:rPr sz="1956" spc="-573" dirty="0">
                <a:solidFill>
                  <a:srgbClr val="6B8EA3"/>
                </a:solidFill>
                <a:latin typeface="Arial"/>
                <a:cs typeface="Arial"/>
              </a:rPr>
              <a:t>-</a:t>
            </a:r>
            <a:r>
              <a:rPr sz="289" spc="-38" dirty="0">
                <a:solidFill>
                  <a:srgbClr val="6B8EA3"/>
                </a:solidFill>
              </a:rPr>
              <a:t>N«l-</a:t>
            </a:r>
            <a:r>
              <a:rPr sz="289" spc="-35" dirty="0">
                <a:solidFill>
                  <a:srgbClr val="6B8EA3"/>
                </a:solidFill>
              </a:rPr>
              <a:t>lAWIT!DSMtH'T</a:t>
            </a:r>
            <a:r>
              <a:rPr sz="289" spc="-2407" dirty="0">
                <a:solidFill>
                  <a:srgbClr val="6B8EA3"/>
                </a:solidFill>
              </a:rPr>
              <a:t>S</a:t>
            </a:r>
            <a:r>
              <a:rPr sz="1956" spc="-484" dirty="0">
                <a:solidFill>
                  <a:srgbClr val="6B8EA3"/>
                </a:solidFill>
                <a:latin typeface="Arial"/>
                <a:cs typeface="Arial"/>
              </a:rPr>
              <a:t>­</a:t>
            </a:r>
            <a:endParaRPr sz="1956">
              <a:latin typeface="Arial"/>
              <a:cs typeface="Arial"/>
            </a:endParaRPr>
          </a:p>
        </p:txBody>
      </p:sp>
      <p:sp>
        <p:nvSpPr>
          <p:cNvPr id="39" name="object 39"/>
          <p:cNvSpPr txBox="1"/>
          <p:nvPr/>
        </p:nvSpPr>
        <p:spPr>
          <a:xfrm>
            <a:off x="5751204" y="1049418"/>
            <a:ext cx="645890" cy="171137"/>
          </a:xfrm>
          <a:prstGeom prst="rect">
            <a:avLst/>
          </a:prstGeom>
        </p:spPr>
        <p:txBody>
          <a:bodyPr vert="horz" wrap="square" lIns="0" tIns="0" rIns="0" bIns="0" rtlCol="0">
            <a:spAutoFit/>
          </a:bodyPr>
          <a:lstStyle/>
          <a:p>
            <a:pPr marL="24434">
              <a:lnSpc>
                <a:spcPts val="705"/>
              </a:lnSpc>
              <a:tabLst>
                <a:tab pos="389715" algn="l"/>
              </a:tabLst>
            </a:pPr>
            <a:r>
              <a:rPr sz="4233" spc="-212" baseline="9469" dirty="0">
                <a:solidFill>
                  <a:srgbClr val="136EBA"/>
                </a:solidFill>
              </a:rPr>
              <a:t>■</a:t>
            </a:r>
            <a:r>
              <a:rPr sz="721" spc="-67" baseline="55555" dirty="0">
                <a:solidFill>
                  <a:srgbClr val="446979"/>
                </a:solidFill>
              </a:rPr>
              <a:t>Funde</a:t>
            </a:r>
            <a:r>
              <a:rPr sz="721" spc="-1356" baseline="55555" dirty="0">
                <a:solidFill>
                  <a:srgbClr val="446979"/>
                </a:solidFill>
              </a:rPr>
              <a:t>d</a:t>
            </a:r>
            <a:r>
              <a:rPr sz="481" spc="-45" dirty="0">
                <a:solidFill>
                  <a:srgbClr val="446979"/>
                </a:solidFill>
              </a:rPr>
              <a:t>Europea</a:t>
            </a:r>
            <a:r>
              <a:rPr sz="481" spc="-2892" dirty="0">
                <a:solidFill>
                  <a:srgbClr val="446979"/>
                </a:solidFill>
              </a:rPr>
              <a:t>n</a:t>
            </a:r>
            <a:r>
              <a:rPr sz="481" spc="-45" dirty="0">
                <a:solidFill>
                  <a:srgbClr val="446979"/>
                </a:solidFill>
              </a:rPr>
              <a:t>th</a:t>
            </a:r>
            <a:r>
              <a:rPr sz="481" spc="-38" dirty="0">
                <a:solidFill>
                  <a:srgbClr val="446979"/>
                </a:solidFill>
              </a:rPr>
              <a:t>e</a:t>
            </a:r>
            <a:r>
              <a:rPr sz="481" dirty="0">
                <a:solidFill>
                  <a:srgbClr val="446979"/>
                </a:solidFill>
              </a:rPr>
              <a:t>	</a:t>
            </a:r>
            <a:r>
              <a:rPr sz="721" baseline="55555" dirty="0">
                <a:solidFill>
                  <a:srgbClr val="345969"/>
                </a:solidFill>
              </a:rPr>
              <a:t>by</a:t>
            </a:r>
            <a:r>
              <a:rPr sz="721" spc="317" baseline="55555" dirty="0">
                <a:solidFill>
                  <a:srgbClr val="345969"/>
                </a:solidFill>
              </a:rPr>
              <a:t> </a:t>
            </a:r>
            <a:r>
              <a:rPr sz="481" spc="-26" dirty="0">
                <a:solidFill>
                  <a:srgbClr val="446979"/>
                </a:solidFill>
              </a:rPr>
              <a:t>Un</a:t>
            </a:r>
            <a:r>
              <a:rPr sz="481" spc="-26" dirty="0">
                <a:solidFill>
                  <a:srgbClr val="5D7C89"/>
                </a:solidFill>
              </a:rPr>
              <a:t>i</a:t>
            </a:r>
            <a:r>
              <a:rPr sz="481" spc="-26" dirty="0">
                <a:solidFill>
                  <a:srgbClr val="446979"/>
                </a:solidFill>
              </a:rPr>
              <a:t>on</a:t>
            </a:r>
            <a:endParaRPr sz="481"/>
          </a:p>
        </p:txBody>
      </p:sp>
      <p:sp>
        <p:nvSpPr>
          <p:cNvPr id="40" name="object 40"/>
          <p:cNvSpPr txBox="1"/>
          <p:nvPr/>
        </p:nvSpPr>
        <p:spPr>
          <a:xfrm>
            <a:off x="4879857" y="1200193"/>
            <a:ext cx="1617983" cy="1172261"/>
          </a:xfrm>
          <a:prstGeom prst="rect">
            <a:avLst/>
          </a:prstGeom>
        </p:spPr>
        <p:txBody>
          <a:bodyPr vert="horz" wrap="square" lIns="0" tIns="8145" rIns="0" bIns="0" rtlCol="0">
            <a:spAutoFit/>
          </a:bodyPr>
          <a:lstStyle/>
          <a:p>
            <a:pPr marR="234969" algn="ctr">
              <a:lnSpc>
                <a:spcPts val="984"/>
              </a:lnSpc>
              <a:spcBef>
                <a:spcPts val="64"/>
              </a:spcBef>
            </a:pPr>
            <a:r>
              <a:rPr sz="866" spc="-35" dirty="0">
                <a:solidFill>
                  <a:srgbClr val="2F2F2F"/>
                </a:solidFill>
                <a:latin typeface="Times New Roman"/>
                <a:cs typeface="Times New Roman"/>
              </a:rPr>
              <a:t>The</a:t>
            </a:r>
            <a:r>
              <a:rPr sz="866" spc="-73" dirty="0">
                <a:solidFill>
                  <a:srgbClr val="2F2F2F"/>
                </a:solidFill>
                <a:latin typeface="Times New Roman"/>
                <a:cs typeface="Times New Roman"/>
              </a:rPr>
              <a:t> </a:t>
            </a:r>
            <a:r>
              <a:rPr sz="866" spc="-35" dirty="0">
                <a:solidFill>
                  <a:srgbClr val="2F2F2F"/>
                </a:solidFill>
                <a:latin typeface="Times New Roman"/>
                <a:cs typeface="Times New Roman"/>
              </a:rPr>
              <a:t>gifted</a:t>
            </a:r>
            <a:r>
              <a:rPr sz="866" spc="-71" dirty="0">
                <a:solidFill>
                  <a:srgbClr val="2F2F2F"/>
                </a:solidFill>
                <a:latin typeface="Times New Roman"/>
                <a:cs typeface="Times New Roman"/>
              </a:rPr>
              <a:t> </a:t>
            </a:r>
            <a:r>
              <a:rPr sz="866" spc="-6" dirty="0">
                <a:solidFill>
                  <a:srgbClr val="2F2F2F"/>
                </a:solidFill>
                <a:latin typeface="Times New Roman"/>
                <a:cs typeface="Times New Roman"/>
              </a:rPr>
              <a:t>classroom:</a:t>
            </a:r>
            <a:endParaRPr sz="866">
              <a:latin typeface="Times New Roman"/>
              <a:cs typeface="Times New Roman"/>
            </a:endParaRPr>
          </a:p>
          <a:p>
            <a:pPr marR="222345" algn="ctr">
              <a:lnSpc>
                <a:spcPts val="869"/>
              </a:lnSpc>
            </a:pPr>
            <a:r>
              <a:rPr sz="770" spc="6" dirty="0">
                <a:solidFill>
                  <a:srgbClr val="2F2F2F"/>
                </a:solidFill>
                <a:latin typeface="Times New Roman"/>
                <a:cs typeface="Times New Roman"/>
              </a:rPr>
              <a:t>understanding</a:t>
            </a:r>
            <a:r>
              <a:rPr sz="770" spc="51" dirty="0">
                <a:solidFill>
                  <a:srgbClr val="2F2F2F"/>
                </a:solidFill>
                <a:latin typeface="Times New Roman"/>
                <a:cs typeface="Times New Roman"/>
              </a:rPr>
              <a:t> </a:t>
            </a:r>
            <a:r>
              <a:rPr sz="770" spc="6" dirty="0">
                <a:solidFill>
                  <a:srgbClr val="2F2F2F"/>
                </a:solidFill>
                <a:latin typeface="Times New Roman"/>
                <a:cs typeface="Times New Roman"/>
              </a:rPr>
              <a:t>and</a:t>
            </a:r>
            <a:r>
              <a:rPr sz="770" spc="115" dirty="0">
                <a:solidFill>
                  <a:srgbClr val="2F2F2F"/>
                </a:solidFill>
                <a:latin typeface="Times New Roman"/>
                <a:cs typeface="Times New Roman"/>
              </a:rPr>
              <a:t> </a:t>
            </a:r>
            <a:r>
              <a:rPr sz="770" spc="-6" dirty="0">
                <a:solidFill>
                  <a:srgbClr val="2F2F2F"/>
                </a:solidFill>
                <a:latin typeface="Times New Roman"/>
                <a:cs typeface="Times New Roman"/>
              </a:rPr>
              <a:t>app</a:t>
            </a:r>
            <a:r>
              <a:rPr sz="770" spc="-6" dirty="0">
                <a:solidFill>
                  <a:srgbClr val="111111"/>
                </a:solidFill>
                <a:latin typeface="Times New Roman"/>
                <a:cs typeface="Times New Roman"/>
              </a:rPr>
              <a:t>l</a:t>
            </a:r>
            <a:r>
              <a:rPr sz="770" spc="-6" dirty="0">
                <a:solidFill>
                  <a:srgbClr val="2F2F2F"/>
                </a:solidFill>
                <a:latin typeface="Times New Roman"/>
                <a:cs typeface="Times New Roman"/>
              </a:rPr>
              <a:t>ying.</a:t>
            </a:r>
            <a:endParaRPr sz="770">
              <a:latin typeface="Times New Roman"/>
              <a:cs typeface="Times New Roman"/>
            </a:endParaRPr>
          </a:p>
          <a:p>
            <a:pPr marL="9366" marR="140086" indent="-1629">
              <a:lnSpc>
                <a:spcPct val="107200"/>
              </a:lnSpc>
              <a:spcBef>
                <a:spcPts val="340"/>
              </a:spcBef>
            </a:pPr>
            <a:r>
              <a:rPr sz="545" spc="6" dirty="0">
                <a:solidFill>
                  <a:srgbClr val="2F2F2F"/>
                </a:solidFill>
                <a:latin typeface="Times New Roman"/>
                <a:cs typeface="Times New Roman"/>
              </a:rPr>
              <a:t>The</a:t>
            </a:r>
            <a:r>
              <a:rPr sz="545" spc="-32" dirty="0">
                <a:solidFill>
                  <a:srgbClr val="2F2F2F"/>
                </a:solidFill>
                <a:latin typeface="Times New Roman"/>
                <a:cs typeface="Times New Roman"/>
              </a:rPr>
              <a:t> </a:t>
            </a:r>
            <a:r>
              <a:rPr sz="545" spc="6" dirty="0">
                <a:solidFill>
                  <a:srgbClr val="444444"/>
                </a:solidFill>
                <a:latin typeface="Times New Roman"/>
                <a:cs typeface="Times New Roman"/>
              </a:rPr>
              <a:t>gifted</a:t>
            </a:r>
            <a:r>
              <a:rPr sz="545" spc="10" dirty="0">
                <a:solidFill>
                  <a:srgbClr val="444444"/>
                </a:solidFill>
                <a:latin typeface="Times New Roman"/>
                <a:cs typeface="Times New Roman"/>
              </a:rPr>
              <a:t> </a:t>
            </a:r>
            <a:r>
              <a:rPr sz="545" spc="6" dirty="0">
                <a:solidFill>
                  <a:srgbClr val="444444"/>
                </a:solidFill>
                <a:latin typeface="Times New Roman"/>
                <a:cs typeface="Times New Roman"/>
              </a:rPr>
              <a:t>possess</a:t>
            </a:r>
            <a:r>
              <a:rPr sz="545" spc="-35" dirty="0">
                <a:solidFill>
                  <a:srgbClr val="444444"/>
                </a:solidFill>
                <a:latin typeface="Times New Roman"/>
                <a:cs typeface="Times New Roman"/>
              </a:rPr>
              <a:t> </a:t>
            </a:r>
            <a:r>
              <a:rPr sz="545" spc="32" dirty="0">
                <a:solidFill>
                  <a:srgbClr val="444444"/>
                </a:solidFill>
                <a:latin typeface="Times New Roman"/>
                <a:cs typeface="Times New Roman"/>
              </a:rPr>
              <a:t>sharp</a:t>
            </a:r>
            <a:r>
              <a:rPr sz="545" spc="-16" dirty="0">
                <a:solidFill>
                  <a:srgbClr val="444444"/>
                </a:solidFill>
                <a:latin typeface="Times New Roman"/>
                <a:cs typeface="Times New Roman"/>
              </a:rPr>
              <a:t> </a:t>
            </a:r>
            <a:r>
              <a:rPr sz="545" dirty="0">
                <a:solidFill>
                  <a:srgbClr val="444444"/>
                </a:solidFill>
                <a:latin typeface="Times New Roman"/>
                <a:cs typeface="Times New Roman"/>
              </a:rPr>
              <a:t>cognitive</a:t>
            </a:r>
            <a:r>
              <a:rPr sz="545" spc="-6" dirty="0">
                <a:solidFill>
                  <a:srgbClr val="444444"/>
                </a:solidFill>
                <a:latin typeface="Times New Roman"/>
                <a:cs typeface="Times New Roman"/>
              </a:rPr>
              <a:t> </a:t>
            </a:r>
            <a:r>
              <a:rPr sz="545" spc="6" dirty="0">
                <a:solidFill>
                  <a:srgbClr val="2F2F2F"/>
                </a:solidFill>
                <a:latin typeface="Times New Roman"/>
                <a:cs typeface="Times New Roman"/>
              </a:rPr>
              <a:t>tools</a:t>
            </a:r>
            <a:r>
              <a:rPr sz="545" spc="-35" dirty="0">
                <a:solidFill>
                  <a:srgbClr val="2F2F2F"/>
                </a:solidFill>
                <a:latin typeface="Times New Roman"/>
                <a:cs typeface="Times New Roman"/>
              </a:rPr>
              <a:t> </a:t>
            </a:r>
            <a:r>
              <a:rPr sz="545" spc="-13" dirty="0">
                <a:solidFill>
                  <a:srgbClr val="2F2F2F"/>
                </a:solidFill>
                <a:latin typeface="Times New Roman"/>
                <a:cs typeface="Times New Roman"/>
              </a:rPr>
              <a:t>like</a:t>
            </a:r>
            <a:r>
              <a:rPr sz="545" dirty="0">
                <a:solidFill>
                  <a:srgbClr val="2F2F2F"/>
                </a:solidFill>
                <a:latin typeface="Times New Roman"/>
                <a:cs typeface="Times New Roman"/>
              </a:rPr>
              <a:t> </a:t>
            </a:r>
            <a:r>
              <a:rPr sz="545" dirty="0">
                <a:solidFill>
                  <a:srgbClr val="444444"/>
                </a:solidFill>
                <a:latin typeface="Times New Roman"/>
                <a:cs typeface="Times New Roman"/>
              </a:rPr>
              <a:t>criticism,</a:t>
            </a:r>
            <a:r>
              <a:rPr sz="545" spc="67" dirty="0">
                <a:solidFill>
                  <a:srgbClr val="444444"/>
                </a:solidFill>
                <a:latin typeface="Times New Roman"/>
                <a:cs typeface="Times New Roman"/>
              </a:rPr>
              <a:t> </a:t>
            </a:r>
            <a:r>
              <a:rPr sz="545" dirty="0">
                <a:solidFill>
                  <a:srgbClr val="2F2F2F"/>
                </a:solidFill>
                <a:latin typeface="Times New Roman"/>
                <a:cs typeface="Times New Roman"/>
              </a:rPr>
              <a:t>doubt</a:t>
            </a:r>
            <a:r>
              <a:rPr sz="545" spc="80" dirty="0">
                <a:solidFill>
                  <a:srgbClr val="2F2F2F"/>
                </a:solidFill>
                <a:latin typeface="Times New Roman"/>
                <a:cs typeface="Times New Roman"/>
              </a:rPr>
              <a:t> </a:t>
            </a:r>
            <a:r>
              <a:rPr sz="545" dirty="0">
                <a:solidFill>
                  <a:srgbClr val="2F2F2F"/>
                </a:solidFill>
                <a:latin typeface="Times New Roman"/>
                <a:cs typeface="Times New Roman"/>
              </a:rPr>
              <a:t>and</a:t>
            </a:r>
            <a:r>
              <a:rPr sz="545" spc="247" dirty="0">
                <a:solidFill>
                  <a:srgbClr val="2F2F2F"/>
                </a:solidFill>
                <a:latin typeface="Times New Roman"/>
                <a:cs typeface="Times New Roman"/>
              </a:rPr>
              <a:t> </a:t>
            </a:r>
            <a:r>
              <a:rPr sz="545" dirty="0">
                <a:solidFill>
                  <a:srgbClr val="2F2F2F"/>
                </a:solidFill>
                <a:latin typeface="Times New Roman"/>
                <a:cs typeface="Times New Roman"/>
              </a:rPr>
              <a:t>rationalization.Those</a:t>
            </a:r>
            <a:r>
              <a:rPr sz="545" spc="144" dirty="0">
                <a:solidFill>
                  <a:srgbClr val="2F2F2F"/>
                </a:solidFill>
                <a:latin typeface="Times New Roman"/>
                <a:cs typeface="Times New Roman"/>
              </a:rPr>
              <a:t> </a:t>
            </a:r>
            <a:r>
              <a:rPr sz="545" spc="-6" dirty="0">
                <a:solidFill>
                  <a:srgbClr val="2F2F2F"/>
                </a:solidFill>
                <a:latin typeface="Times New Roman"/>
                <a:cs typeface="Times New Roman"/>
              </a:rPr>
              <a:t>tools </a:t>
            </a:r>
            <a:r>
              <a:rPr sz="545" spc="38" dirty="0">
                <a:solidFill>
                  <a:srgbClr val="2F2F2F"/>
                </a:solidFill>
                <a:latin typeface="Times New Roman"/>
                <a:cs typeface="Times New Roman"/>
              </a:rPr>
              <a:t>that</a:t>
            </a:r>
            <a:r>
              <a:rPr sz="545" spc="-45" dirty="0">
                <a:solidFill>
                  <a:srgbClr val="2F2F2F"/>
                </a:solidFill>
                <a:latin typeface="Times New Roman"/>
                <a:cs typeface="Times New Roman"/>
              </a:rPr>
              <a:t> </a:t>
            </a:r>
            <a:r>
              <a:rPr sz="545" spc="6" dirty="0">
                <a:solidFill>
                  <a:srgbClr val="2F2F2F"/>
                </a:solidFill>
                <a:latin typeface="Times New Roman"/>
                <a:cs typeface="Times New Roman"/>
              </a:rPr>
              <a:t>often</a:t>
            </a:r>
            <a:r>
              <a:rPr sz="545" spc="19" dirty="0">
                <a:solidFill>
                  <a:srgbClr val="2F2F2F"/>
                </a:solidFill>
                <a:latin typeface="Times New Roman"/>
                <a:cs typeface="Times New Roman"/>
              </a:rPr>
              <a:t> </a:t>
            </a:r>
            <a:r>
              <a:rPr sz="545" spc="6" dirty="0">
                <a:solidFill>
                  <a:srgbClr val="2F2F2F"/>
                </a:solidFill>
                <a:latin typeface="Times New Roman"/>
                <a:cs typeface="Times New Roman"/>
              </a:rPr>
              <a:t>lead</a:t>
            </a:r>
            <a:r>
              <a:rPr sz="545" spc="35" dirty="0">
                <a:solidFill>
                  <a:srgbClr val="2F2F2F"/>
                </a:solidFill>
                <a:latin typeface="Times New Roman"/>
                <a:cs typeface="Times New Roman"/>
              </a:rPr>
              <a:t> </a:t>
            </a:r>
            <a:r>
              <a:rPr sz="545" spc="6" dirty="0">
                <a:solidFill>
                  <a:srgbClr val="2F2F2F"/>
                </a:solidFill>
                <a:latin typeface="Times New Roman"/>
                <a:cs typeface="Times New Roman"/>
              </a:rPr>
              <a:t>them</a:t>
            </a:r>
            <a:r>
              <a:rPr sz="545" spc="38" dirty="0">
                <a:solidFill>
                  <a:srgbClr val="2F2F2F"/>
                </a:solidFill>
                <a:latin typeface="Times New Roman"/>
                <a:cs typeface="Times New Roman"/>
              </a:rPr>
              <a:t> </a:t>
            </a:r>
            <a:r>
              <a:rPr sz="545" spc="6" dirty="0">
                <a:solidFill>
                  <a:srgbClr val="2F2F2F"/>
                </a:solidFill>
                <a:latin typeface="Times New Roman"/>
                <a:cs typeface="Times New Roman"/>
              </a:rPr>
              <a:t>to</a:t>
            </a:r>
            <a:r>
              <a:rPr sz="545" spc="-58" dirty="0">
                <a:solidFill>
                  <a:srgbClr val="2F2F2F"/>
                </a:solidFill>
                <a:latin typeface="Times New Roman"/>
                <a:cs typeface="Times New Roman"/>
              </a:rPr>
              <a:t> </a:t>
            </a:r>
            <a:r>
              <a:rPr sz="545" spc="6" dirty="0">
                <a:solidFill>
                  <a:srgbClr val="444444"/>
                </a:solidFill>
                <a:latin typeface="Times New Roman"/>
                <a:cs typeface="Times New Roman"/>
              </a:rPr>
              <a:t>their</a:t>
            </a:r>
            <a:r>
              <a:rPr sz="545" spc="10" dirty="0">
                <a:solidFill>
                  <a:srgbClr val="444444"/>
                </a:solidFill>
                <a:latin typeface="Times New Roman"/>
                <a:cs typeface="Times New Roman"/>
              </a:rPr>
              <a:t> </a:t>
            </a:r>
            <a:r>
              <a:rPr sz="545" spc="6" dirty="0">
                <a:solidFill>
                  <a:srgbClr val="2F2F2F"/>
                </a:solidFill>
                <a:latin typeface="Times New Roman"/>
                <a:cs typeface="Times New Roman"/>
              </a:rPr>
              <a:t>high </a:t>
            </a:r>
            <a:r>
              <a:rPr sz="545" spc="6" dirty="0">
                <a:solidFill>
                  <a:srgbClr val="444444"/>
                </a:solidFill>
                <a:latin typeface="Times New Roman"/>
                <a:cs typeface="Times New Roman"/>
              </a:rPr>
              <a:t>achievement</a:t>
            </a:r>
            <a:r>
              <a:rPr sz="545" spc="51" dirty="0">
                <a:solidFill>
                  <a:srgbClr val="444444"/>
                </a:solidFill>
                <a:latin typeface="Times New Roman"/>
                <a:cs typeface="Times New Roman"/>
              </a:rPr>
              <a:t> </a:t>
            </a:r>
            <a:r>
              <a:rPr sz="545" spc="-16" dirty="0">
                <a:solidFill>
                  <a:srgbClr val="444444"/>
                </a:solidFill>
                <a:latin typeface="Times New Roman"/>
                <a:cs typeface="Times New Roman"/>
              </a:rPr>
              <a:t>and</a:t>
            </a:r>
            <a:r>
              <a:rPr sz="545" dirty="0">
                <a:solidFill>
                  <a:srgbClr val="444444"/>
                </a:solidFill>
                <a:latin typeface="Times New Roman"/>
                <a:cs typeface="Times New Roman"/>
              </a:rPr>
              <a:t> </a:t>
            </a:r>
            <a:r>
              <a:rPr sz="545" dirty="0">
                <a:solidFill>
                  <a:srgbClr val="2F2F2F"/>
                </a:solidFill>
                <a:latin typeface="Times New Roman"/>
                <a:cs typeface="Times New Roman"/>
              </a:rPr>
              <a:t>appreciation</a:t>
            </a:r>
            <a:r>
              <a:rPr sz="545" spc="90" dirty="0">
                <a:solidFill>
                  <a:srgbClr val="2F2F2F"/>
                </a:solidFill>
                <a:latin typeface="Times New Roman"/>
                <a:cs typeface="Times New Roman"/>
              </a:rPr>
              <a:t> </a:t>
            </a:r>
            <a:r>
              <a:rPr sz="545" dirty="0">
                <a:solidFill>
                  <a:srgbClr val="2F2F2F"/>
                </a:solidFill>
                <a:latin typeface="Times New Roman"/>
                <a:cs typeface="Times New Roman"/>
              </a:rPr>
              <a:t>from</a:t>
            </a:r>
            <a:r>
              <a:rPr sz="545" spc="103" dirty="0">
                <a:solidFill>
                  <a:srgbClr val="2F2F2F"/>
                </a:solidFill>
                <a:latin typeface="Times New Roman"/>
                <a:cs typeface="Times New Roman"/>
              </a:rPr>
              <a:t> </a:t>
            </a:r>
            <a:r>
              <a:rPr sz="545" dirty="0">
                <a:solidFill>
                  <a:srgbClr val="444444"/>
                </a:solidFill>
                <a:latin typeface="Times New Roman"/>
                <a:cs typeface="Times New Roman"/>
              </a:rPr>
              <a:t>the</a:t>
            </a:r>
            <a:r>
              <a:rPr sz="545" spc="29" dirty="0">
                <a:solidFill>
                  <a:srgbClr val="444444"/>
                </a:solidFill>
                <a:latin typeface="Times New Roman"/>
                <a:cs typeface="Times New Roman"/>
              </a:rPr>
              <a:t> </a:t>
            </a:r>
            <a:r>
              <a:rPr sz="545" spc="-6" dirty="0">
                <a:solidFill>
                  <a:srgbClr val="444444"/>
                </a:solidFill>
                <a:latin typeface="Times New Roman"/>
                <a:cs typeface="Times New Roman"/>
              </a:rPr>
              <a:t>environment.</a:t>
            </a:r>
            <a:endParaRPr sz="545">
              <a:latin typeface="Times New Roman"/>
              <a:cs typeface="Times New Roman"/>
            </a:endParaRPr>
          </a:p>
          <a:p>
            <a:pPr marL="9366" marR="88775" indent="-1629">
              <a:lnSpc>
                <a:spcPts val="693"/>
              </a:lnSpc>
              <a:spcBef>
                <a:spcPts val="10"/>
              </a:spcBef>
            </a:pPr>
            <a:r>
              <a:rPr sz="545" dirty="0">
                <a:solidFill>
                  <a:srgbClr val="2F2F2F"/>
                </a:solidFill>
                <a:latin typeface="Times New Roman"/>
                <a:cs typeface="Times New Roman"/>
              </a:rPr>
              <a:t>The</a:t>
            </a:r>
            <a:r>
              <a:rPr sz="545" spc="61" dirty="0">
                <a:solidFill>
                  <a:srgbClr val="2F2F2F"/>
                </a:solidFill>
                <a:latin typeface="Times New Roman"/>
                <a:cs typeface="Times New Roman"/>
              </a:rPr>
              <a:t> </a:t>
            </a:r>
            <a:r>
              <a:rPr sz="545" dirty="0">
                <a:solidFill>
                  <a:srgbClr val="2F2F2F"/>
                </a:solidFill>
                <a:latin typeface="Times New Roman"/>
                <a:cs typeface="Times New Roman"/>
              </a:rPr>
              <a:t>gifted</a:t>
            </a:r>
            <a:r>
              <a:rPr sz="545" spc="-10" dirty="0">
                <a:solidFill>
                  <a:srgbClr val="2F2F2F"/>
                </a:solidFill>
                <a:latin typeface="Times New Roman"/>
                <a:cs typeface="Times New Roman"/>
              </a:rPr>
              <a:t> </a:t>
            </a:r>
            <a:r>
              <a:rPr sz="545" dirty="0">
                <a:solidFill>
                  <a:srgbClr val="444444"/>
                </a:solidFill>
                <a:latin typeface="Times New Roman"/>
                <a:cs typeface="Times New Roman"/>
              </a:rPr>
              <a:t>are</a:t>
            </a:r>
            <a:r>
              <a:rPr sz="545" spc="58" dirty="0">
                <a:solidFill>
                  <a:srgbClr val="444444"/>
                </a:solidFill>
                <a:latin typeface="Times New Roman"/>
                <a:cs typeface="Times New Roman"/>
              </a:rPr>
              <a:t> </a:t>
            </a:r>
            <a:r>
              <a:rPr sz="545" dirty="0">
                <a:solidFill>
                  <a:srgbClr val="2F2F2F"/>
                </a:solidFill>
                <a:latin typeface="Times New Roman"/>
                <a:cs typeface="Times New Roman"/>
              </a:rPr>
              <a:t>display</a:t>
            </a:r>
            <a:r>
              <a:rPr sz="545" spc="19" dirty="0">
                <a:solidFill>
                  <a:srgbClr val="2F2F2F"/>
                </a:solidFill>
                <a:latin typeface="Times New Roman"/>
                <a:cs typeface="Times New Roman"/>
              </a:rPr>
              <a:t> </a:t>
            </a:r>
            <a:r>
              <a:rPr sz="545" dirty="0">
                <a:solidFill>
                  <a:srgbClr val="2F2F2F"/>
                </a:solidFill>
                <a:latin typeface="Times New Roman"/>
                <a:cs typeface="Times New Roman"/>
              </a:rPr>
              <a:t>tho</a:t>
            </a:r>
            <a:r>
              <a:rPr sz="545" dirty="0">
                <a:solidFill>
                  <a:srgbClr val="575757"/>
                </a:solidFill>
                <a:latin typeface="Times New Roman"/>
                <a:cs typeface="Times New Roman"/>
              </a:rPr>
              <a:t>s</a:t>
            </a:r>
            <a:r>
              <a:rPr sz="545" dirty="0">
                <a:solidFill>
                  <a:srgbClr val="2F2F2F"/>
                </a:solidFill>
                <a:latin typeface="Times New Roman"/>
                <a:cs typeface="Times New Roman"/>
              </a:rPr>
              <a:t>e</a:t>
            </a:r>
            <a:r>
              <a:rPr sz="545" spc="38" dirty="0">
                <a:solidFill>
                  <a:srgbClr val="2F2F2F"/>
                </a:solidFill>
                <a:latin typeface="Times New Roman"/>
                <a:cs typeface="Times New Roman"/>
              </a:rPr>
              <a:t> </a:t>
            </a:r>
            <a:r>
              <a:rPr sz="545" dirty="0">
                <a:solidFill>
                  <a:srgbClr val="2F2F2F"/>
                </a:solidFill>
                <a:latin typeface="Times New Roman"/>
                <a:cs typeface="Times New Roman"/>
              </a:rPr>
              <a:t>tools</a:t>
            </a:r>
            <a:r>
              <a:rPr sz="545" spc="-32" dirty="0">
                <a:solidFill>
                  <a:srgbClr val="2F2F2F"/>
                </a:solidFill>
                <a:latin typeface="Times New Roman"/>
                <a:cs typeface="Times New Roman"/>
              </a:rPr>
              <a:t> </a:t>
            </a:r>
            <a:r>
              <a:rPr sz="545" dirty="0">
                <a:solidFill>
                  <a:srgbClr val="444444"/>
                </a:solidFill>
                <a:latin typeface="Times New Roman"/>
                <a:cs typeface="Times New Roman"/>
              </a:rPr>
              <a:t>at</a:t>
            </a:r>
            <a:r>
              <a:rPr sz="545" spc="64" dirty="0">
                <a:solidFill>
                  <a:srgbClr val="444444"/>
                </a:solidFill>
                <a:latin typeface="Times New Roman"/>
                <a:cs typeface="Times New Roman"/>
              </a:rPr>
              <a:t> </a:t>
            </a:r>
            <a:r>
              <a:rPr sz="545" dirty="0">
                <a:solidFill>
                  <a:srgbClr val="2F2F2F"/>
                </a:solidFill>
                <a:latin typeface="Times New Roman"/>
                <a:cs typeface="Times New Roman"/>
              </a:rPr>
              <a:t>the</a:t>
            </a:r>
            <a:r>
              <a:rPr sz="545" spc="67" dirty="0">
                <a:solidFill>
                  <a:srgbClr val="2F2F2F"/>
                </a:solidFill>
                <a:latin typeface="Times New Roman"/>
                <a:cs typeface="Times New Roman"/>
              </a:rPr>
              <a:t> </a:t>
            </a:r>
            <a:r>
              <a:rPr sz="545" dirty="0">
                <a:solidFill>
                  <a:srgbClr val="2F2F2F"/>
                </a:solidFill>
                <a:latin typeface="Times New Roman"/>
                <a:cs typeface="Times New Roman"/>
              </a:rPr>
              <a:t>forefront</a:t>
            </a:r>
            <a:r>
              <a:rPr sz="545" spc="55" dirty="0">
                <a:solidFill>
                  <a:srgbClr val="2F2F2F"/>
                </a:solidFill>
                <a:latin typeface="Times New Roman"/>
                <a:cs typeface="Times New Roman"/>
              </a:rPr>
              <a:t> </a:t>
            </a:r>
            <a:r>
              <a:rPr sz="545" spc="-16" dirty="0">
                <a:solidFill>
                  <a:srgbClr val="444444"/>
                </a:solidFill>
                <a:latin typeface="Times New Roman"/>
                <a:cs typeface="Times New Roman"/>
              </a:rPr>
              <a:t>of</a:t>
            </a:r>
            <a:r>
              <a:rPr sz="545" dirty="0">
                <a:solidFill>
                  <a:srgbClr val="444444"/>
                </a:solidFill>
                <a:latin typeface="Times New Roman"/>
                <a:cs typeface="Times New Roman"/>
              </a:rPr>
              <a:t> their</a:t>
            </a:r>
            <a:r>
              <a:rPr sz="545" spc="-19" dirty="0">
                <a:solidFill>
                  <a:srgbClr val="444444"/>
                </a:solidFill>
                <a:latin typeface="Times New Roman"/>
                <a:cs typeface="Times New Roman"/>
              </a:rPr>
              <a:t> </a:t>
            </a:r>
            <a:r>
              <a:rPr sz="545" dirty="0">
                <a:solidFill>
                  <a:srgbClr val="2F2F2F"/>
                </a:solidFill>
                <a:latin typeface="Times New Roman"/>
                <a:cs typeface="Times New Roman"/>
              </a:rPr>
              <a:t>stmggles</a:t>
            </a:r>
            <a:r>
              <a:rPr sz="545" spc="29" dirty="0">
                <a:solidFill>
                  <a:srgbClr val="2F2F2F"/>
                </a:solidFill>
                <a:latin typeface="Times New Roman"/>
                <a:cs typeface="Times New Roman"/>
              </a:rPr>
              <a:t> </a:t>
            </a:r>
            <a:r>
              <a:rPr sz="545" dirty="0">
                <a:solidFill>
                  <a:srgbClr val="2F2F2F"/>
                </a:solidFill>
                <a:latin typeface="Times New Roman"/>
                <a:cs typeface="Times New Roman"/>
              </a:rPr>
              <a:t>and</a:t>
            </a:r>
            <a:r>
              <a:rPr sz="545" spc="103" dirty="0">
                <a:solidFill>
                  <a:srgbClr val="2F2F2F"/>
                </a:solidFill>
                <a:latin typeface="Times New Roman"/>
                <a:cs typeface="Times New Roman"/>
              </a:rPr>
              <a:t> </a:t>
            </a:r>
            <a:r>
              <a:rPr sz="545" dirty="0">
                <a:solidFill>
                  <a:srgbClr val="444444"/>
                </a:solidFill>
                <a:latin typeface="Times New Roman"/>
                <a:cs typeface="Times New Roman"/>
              </a:rPr>
              <a:t>sometimes</a:t>
            </a:r>
            <a:r>
              <a:rPr sz="545" spc="48" dirty="0">
                <a:solidFill>
                  <a:srgbClr val="444444"/>
                </a:solidFill>
                <a:latin typeface="Times New Roman"/>
                <a:cs typeface="Times New Roman"/>
              </a:rPr>
              <a:t> </a:t>
            </a:r>
            <a:r>
              <a:rPr sz="545" dirty="0">
                <a:solidFill>
                  <a:srgbClr val="444444"/>
                </a:solidFill>
                <a:latin typeface="Times New Roman"/>
                <a:cs typeface="Times New Roman"/>
              </a:rPr>
              <a:t>as</a:t>
            </a:r>
            <a:r>
              <a:rPr sz="545" spc="144" dirty="0">
                <a:solidFill>
                  <a:srgbClr val="444444"/>
                </a:solidFill>
                <a:latin typeface="Times New Roman"/>
                <a:cs typeface="Times New Roman"/>
              </a:rPr>
              <a:t> </a:t>
            </a:r>
            <a:r>
              <a:rPr sz="545" dirty="0">
                <a:solidFill>
                  <a:srgbClr val="2F2F2F"/>
                </a:solidFill>
                <a:latin typeface="Times New Roman"/>
                <a:cs typeface="Times New Roman"/>
              </a:rPr>
              <a:t>their</a:t>
            </a:r>
            <a:r>
              <a:rPr sz="545" spc="128" dirty="0">
                <a:solidFill>
                  <a:srgbClr val="2F2F2F"/>
                </a:solidFill>
                <a:latin typeface="Times New Roman"/>
                <a:cs typeface="Times New Roman"/>
              </a:rPr>
              <a:t> </a:t>
            </a:r>
            <a:r>
              <a:rPr sz="545" dirty="0">
                <a:solidFill>
                  <a:srgbClr val="2F2F2F"/>
                </a:solidFill>
                <a:latin typeface="Times New Roman"/>
                <a:cs typeface="Times New Roman"/>
              </a:rPr>
              <a:t>business</a:t>
            </a:r>
            <a:r>
              <a:rPr sz="545" spc="42" dirty="0">
                <a:solidFill>
                  <a:srgbClr val="2F2F2F"/>
                </a:solidFill>
                <a:latin typeface="Times New Roman"/>
                <a:cs typeface="Times New Roman"/>
              </a:rPr>
              <a:t> </a:t>
            </a:r>
            <a:r>
              <a:rPr sz="545" spc="-13" dirty="0">
                <a:solidFill>
                  <a:srgbClr val="444444"/>
                </a:solidFill>
                <a:latin typeface="Times New Roman"/>
                <a:cs typeface="Times New Roman"/>
              </a:rPr>
              <a:t>card</a:t>
            </a:r>
            <a:endParaRPr sz="545">
              <a:latin typeface="Times New Roman"/>
              <a:cs typeface="Times New Roman"/>
            </a:endParaRPr>
          </a:p>
          <a:p>
            <a:pPr marL="10995">
              <a:spcBef>
                <a:spcPts val="58"/>
              </a:spcBef>
            </a:pPr>
            <a:r>
              <a:rPr sz="545" dirty="0">
                <a:solidFill>
                  <a:srgbClr val="2F2F2F"/>
                </a:solidFill>
                <a:latin typeface="Times New Roman"/>
                <a:cs typeface="Times New Roman"/>
              </a:rPr>
              <a:t>in</a:t>
            </a:r>
            <a:r>
              <a:rPr sz="545" spc="32" dirty="0">
                <a:solidFill>
                  <a:srgbClr val="2F2F2F"/>
                </a:solidFill>
                <a:latin typeface="Times New Roman"/>
                <a:cs typeface="Times New Roman"/>
              </a:rPr>
              <a:t> </a:t>
            </a:r>
            <a:r>
              <a:rPr sz="545" dirty="0">
                <a:solidFill>
                  <a:srgbClr val="2F2F2F"/>
                </a:solidFill>
                <a:latin typeface="Times New Roman"/>
                <a:cs typeface="Times New Roman"/>
              </a:rPr>
              <a:t>the</a:t>
            </a:r>
            <a:r>
              <a:rPr sz="545" spc="42" dirty="0">
                <a:solidFill>
                  <a:srgbClr val="2F2F2F"/>
                </a:solidFill>
                <a:latin typeface="Times New Roman"/>
                <a:cs typeface="Times New Roman"/>
              </a:rPr>
              <a:t> </a:t>
            </a:r>
            <a:r>
              <a:rPr sz="545" spc="-6" dirty="0">
                <a:solidFill>
                  <a:srgbClr val="2F2F2F"/>
                </a:solidFill>
                <a:latin typeface="Times New Roman"/>
                <a:cs typeface="Times New Roman"/>
              </a:rPr>
              <a:t>world.</a:t>
            </a:r>
            <a:endParaRPr sz="545">
              <a:latin typeface="Times New Roman"/>
              <a:cs typeface="Times New Roman"/>
            </a:endParaRPr>
          </a:p>
          <a:p>
            <a:pPr>
              <a:spcBef>
                <a:spcPts val="541"/>
              </a:spcBef>
            </a:pPr>
            <a:endParaRPr sz="545">
              <a:latin typeface="Times New Roman"/>
              <a:cs typeface="Times New Roman"/>
            </a:endParaRPr>
          </a:p>
          <a:p>
            <a:pPr marR="3258" algn="r"/>
            <a:r>
              <a:rPr sz="641" spc="-16" dirty="0">
                <a:solidFill>
                  <a:srgbClr val="2F2F2F"/>
                </a:solidFill>
              </a:rPr>
              <a:t>31</a:t>
            </a:r>
            <a:endParaRPr sz="641"/>
          </a:p>
        </p:txBody>
      </p:sp>
      <p:sp>
        <p:nvSpPr>
          <p:cNvPr id="41" name="object 41"/>
          <p:cNvSpPr txBox="1"/>
          <p:nvPr/>
        </p:nvSpPr>
        <p:spPr>
          <a:xfrm>
            <a:off x="4866506" y="2864703"/>
            <a:ext cx="1541828" cy="1099340"/>
          </a:xfrm>
          <a:prstGeom prst="rect">
            <a:avLst/>
          </a:prstGeom>
        </p:spPr>
        <p:txBody>
          <a:bodyPr vert="horz" wrap="square" lIns="0" tIns="0" rIns="0" bIns="0" rtlCol="0">
            <a:spAutoFit/>
          </a:bodyPr>
          <a:lstStyle/>
          <a:p>
            <a:pPr marL="911778">
              <a:lnSpc>
                <a:spcPts val="1411"/>
              </a:lnSpc>
              <a:tabLst>
                <a:tab pos="1277466" algn="l"/>
              </a:tabLst>
            </a:pPr>
            <a:r>
              <a:rPr sz="4233" spc="-212" baseline="8838" dirty="0">
                <a:solidFill>
                  <a:srgbClr val="136EBA"/>
                </a:solidFill>
              </a:rPr>
              <a:t>■</a:t>
            </a:r>
            <a:r>
              <a:rPr sz="721" spc="-67" baseline="51851" dirty="0">
                <a:solidFill>
                  <a:srgbClr val="345969"/>
                </a:solidFill>
              </a:rPr>
              <a:t>Funde</a:t>
            </a:r>
            <a:r>
              <a:rPr sz="721" spc="-1356" baseline="51851" dirty="0">
                <a:solidFill>
                  <a:srgbClr val="345969"/>
                </a:solidFill>
              </a:rPr>
              <a:t>d</a:t>
            </a:r>
            <a:r>
              <a:rPr sz="481" spc="-45" dirty="0">
                <a:solidFill>
                  <a:srgbClr val="446979"/>
                </a:solidFill>
              </a:rPr>
              <a:t>Europea</a:t>
            </a:r>
            <a:r>
              <a:rPr sz="481" spc="-2892" dirty="0">
                <a:solidFill>
                  <a:srgbClr val="446979"/>
                </a:solidFill>
              </a:rPr>
              <a:t>n</a:t>
            </a:r>
            <a:r>
              <a:rPr sz="481" spc="-45" dirty="0">
                <a:solidFill>
                  <a:srgbClr val="446979"/>
                </a:solidFill>
              </a:rPr>
              <a:t>th</a:t>
            </a:r>
            <a:r>
              <a:rPr sz="481" spc="-38" dirty="0">
                <a:solidFill>
                  <a:srgbClr val="446979"/>
                </a:solidFill>
              </a:rPr>
              <a:t>e</a:t>
            </a:r>
            <a:r>
              <a:rPr sz="481" dirty="0">
                <a:solidFill>
                  <a:srgbClr val="446979"/>
                </a:solidFill>
              </a:rPr>
              <a:t>	</a:t>
            </a:r>
            <a:r>
              <a:rPr sz="721" baseline="51851" dirty="0">
                <a:solidFill>
                  <a:srgbClr val="345969"/>
                </a:solidFill>
              </a:rPr>
              <a:t>by</a:t>
            </a:r>
            <a:r>
              <a:rPr sz="721" spc="317" baseline="51851" dirty="0">
                <a:solidFill>
                  <a:srgbClr val="345969"/>
                </a:solidFill>
              </a:rPr>
              <a:t> </a:t>
            </a:r>
            <a:r>
              <a:rPr sz="481" spc="-13" dirty="0">
                <a:solidFill>
                  <a:srgbClr val="345969"/>
                </a:solidFill>
              </a:rPr>
              <a:t>Union</a:t>
            </a:r>
            <a:endParaRPr sz="481"/>
          </a:p>
          <a:p>
            <a:pPr marR="127462" algn="ctr">
              <a:lnSpc>
                <a:spcPts val="994"/>
              </a:lnSpc>
              <a:spcBef>
                <a:spcPts val="74"/>
              </a:spcBef>
            </a:pPr>
            <a:r>
              <a:rPr sz="770" dirty="0">
                <a:solidFill>
                  <a:srgbClr val="2F2F2F"/>
                </a:solidFill>
                <a:latin typeface="Times New Roman"/>
                <a:cs typeface="Times New Roman"/>
              </a:rPr>
              <a:t>The</a:t>
            </a:r>
            <a:r>
              <a:rPr sz="770" spc="-51" dirty="0">
                <a:solidFill>
                  <a:srgbClr val="2F2F2F"/>
                </a:solidFill>
                <a:latin typeface="Times New Roman"/>
                <a:cs typeface="Times New Roman"/>
              </a:rPr>
              <a:t> </a:t>
            </a:r>
            <a:r>
              <a:rPr sz="770" dirty="0">
                <a:solidFill>
                  <a:srgbClr val="2F2F2F"/>
                </a:solidFill>
                <a:latin typeface="Times New Roman"/>
                <a:cs typeface="Times New Roman"/>
              </a:rPr>
              <a:t>gifted </a:t>
            </a:r>
            <a:r>
              <a:rPr sz="866" spc="-6" dirty="0">
                <a:solidFill>
                  <a:srgbClr val="2F2F2F"/>
                </a:solidFill>
                <a:latin typeface="Times New Roman"/>
                <a:cs typeface="Times New Roman"/>
              </a:rPr>
              <a:t>classroom:</a:t>
            </a:r>
            <a:endParaRPr sz="866">
              <a:latin typeface="Times New Roman"/>
              <a:cs typeface="Times New Roman"/>
            </a:endParaRPr>
          </a:p>
          <a:p>
            <a:pPr marR="115652" algn="ctr">
              <a:lnSpc>
                <a:spcPts val="879"/>
              </a:lnSpc>
            </a:pPr>
            <a:r>
              <a:rPr sz="770" spc="6" dirty="0">
                <a:solidFill>
                  <a:srgbClr val="2F2F2F"/>
                </a:solidFill>
                <a:latin typeface="Times New Roman"/>
                <a:cs typeface="Times New Roman"/>
              </a:rPr>
              <a:t>understanding</a:t>
            </a:r>
            <a:r>
              <a:rPr sz="770" spc="119" dirty="0">
                <a:solidFill>
                  <a:srgbClr val="2F2F2F"/>
                </a:solidFill>
                <a:latin typeface="Times New Roman"/>
                <a:cs typeface="Times New Roman"/>
              </a:rPr>
              <a:t> </a:t>
            </a:r>
            <a:r>
              <a:rPr sz="770" spc="6" dirty="0">
                <a:solidFill>
                  <a:srgbClr val="2F2F2F"/>
                </a:solidFill>
                <a:latin typeface="Times New Roman"/>
                <a:cs typeface="Times New Roman"/>
              </a:rPr>
              <a:t>and</a:t>
            </a:r>
            <a:r>
              <a:rPr sz="770" spc="45" dirty="0">
                <a:solidFill>
                  <a:srgbClr val="2F2F2F"/>
                </a:solidFill>
                <a:latin typeface="Times New Roman"/>
                <a:cs typeface="Times New Roman"/>
              </a:rPr>
              <a:t> </a:t>
            </a:r>
            <a:r>
              <a:rPr sz="770" spc="-6" dirty="0">
                <a:solidFill>
                  <a:srgbClr val="2F2F2F"/>
                </a:solidFill>
                <a:latin typeface="Times New Roman"/>
                <a:cs typeface="Times New Roman"/>
              </a:rPr>
              <a:t>applying.</a:t>
            </a:r>
            <a:endParaRPr sz="770">
              <a:latin typeface="Times New Roman"/>
              <a:cs typeface="Times New Roman"/>
            </a:endParaRPr>
          </a:p>
          <a:p>
            <a:pPr marL="26877" marR="19547" indent="-2851">
              <a:lnSpc>
                <a:spcPct val="107800"/>
              </a:lnSpc>
              <a:spcBef>
                <a:spcPts val="337"/>
              </a:spcBef>
            </a:pPr>
            <a:r>
              <a:rPr sz="545" dirty="0">
                <a:solidFill>
                  <a:srgbClr val="2F2F2F"/>
                </a:solidFill>
                <a:latin typeface="Times New Roman"/>
                <a:cs typeface="Times New Roman"/>
              </a:rPr>
              <a:t>They</a:t>
            </a:r>
            <a:r>
              <a:rPr sz="545" spc="77" dirty="0">
                <a:solidFill>
                  <a:srgbClr val="2F2F2F"/>
                </a:solidFill>
                <a:latin typeface="Times New Roman"/>
                <a:cs typeface="Times New Roman"/>
              </a:rPr>
              <a:t> </a:t>
            </a:r>
            <a:r>
              <a:rPr sz="545" dirty="0">
                <a:solidFill>
                  <a:srgbClr val="444444"/>
                </a:solidFill>
                <a:latin typeface="Times New Roman"/>
                <a:cs typeface="Times New Roman"/>
              </a:rPr>
              <a:t>use</a:t>
            </a:r>
            <a:r>
              <a:rPr sz="545" spc="-42" dirty="0">
                <a:solidFill>
                  <a:srgbClr val="444444"/>
                </a:solidFill>
                <a:latin typeface="Times New Roman"/>
                <a:cs typeface="Times New Roman"/>
              </a:rPr>
              <a:t> </a:t>
            </a:r>
            <a:r>
              <a:rPr sz="545" dirty="0">
                <a:solidFill>
                  <a:srgbClr val="2F2F2F"/>
                </a:solidFill>
                <a:latin typeface="Times New Roman"/>
                <a:cs typeface="Times New Roman"/>
              </a:rPr>
              <a:t>those</a:t>
            </a:r>
            <a:r>
              <a:rPr sz="545" spc="-19" dirty="0">
                <a:solidFill>
                  <a:srgbClr val="2F2F2F"/>
                </a:solidFill>
                <a:latin typeface="Times New Roman"/>
                <a:cs typeface="Times New Roman"/>
              </a:rPr>
              <a:t> </a:t>
            </a:r>
            <a:r>
              <a:rPr sz="545" dirty="0">
                <a:solidFill>
                  <a:srgbClr val="444444"/>
                </a:solidFill>
                <a:latin typeface="Times New Roman"/>
                <a:cs typeface="Times New Roman"/>
              </a:rPr>
              <a:t>cognitive</a:t>
            </a:r>
            <a:r>
              <a:rPr sz="545" spc="26" dirty="0">
                <a:solidFill>
                  <a:srgbClr val="444444"/>
                </a:solidFill>
                <a:latin typeface="Times New Roman"/>
                <a:cs typeface="Times New Roman"/>
              </a:rPr>
              <a:t> </a:t>
            </a:r>
            <a:r>
              <a:rPr sz="545" dirty="0">
                <a:solidFill>
                  <a:srgbClr val="2F2F2F"/>
                </a:solidFill>
                <a:latin typeface="Times New Roman"/>
                <a:cs typeface="Times New Roman"/>
              </a:rPr>
              <a:t>tools</a:t>
            </a:r>
            <a:r>
              <a:rPr sz="545" spc="10" dirty="0">
                <a:solidFill>
                  <a:srgbClr val="2F2F2F"/>
                </a:solidFill>
                <a:latin typeface="Times New Roman"/>
                <a:cs typeface="Times New Roman"/>
              </a:rPr>
              <a:t> </a:t>
            </a:r>
            <a:r>
              <a:rPr sz="545" dirty="0">
                <a:solidFill>
                  <a:srgbClr val="2F2F2F"/>
                </a:solidFill>
                <a:latin typeface="Times New Roman"/>
                <a:cs typeface="Times New Roman"/>
              </a:rPr>
              <a:t>to</a:t>
            </a:r>
            <a:r>
              <a:rPr sz="545" spc="87" dirty="0">
                <a:solidFill>
                  <a:srgbClr val="2F2F2F"/>
                </a:solidFill>
                <a:latin typeface="Times New Roman"/>
                <a:cs typeface="Times New Roman"/>
              </a:rPr>
              <a:t> </a:t>
            </a:r>
            <a:r>
              <a:rPr sz="545" dirty="0">
                <a:solidFill>
                  <a:srgbClr val="444444"/>
                </a:solidFill>
                <a:latin typeface="Times New Roman"/>
                <a:cs typeface="Times New Roman"/>
              </a:rPr>
              <a:t>cope</a:t>
            </a:r>
            <a:r>
              <a:rPr sz="545" spc="-22" dirty="0">
                <a:solidFill>
                  <a:srgbClr val="444444"/>
                </a:solidFill>
                <a:latin typeface="Times New Roman"/>
                <a:cs typeface="Times New Roman"/>
              </a:rPr>
              <a:t> </a:t>
            </a:r>
            <a:r>
              <a:rPr sz="545" dirty="0">
                <a:solidFill>
                  <a:srgbClr val="2F2F2F"/>
                </a:solidFill>
                <a:latin typeface="Times New Roman"/>
                <a:cs typeface="Times New Roman"/>
              </a:rPr>
              <a:t>with</a:t>
            </a:r>
            <a:r>
              <a:rPr sz="545" spc="-3" dirty="0">
                <a:solidFill>
                  <a:srgbClr val="2F2F2F"/>
                </a:solidFill>
                <a:latin typeface="Times New Roman"/>
                <a:cs typeface="Times New Roman"/>
              </a:rPr>
              <a:t> </a:t>
            </a:r>
            <a:r>
              <a:rPr sz="545" dirty="0">
                <a:solidFill>
                  <a:srgbClr val="2F2F2F"/>
                </a:solidFill>
                <a:latin typeface="Times New Roman"/>
                <a:cs typeface="Times New Roman"/>
              </a:rPr>
              <a:t>the</a:t>
            </a:r>
            <a:r>
              <a:rPr sz="545" spc="103" dirty="0">
                <a:solidFill>
                  <a:srgbClr val="2F2F2F"/>
                </a:solidFill>
                <a:latin typeface="Times New Roman"/>
                <a:cs typeface="Times New Roman"/>
              </a:rPr>
              <a:t> </a:t>
            </a:r>
            <a:r>
              <a:rPr sz="545" spc="-6" dirty="0">
                <a:solidFill>
                  <a:srgbClr val="2F2F2F"/>
                </a:solidFill>
                <a:latin typeface="Times New Roman"/>
                <a:cs typeface="Times New Roman"/>
              </a:rPr>
              <a:t>field </a:t>
            </a:r>
            <a:r>
              <a:rPr sz="545" spc="6" dirty="0">
                <a:solidFill>
                  <a:srgbClr val="444444"/>
                </a:solidFill>
                <a:latin typeface="Times New Roman"/>
                <a:cs typeface="Times New Roman"/>
              </a:rPr>
              <a:t>of</a:t>
            </a:r>
            <a:r>
              <a:rPr sz="545" spc="-38" dirty="0">
                <a:solidFill>
                  <a:srgbClr val="444444"/>
                </a:solidFill>
                <a:latin typeface="Times New Roman"/>
                <a:cs typeface="Times New Roman"/>
              </a:rPr>
              <a:t> </a:t>
            </a:r>
            <a:r>
              <a:rPr sz="545" spc="13" dirty="0">
                <a:solidFill>
                  <a:srgbClr val="2F2F2F"/>
                </a:solidFill>
                <a:latin typeface="Times New Roman"/>
                <a:cs typeface="Times New Roman"/>
              </a:rPr>
              <a:t>emotiona</a:t>
            </a:r>
            <a:r>
              <a:rPr sz="545" spc="13" dirty="0">
                <a:solidFill>
                  <a:srgbClr val="111111"/>
                </a:solidFill>
                <a:latin typeface="Times New Roman"/>
                <a:cs typeface="Times New Roman"/>
              </a:rPr>
              <a:t>l</a:t>
            </a:r>
            <a:r>
              <a:rPr sz="545" spc="-51" dirty="0">
                <a:solidFill>
                  <a:srgbClr val="111111"/>
                </a:solidFill>
                <a:latin typeface="Times New Roman"/>
                <a:cs typeface="Times New Roman"/>
              </a:rPr>
              <a:t> </a:t>
            </a:r>
            <a:r>
              <a:rPr sz="545" spc="13" dirty="0">
                <a:solidFill>
                  <a:srgbClr val="575757"/>
                </a:solidFill>
                <a:latin typeface="Times New Roman"/>
                <a:cs typeface="Times New Roman"/>
              </a:rPr>
              <a:t>c</a:t>
            </a:r>
            <a:r>
              <a:rPr sz="545" spc="-19" dirty="0">
                <a:solidFill>
                  <a:srgbClr val="575757"/>
                </a:solidFill>
                <a:latin typeface="Times New Roman"/>
                <a:cs typeface="Times New Roman"/>
              </a:rPr>
              <a:t> </a:t>
            </a:r>
            <a:r>
              <a:rPr sz="545" spc="13" dirty="0">
                <a:solidFill>
                  <a:srgbClr val="575757"/>
                </a:solidFill>
                <a:latin typeface="Times New Roman"/>
                <a:cs typeface="Times New Roman"/>
              </a:rPr>
              <a:t>as</a:t>
            </a:r>
            <a:r>
              <a:rPr sz="545" spc="-19" dirty="0">
                <a:solidFill>
                  <a:srgbClr val="575757"/>
                </a:solidFill>
                <a:latin typeface="Times New Roman"/>
                <a:cs typeface="Times New Roman"/>
              </a:rPr>
              <a:t> </a:t>
            </a:r>
            <a:r>
              <a:rPr sz="545" spc="13" dirty="0">
                <a:solidFill>
                  <a:srgbClr val="444444"/>
                </a:solidFill>
                <a:latin typeface="Times New Roman"/>
                <a:cs typeface="Times New Roman"/>
              </a:rPr>
              <a:t>a</a:t>
            </a:r>
            <a:r>
              <a:rPr sz="545" spc="-22" dirty="0">
                <a:solidFill>
                  <a:srgbClr val="444444"/>
                </a:solidFill>
                <a:latin typeface="Times New Roman"/>
                <a:cs typeface="Times New Roman"/>
              </a:rPr>
              <a:t> </a:t>
            </a:r>
            <a:r>
              <a:rPr sz="545" spc="13" dirty="0">
                <a:solidFill>
                  <a:srgbClr val="2F2F2F"/>
                </a:solidFill>
                <a:latin typeface="Times New Roman"/>
                <a:cs typeface="Times New Roman"/>
              </a:rPr>
              <a:t>defense</a:t>
            </a:r>
            <a:r>
              <a:rPr sz="545" spc="-6" dirty="0">
                <a:solidFill>
                  <a:srgbClr val="2F2F2F"/>
                </a:solidFill>
                <a:latin typeface="Times New Roman"/>
                <a:cs typeface="Times New Roman"/>
              </a:rPr>
              <a:t> </a:t>
            </a:r>
            <a:r>
              <a:rPr sz="545" spc="13" dirty="0">
                <a:solidFill>
                  <a:srgbClr val="444444"/>
                </a:solidFill>
                <a:latin typeface="Times New Roman"/>
                <a:cs typeface="Times New Roman"/>
              </a:rPr>
              <a:t>mechanism</a:t>
            </a:r>
            <a:r>
              <a:rPr sz="545" dirty="0">
                <a:solidFill>
                  <a:srgbClr val="444444"/>
                </a:solidFill>
                <a:latin typeface="Times New Roman"/>
                <a:cs typeface="Times New Roman"/>
              </a:rPr>
              <a:t> </a:t>
            </a:r>
            <a:r>
              <a:rPr sz="545" spc="13" dirty="0">
                <a:solidFill>
                  <a:srgbClr val="2F2F2F"/>
                </a:solidFill>
                <a:latin typeface="Times New Roman"/>
                <a:cs typeface="Times New Roman"/>
              </a:rPr>
              <a:t>or</a:t>
            </a:r>
            <a:r>
              <a:rPr sz="545" spc="-10" dirty="0">
                <a:solidFill>
                  <a:srgbClr val="2F2F2F"/>
                </a:solidFill>
                <a:latin typeface="Times New Roman"/>
                <a:cs typeface="Times New Roman"/>
              </a:rPr>
              <a:t> </a:t>
            </a:r>
            <a:r>
              <a:rPr sz="545" spc="13" dirty="0">
                <a:solidFill>
                  <a:srgbClr val="444444"/>
                </a:solidFill>
                <a:latin typeface="Times New Roman"/>
                <a:cs typeface="Times New Roman"/>
              </a:rPr>
              <a:t>as</a:t>
            </a:r>
            <a:r>
              <a:rPr sz="545" spc="-10" dirty="0">
                <a:solidFill>
                  <a:srgbClr val="444444"/>
                </a:solidFill>
                <a:latin typeface="Times New Roman"/>
                <a:cs typeface="Times New Roman"/>
              </a:rPr>
              <a:t> </a:t>
            </a:r>
            <a:r>
              <a:rPr sz="545" spc="-16" dirty="0">
                <a:solidFill>
                  <a:srgbClr val="2F2F2F"/>
                </a:solidFill>
                <a:latin typeface="Times New Roman"/>
                <a:cs typeface="Times New Roman"/>
              </a:rPr>
              <a:t>an</a:t>
            </a:r>
            <a:r>
              <a:rPr sz="545" spc="13" dirty="0">
                <a:solidFill>
                  <a:srgbClr val="2F2F2F"/>
                </a:solidFill>
                <a:latin typeface="Times New Roman"/>
                <a:cs typeface="Times New Roman"/>
              </a:rPr>
              <a:t> </a:t>
            </a:r>
            <a:r>
              <a:rPr sz="545" spc="13" dirty="0">
                <a:solidFill>
                  <a:srgbClr val="444444"/>
                </a:solidFill>
                <a:latin typeface="Times New Roman"/>
                <a:cs typeface="Times New Roman"/>
              </a:rPr>
              <a:t>attempt</a:t>
            </a:r>
            <a:r>
              <a:rPr sz="545" spc="58" dirty="0">
                <a:solidFill>
                  <a:srgbClr val="444444"/>
                </a:solidFill>
                <a:latin typeface="Times New Roman"/>
                <a:cs typeface="Times New Roman"/>
              </a:rPr>
              <a:t> </a:t>
            </a:r>
            <a:r>
              <a:rPr sz="545" spc="13" dirty="0">
                <a:solidFill>
                  <a:srgbClr val="2F2F2F"/>
                </a:solidFill>
                <a:latin typeface="Times New Roman"/>
                <a:cs typeface="Times New Roman"/>
              </a:rPr>
              <a:t>to</a:t>
            </a:r>
            <a:r>
              <a:rPr sz="545" spc="19" dirty="0">
                <a:solidFill>
                  <a:srgbClr val="2F2F2F"/>
                </a:solidFill>
                <a:latin typeface="Times New Roman"/>
                <a:cs typeface="Times New Roman"/>
              </a:rPr>
              <a:t> </a:t>
            </a:r>
            <a:r>
              <a:rPr sz="545" spc="13" dirty="0">
                <a:solidFill>
                  <a:srgbClr val="2F2F2F"/>
                </a:solidFill>
                <a:latin typeface="Times New Roman"/>
                <a:cs typeface="Times New Roman"/>
              </a:rPr>
              <a:t>understand</a:t>
            </a:r>
            <a:r>
              <a:rPr sz="545" spc="-26" dirty="0">
                <a:solidFill>
                  <a:srgbClr val="2F2F2F"/>
                </a:solidFill>
                <a:latin typeface="Times New Roman"/>
                <a:cs typeface="Times New Roman"/>
              </a:rPr>
              <a:t> </a:t>
            </a:r>
            <a:r>
              <a:rPr sz="545" spc="13" dirty="0">
                <a:solidFill>
                  <a:srgbClr val="2F2F2F"/>
                </a:solidFill>
                <a:latin typeface="Times New Roman"/>
                <a:cs typeface="Times New Roman"/>
              </a:rPr>
              <a:t>the</a:t>
            </a:r>
            <a:r>
              <a:rPr sz="545" spc="61" dirty="0">
                <a:solidFill>
                  <a:srgbClr val="2F2F2F"/>
                </a:solidFill>
                <a:latin typeface="Times New Roman"/>
                <a:cs typeface="Times New Roman"/>
              </a:rPr>
              <a:t> </a:t>
            </a:r>
            <a:r>
              <a:rPr sz="545" spc="-6" dirty="0">
                <a:solidFill>
                  <a:srgbClr val="2F2F2F"/>
                </a:solidFill>
                <a:latin typeface="Times New Roman"/>
                <a:cs typeface="Times New Roman"/>
              </a:rPr>
              <a:t>world.</a:t>
            </a:r>
            <a:endParaRPr sz="545">
              <a:latin typeface="Times New Roman"/>
              <a:cs typeface="Times New Roman"/>
            </a:endParaRPr>
          </a:p>
          <a:p>
            <a:pPr marL="30135" marR="310306" indent="-3258">
              <a:lnSpc>
                <a:spcPts val="718"/>
              </a:lnSpc>
              <a:spcBef>
                <a:spcPts val="10"/>
              </a:spcBef>
            </a:pPr>
            <a:r>
              <a:rPr sz="545" spc="13" dirty="0">
                <a:solidFill>
                  <a:srgbClr val="2F2F2F"/>
                </a:solidFill>
                <a:latin typeface="Times New Roman"/>
                <a:cs typeface="Times New Roman"/>
              </a:rPr>
              <a:t>This</a:t>
            </a:r>
            <a:r>
              <a:rPr sz="545" spc="-29" dirty="0">
                <a:solidFill>
                  <a:srgbClr val="2F2F2F"/>
                </a:solidFill>
                <a:latin typeface="Times New Roman"/>
                <a:cs typeface="Times New Roman"/>
              </a:rPr>
              <a:t> </a:t>
            </a:r>
            <a:r>
              <a:rPr sz="545" spc="13" dirty="0">
                <a:solidFill>
                  <a:srgbClr val="2F2F2F"/>
                </a:solidFill>
                <a:latin typeface="Times New Roman"/>
                <a:cs typeface="Times New Roman"/>
              </a:rPr>
              <a:t>tendency</a:t>
            </a:r>
            <a:r>
              <a:rPr sz="545" spc="-32" dirty="0">
                <a:solidFill>
                  <a:srgbClr val="2F2F2F"/>
                </a:solidFill>
                <a:latin typeface="Times New Roman"/>
                <a:cs typeface="Times New Roman"/>
              </a:rPr>
              <a:t> </a:t>
            </a:r>
            <a:r>
              <a:rPr sz="545" spc="13" dirty="0">
                <a:solidFill>
                  <a:srgbClr val="444444"/>
                </a:solidFill>
                <a:latin typeface="Times New Roman"/>
                <a:cs typeface="Times New Roman"/>
              </a:rPr>
              <a:t>often</a:t>
            </a:r>
            <a:r>
              <a:rPr sz="545" spc="-58" dirty="0">
                <a:solidFill>
                  <a:srgbClr val="444444"/>
                </a:solidFill>
                <a:latin typeface="Times New Roman"/>
                <a:cs typeface="Times New Roman"/>
              </a:rPr>
              <a:t> </a:t>
            </a:r>
            <a:r>
              <a:rPr sz="545" spc="13" dirty="0">
                <a:solidFill>
                  <a:srgbClr val="444444"/>
                </a:solidFill>
                <a:latin typeface="Times New Roman"/>
                <a:cs typeface="Times New Roman"/>
              </a:rPr>
              <a:t>creates</a:t>
            </a:r>
            <a:r>
              <a:rPr sz="545" spc="-26" dirty="0">
                <a:solidFill>
                  <a:srgbClr val="444444"/>
                </a:solidFill>
                <a:latin typeface="Times New Roman"/>
                <a:cs typeface="Times New Roman"/>
              </a:rPr>
              <a:t> </a:t>
            </a:r>
            <a:r>
              <a:rPr sz="545" spc="13" dirty="0">
                <a:solidFill>
                  <a:srgbClr val="2F2F2F"/>
                </a:solidFill>
                <a:latin typeface="Times New Roman"/>
                <a:cs typeface="Times New Roman"/>
              </a:rPr>
              <a:t>distortions</a:t>
            </a:r>
            <a:r>
              <a:rPr sz="545" spc="29" dirty="0">
                <a:solidFill>
                  <a:srgbClr val="2F2F2F"/>
                </a:solidFill>
                <a:latin typeface="Times New Roman"/>
                <a:cs typeface="Times New Roman"/>
              </a:rPr>
              <a:t> </a:t>
            </a:r>
            <a:r>
              <a:rPr sz="545" spc="-16" dirty="0">
                <a:solidFill>
                  <a:srgbClr val="2F2F2F"/>
                </a:solidFill>
                <a:latin typeface="Times New Roman"/>
                <a:cs typeface="Times New Roman"/>
              </a:rPr>
              <a:t>in</a:t>
            </a:r>
            <a:r>
              <a:rPr sz="545" spc="6" dirty="0">
                <a:solidFill>
                  <a:srgbClr val="2F2F2F"/>
                </a:solidFill>
                <a:latin typeface="Times New Roman"/>
                <a:cs typeface="Times New Roman"/>
              </a:rPr>
              <a:t> interpersona</a:t>
            </a:r>
            <a:r>
              <a:rPr sz="545" spc="6" dirty="0">
                <a:solidFill>
                  <a:srgbClr val="111111"/>
                </a:solidFill>
                <a:latin typeface="Times New Roman"/>
                <a:cs typeface="Times New Roman"/>
              </a:rPr>
              <a:t>l</a:t>
            </a:r>
            <a:r>
              <a:rPr sz="545" spc="96" dirty="0">
                <a:solidFill>
                  <a:srgbClr val="111111"/>
                </a:solidFill>
                <a:latin typeface="Times New Roman"/>
                <a:cs typeface="Times New Roman"/>
              </a:rPr>
              <a:t> </a:t>
            </a:r>
            <a:r>
              <a:rPr sz="545" spc="-6" dirty="0">
                <a:solidFill>
                  <a:srgbClr val="2F2F2F"/>
                </a:solidFill>
                <a:latin typeface="Times New Roman"/>
                <a:cs typeface="Times New Roman"/>
              </a:rPr>
              <a:t>communication.</a:t>
            </a:r>
            <a:endParaRPr sz="545">
              <a:latin typeface="Times New Roman"/>
              <a:cs typeface="Times New Roman"/>
            </a:endParaRPr>
          </a:p>
        </p:txBody>
      </p:sp>
      <p:sp>
        <p:nvSpPr>
          <p:cNvPr id="42" name="object 42"/>
          <p:cNvSpPr txBox="1"/>
          <p:nvPr/>
        </p:nvSpPr>
        <p:spPr>
          <a:xfrm>
            <a:off x="6386003" y="4101962"/>
            <a:ext cx="114436" cy="116716"/>
          </a:xfrm>
          <a:prstGeom prst="rect">
            <a:avLst/>
          </a:prstGeom>
        </p:spPr>
        <p:txBody>
          <a:bodyPr vert="horz" wrap="square" lIns="0" tIns="8145" rIns="0" bIns="0" rtlCol="0">
            <a:spAutoFit/>
          </a:bodyPr>
          <a:lstStyle/>
          <a:p>
            <a:pPr marL="8145">
              <a:spcBef>
                <a:spcPts val="64"/>
              </a:spcBef>
            </a:pPr>
            <a:r>
              <a:rPr sz="705" spc="-16" dirty="0">
                <a:solidFill>
                  <a:srgbClr val="2F2F2F"/>
                </a:solidFill>
              </a:rPr>
              <a:t>32</a:t>
            </a:r>
            <a:endParaRPr sz="705"/>
          </a:p>
        </p:txBody>
      </p:sp>
      <p:sp>
        <p:nvSpPr>
          <p:cNvPr id="43" name="object 43"/>
          <p:cNvSpPr txBox="1"/>
          <p:nvPr/>
        </p:nvSpPr>
        <p:spPr>
          <a:xfrm>
            <a:off x="4883872" y="4660189"/>
            <a:ext cx="414575" cy="228349"/>
          </a:xfrm>
          <a:prstGeom prst="rect">
            <a:avLst/>
          </a:prstGeom>
        </p:spPr>
        <p:txBody>
          <a:bodyPr vert="horz" wrap="square" lIns="0" tIns="8145" rIns="0" bIns="0" rtlCol="0">
            <a:spAutoFit/>
          </a:bodyPr>
          <a:lstStyle/>
          <a:p>
            <a:pPr marL="24434">
              <a:spcBef>
                <a:spcPts val="64"/>
              </a:spcBef>
            </a:pPr>
            <a:r>
              <a:rPr sz="866" b="1" spc="-635" dirty="0">
                <a:solidFill>
                  <a:srgbClr val="34698E"/>
                </a:solidFill>
              </a:rPr>
              <a:t>G</a:t>
            </a:r>
            <a:r>
              <a:rPr sz="1154" spc="-96" baseline="-18518" dirty="0">
                <a:solidFill>
                  <a:srgbClr val="6B8EA3"/>
                </a:solidFill>
              </a:rPr>
              <a:t>_</a:t>
            </a:r>
            <a:r>
              <a:rPr sz="1154" spc="-197" baseline="-18518" dirty="0">
                <a:solidFill>
                  <a:srgbClr val="6B8EA3"/>
                </a:solidFill>
              </a:rPr>
              <a:t>,</a:t>
            </a:r>
            <a:r>
              <a:rPr sz="866" b="1" spc="-619" dirty="0">
                <a:solidFill>
                  <a:srgbClr val="34698E"/>
                </a:solidFill>
              </a:rPr>
              <a:t>A</a:t>
            </a:r>
            <a:r>
              <a:rPr sz="1154" spc="-87" baseline="-18518" dirty="0">
                <a:solidFill>
                  <a:srgbClr val="6B8EA3"/>
                </a:solidFill>
              </a:rPr>
              <a:t>_</a:t>
            </a:r>
            <a:r>
              <a:rPr sz="1154" spc="-182" baseline="-18518" dirty="0">
                <a:solidFill>
                  <a:srgbClr val="6B8EA3"/>
                </a:solidFill>
              </a:rPr>
              <a:t> </a:t>
            </a:r>
            <a:r>
              <a:rPr sz="866" b="1" spc="-16" dirty="0">
                <a:solidFill>
                  <a:srgbClr val="34698E"/>
                </a:solidFill>
              </a:rPr>
              <a:t>TE</a:t>
            </a:r>
            <a:endParaRPr sz="866"/>
          </a:p>
          <a:p>
            <a:pPr marL="51310">
              <a:lnSpc>
                <a:spcPts val="215"/>
              </a:lnSpc>
              <a:spcBef>
                <a:spcPts val="237"/>
              </a:spcBef>
            </a:pPr>
            <a:r>
              <a:rPr sz="192" b="1" spc="141" dirty="0">
                <a:solidFill>
                  <a:srgbClr val="6B8EA3"/>
                </a:solidFill>
                <a:latin typeface="Times New Roman"/>
                <a:cs typeface="Times New Roman"/>
              </a:rPr>
              <a:t>ll)</a:t>
            </a:r>
            <a:r>
              <a:rPr sz="192" b="1" spc="125" dirty="0">
                <a:solidFill>
                  <a:srgbClr val="6B8EA3"/>
                </a:solidFill>
                <a:latin typeface="Times New Roman"/>
                <a:cs typeface="Times New Roman"/>
              </a:rPr>
              <a:t> </a:t>
            </a:r>
            <a:r>
              <a:rPr sz="192" b="1" spc="262" dirty="0">
                <a:solidFill>
                  <a:srgbClr val="6B8EA3"/>
                </a:solidFill>
                <a:latin typeface="Times New Roman"/>
                <a:cs typeface="Times New Roman"/>
              </a:rPr>
              <a:t>C6110</a:t>
            </a:r>
            <a:endParaRPr sz="192">
              <a:latin typeface="Times New Roman"/>
              <a:cs typeface="Times New Roman"/>
            </a:endParaRPr>
          </a:p>
          <a:p>
            <a:pPr marL="28913">
              <a:lnSpc>
                <a:spcPts val="253"/>
              </a:lnSpc>
            </a:pPr>
            <a:r>
              <a:rPr sz="224" b="1" spc="55" dirty="0">
                <a:solidFill>
                  <a:srgbClr val="6B8EA3"/>
                </a:solidFill>
                <a:latin typeface="Times New Roman"/>
                <a:cs typeface="Times New Roman"/>
              </a:rPr>
              <a:t>#IIOT</a:t>
            </a:r>
            <a:r>
              <a:rPr sz="224" b="1" spc="35" dirty="0">
                <a:solidFill>
                  <a:srgbClr val="6B8EA3"/>
                </a:solidFill>
                <a:latin typeface="Times New Roman"/>
                <a:cs typeface="Times New Roman"/>
              </a:rPr>
              <a:t> </a:t>
            </a:r>
            <a:r>
              <a:rPr sz="224" b="1" spc="29" dirty="0">
                <a:solidFill>
                  <a:srgbClr val="6B8EA3"/>
                </a:solidFill>
                <a:latin typeface="Times New Roman"/>
                <a:cs typeface="Times New Roman"/>
              </a:rPr>
              <a:t>ffl.lllNTi</a:t>
            </a:r>
            <a:endParaRPr sz="224">
              <a:latin typeface="Times New Roman"/>
              <a:cs typeface="Times New Roman"/>
            </a:endParaRPr>
          </a:p>
        </p:txBody>
      </p:sp>
      <p:sp>
        <p:nvSpPr>
          <p:cNvPr id="44" name="object 44"/>
          <p:cNvSpPr txBox="1"/>
          <p:nvPr/>
        </p:nvSpPr>
        <p:spPr>
          <a:xfrm>
            <a:off x="5760022" y="4767886"/>
            <a:ext cx="637745" cy="171137"/>
          </a:xfrm>
          <a:prstGeom prst="rect">
            <a:avLst/>
          </a:prstGeom>
        </p:spPr>
        <p:txBody>
          <a:bodyPr vert="horz" wrap="square" lIns="0" tIns="0" rIns="0" bIns="0" rtlCol="0">
            <a:spAutoFit/>
          </a:bodyPr>
          <a:lstStyle/>
          <a:p>
            <a:pPr marL="24434">
              <a:lnSpc>
                <a:spcPts val="705"/>
              </a:lnSpc>
              <a:tabLst>
                <a:tab pos="389715" algn="l"/>
              </a:tabLst>
            </a:pPr>
            <a:r>
              <a:rPr sz="4233" spc="-212" baseline="9469" dirty="0">
                <a:solidFill>
                  <a:srgbClr val="136EBA"/>
                </a:solidFill>
              </a:rPr>
              <a:t>■</a:t>
            </a:r>
            <a:r>
              <a:rPr sz="721" spc="-67" baseline="55555" dirty="0">
                <a:solidFill>
                  <a:srgbClr val="345969"/>
                </a:solidFill>
              </a:rPr>
              <a:t>Funde</a:t>
            </a:r>
            <a:r>
              <a:rPr sz="721" spc="-1356" baseline="55555" dirty="0">
                <a:solidFill>
                  <a:srgbClr val="345969"/>
                </a:solidFill>
              </a:rPr>
              <a:t>d</a:t>
            </a:r>
            <a:r>
              <a:rPr sz="481" spc="-45" dirty="0">
                <a:solidFill>
                  <a:srgbClr val="446979"/>
                </a:solidFill>
              </a:rPr>
              <a:t>Europea</a:t>
            </a:r>
            <a:r>
              <a:rPr sz="481" spc="-2892" dirty="0">
                <a:solidFill>
                  <a:srgbClr val="446979"/>
                </a:solidFill>
              </a:rPr>
              <a:t>n</a:t>
            </a:r>
            <a:r>
              <a:rPr sz="481" spc="-45" dirty="0">
                <a:solidFill>
                  <a:srgbClr val="446979"/>
                </a:solidFill>
              </a:rPr>
              <a:t>th</a:t>
            </a:r>
            <a:r>
              <a:rPr sz="481" spc="-38" dirty="0">
                <a:solidFill>
                  <a:srgbClr val="446979"/>
                </a:solidFill>
              </a:rPr>
              <a:t>e</a:t>
            </a:r>
            <a:r>
              <a:rPr sz="481" dirty="0">
                <a:solidFill>
                  <a:srgbClr val="446979"/>
                </a:solidFill>
              </a:rPr>
              <a:t>	</a:t>
            </a:r>
            <a:r>
              <a:rPr sz="721" baseline="55555" dirty="0">
                <a:solidFill>
                  <a:srgbClr val="446979"/>
                </a:solidFill>
              </a:rPr>
              <a:t>by</a:t>
            </a:r>
            <a:r>
              <a:rPr sz="721" spc="317" baseline="55555" dirty="0">
                <a:solidFill>
                  <a:srgbClr val="446979"/>
                </a:solidFill>
              </a:rPr>
              <a:t> </a:t>
            </a:r>
            <a:r>
              <a:rPr sz="481" spc="-38" dirty="0">
                <a:solidFill>
                  <a:srgbClr val="446979"/>
                </a:solidFill>
              </a:rPr>
              <a:t>Union</a:t>
            </a:r>
            <a:endParaRPr sz="481"/>
          </a:p>
        </p:txBody>
      </p:sp>
      <p:sp>
        <p:nvSpPr>
          <p:cNvPr id="45" name="object 45"/>
          <p:cNvSpPr txBox="1"/>
          <p:nvPr/>
        </p:nvSpPr>
        <p:spPr>
          <a:xfrm>
            <a:off x="4891613" y="4895163"/>
            <a:ext cx="1617169" cy="1192010"/>
          </a:xfrm>
          <a:prstGeom prst="rect">
            <a:avLst/>
          </a:prstGeom>
        </p:spPr>
        <p:txBody>
          <a:bodyPr vert="horz" wrap="square" lIns="0" tIns="8145" rIns="0" bIns="0" rtlCol="0">
            <a:spAutoFit/>
          </a:bodyPr>
          <a:lstStyle/>
          <a:p>
            <a:pPr marR="241485" algn="ctr">
              <a:lnSpc>
                <a:spcPts val="972"/>
              </a:lnSpc>
              <a:spcBef>
                <a:spcPts val="64"/>
              </a:spcBef>
            </a:pPr>
            <a:r>
              <a:rPr sz="770" dirty="0">
                <a:solidFill>
                  <a:srgbClr val="2F2F2F"/>
                </a:solidFill>
                <a:latin typeface="Times New Roman"/>
                <a:cs typeface="Times New Roman"/>
              </a:rPr>
              <a:t>The</a:t>
            </a:r>
            <a:r>
              <a:rPr sz="770" spc="-73" dirty="0">
                <a:solidFill>
                  <a:srgbClr val="2F2F2F"/>
                </a:solidFill>
                <a:latin typeface="Times New Roman"/>
                <a:cs typeface="Times New Roman"/>
              </a:rPr>
              <a:t> </a:t>
            </a:r>
            <a:r>
              <a:rPr sz="770" dirty="0">
                <a:solidFill>
                  <a:srgbClr val="2F2F2F"/>
                </a:solidFill>
                <a:latin typeface="Times New Roman"/>
                <a:cs typeface="Times New Roman"/>
              </a:rPr>
              <a:t>gifted</a:t>
            </a:r>
            <a:r>
              <a:rPr sz="770" spc="22" dirty="0">
                <a:solidFill>
                  <a:srgbClr val="2F2F2F"/>
                </a:solidFill>
                <a:latin typeface="Times New Roman"/>
                <a:cs typeface="Times New Roman"/>
              </a:rPr>
              <a:t> </a:t>
            </a:r>
            <a:r>
              <a:rPr sz="866" spc="-6" dirty="0">
                <a:solidFill>
                  <a:srgbClr val="2F2F2F"/>
                </a:solidFill>
                <a:latin typeface="Times New Roman"/>
                <a:cs typeface="Times New Roman"/>
              </a:rPr>
              <a:t>classroom:</a:t>
            </a:r>
            <a:endParaRPr sz="866">
              <a:latin typeface="Times New Roman"/>
              <a:cs typeface="Times New Roman"/>
            </a:endParaRPr>
          </a:p>
          <a:p>
            <a:pPr marR="232119" algn="ctr">
              <a:lnSpc>
                <a:spcPts val="1049"/>
              </a:lnSpc>
            </a:pPr>
            <a:r>
              <a:rPr sz="930" spc="-58" dirty="0">
                <a:solidFill>
                  <a:srgbClr val="2F2F2F"/>
                </a:solidFill>
                <a:latin typeface="Times New Roman"/>
                <a:cs typeface="Times New Roman"/>
              </a:rPr>
              <a:t>understanding</a:t>
            </a:r>
            <a:r>
              <a:rPr sz="930" spc="-32" dirty="0">
                <a:solidFill>
                  <a:srgbClr val="2F2F2F"/>
                </a:solidFill>
                <a:latin typeface="Times New Roman"/>
                <a:cs typeface="Times New Roman"/>
              </a:rPr>
              <a:t> </a:t>
            </a:r>
            <a:r>
              <a:rPr sz="930" spc="-45" dirty="0">
                <a:solidFill>
                  <a:srgbClr val="2F2F2F"/>
                </a:solidFill>
                <a:latin typeface="Times New Roman"/>
                <a:cs typeface="Times New Roman"/>
              </a:rPr>
              <a:t>and</a:t>
            </a:r>
            <a:r>
              <a:rPr sz="930" spc="-29" dirty="0">
                <a:solidFill>
                  <a:srgbClr val="2F2F2F"/>
                </a:solidFill>
                <a:latin typeface="Times New Roman"/>
                <a:cs typeface="Times New Roman"/>
              </a:rPr>
              <a:t> </a:t>
            </a:r>
            <a:r>
              <a:rPr sz="930" spc="-6" dirty="0">
                <a:solidFill>
                  <a:srgbClr val="2F2F2F"/>
                </a:solidFill>
                <a:latin typeface="Times New Roman"/>
                <a:cs typeface="Times New Roman"/>
              </a:rPr>
              <a:t>applying.</a:t>
            </a:r>
            <a:endParaRPr sz="930">
              <a:latin typeface="Times New Roman"/>
              <a:cs typeface="Times New Roman"/>
            </a:endParaRPr>
          </a:p>
          <a:p>
            <a:pPr marL="9366" marR="134792" indent="2443">
              <a:lnSpc>
                <a:spcPct val="104299"/>
              </a:lnSpc>
              <a:spcBef>
                <a:spcPts val="353"/>
              </a:spcBef>
            </a:pPr>
            <a:r>
              <a:rPr sz="545" spc="-6" dirty="0">
                <a:solidFill>
                  <a:srgbClr val="2F2F2F"/>
                </a:solidFill>
                <a:latin typeface="Times New Roman"/>
                <a:cs typeface="Times New Roman"/>
              </a:rPr>
              <a:t>By</a:t>
            </a:r>
            <a:r>
              <a:rPr sz="545" spc="51" dirty="0">
                <a:solidFill>
                  <a:srgbClr val="2F2F2F"/>
                </a:solidFill>
                <a:latin typeface="Times New Roman"/>
                <a:cs typeface="Times New Roman"/>
              </a:rPr>
              <a:t> </a:t>
            </a:r>
            <a:r>
              <a:rPr sz="545" dirty="0">
                <a:solidFill>
                  <a:srgbClr val="2F2F2F"/>
                </a:solidFill>
                <a:latin typeface="Times New Roman"/>
                <a:cs typeface="Times New Roman"/>
              </a:rPr>
              <a:t>understanding</a:t>
            </a:r>
            <a:r>
              <a:rPr sz="545" spc="87" dirty="0">
                <a:solidFill>
                  <a:srgbClr val="2F2F2F"/>
                </a:solidFill>
                <a:latin typeface="Times New Roman"/>
                <a:cs typeface="Times New Roman"/>
              </a:rPr>
              <a:t> </a:t>
            </a:r>
            <a:r>
              <a:rPr sz="545" dirty="0">
                <a:solidFill>
                  <a:srgbClr val="2F2F2F"/>
                </a:solidFill>
                <a:latin typeface="Times New Roman"/>
                <a:cs typeface="Times New Roman"/>
              </a:rPr>
              <a:t>those</a:t>
            </a:r>
            <a:r>
              <a:rPr sz="545" spc="48" dirty="0">
                <a:solidFill>
                  <a:srgbClr val="2F2F2F"/>
                </a:solidFill>
                <a:latin typeface="Times New Roman"/>
                <a:cs typeface="Times New Roman"/>
              </a:rPr>
              <a:t> </a:t>
            </a:r>
            <a:r>
              <a:rPr sz="545" dirty="0">
                <a:solidFill>
                  <a:srgbClr val="2F2F2F"/>
                </a:solidFill>
                <a:latin typeface="Times New Roman"/>
                <a:cs typeface="Times New Roman"/>
              </a:rPr>
              <a:t>mechanisms,</a:t>
            </a:r>
            <a:r>
              <a:rPr sz="545" spc="135" dirty="0">
                <a:solidFill>
                  <a:srgbClr val="2F2F2F"/>
                </a:solidFill>
                <a:latin typeface="Times New Roman"/>
                <a:cs typeface="Times New Roman"/>
              </a:rPr>
              <a:t> </a:t>
            </a:r>
            <a:r>
              <a:rPr sz="545" dirty="0">
                <a:solidFill>
                  <a:srgbClr val="2F2F2F"/>
                </a:solidFill>
                <a:latin typeface="Times New Roman"/>
                <a:cs typeface="Times New Roman"/>
              </a:rPr>
              <a:t>we</a:t>
            </a:r>
            <a:r>
              <a:rPr sz="545" spc="35" dirty="0">
                <a:solidFill>
                  <a:srgbClr val="2F2F2F"/>
                </a:solidFill>
                <a:latin typeface="Times New Roman"/>
                <a:cs typeface="Times New Roman"/>
              </a:rPr>
              <a:t> </a:t>
            </a:r>
            <a:r>
              <a:rPr sz="545" spc="-16" dirty="0">
                <a:solidFill>
                  <a:srgbClr val="444444"/>
                </a:solidFill>
                <a:latin typeface="Times New Roman"/>
                <a:cs typeface="Times New Roman"/>
              </a:rPr>
              <a:t>can</a:t>
            </a:r>
            <a:r>
              <a:rPr sz="545" spc="13" dirty="0">
                <a:solidFill>
                  <a:srgbClr val="444444"/>
                </a:solidFill>
                <a:latin typeface="Times New Roman"/>
                <a:cs typeface="Times New Roman"/>
              </a:rPr>
              <a:t> </a:t>
            </a:r>
            <a:r>
              <a:rPr sz="545" spc="13" dirty="0">
                <a:solidFill>
                  <a:srgbClr val="2F2F2F"/>
                </a:solidFill>
                <a:latin typeface="Times New Roman"/>
                <a:cs typeface="Times New Roman"/>
              </a:rPr>
              <a:t>under</a:t>
            </a:r>
            <a:r>
              <a:rPr sz="545" spc="13" dirty="0">
                <a:solidFill>
                  <a:srgbClr val="575757"/>
                </a:solidFill>
                <a:latin typeface="Times New Roman"/>
                <a:cs typeface="Times New Roman"/>
              </a:rPr>
              <a:t>stan</a:t>
            </a:r>
            <a:r>
              <a:rPr sz="545" spc="13" dirty="0">
                <a:solidFill>
                  <a:srgbClr val="2F2F2F"/>
                </a:solidFill>
                <a:latin typeface="Times New Roman"/>
                <a:cs typeface="Times New Roman"/>
              </a:rPr>
              <a:t>d</a:t>
            </a:r>
            <a:r>
              <a:rPr sz="545" spc="35" dirty="0">
                <a:solidFill>
                  <a:srgbClr val="2F2F2F"/>
                </a:solidFill>
                <a:latin typeface="Times New Roman"/>
                <a:cs typeface="Times New Roman"/>
              </a:rPr>
              <a:t> </a:t>
            </a:r>
            <a:r>
              <a:rPr sz="545" spc="13" dirty="0">
                <a:solidFill>
                  <a:srgbClr val="2F2F2F"/>
                </a:solidFill>
                <a:latin typeface="Times New Roman"/>
                <a:cs typeface="Times New Roman"/>
              </a:rPr>
              <a:t>them</a:t>
            </a:r>
            <a:r>
              <a:rPr sz="545" spc="-19" dirty="0">
                <a:solidFill>
                  <a:srgbClr val="2F2F2F"/>
                </a:solidFill>
                <a:latin typeface="Times New Roman"/>
                <a:cs typeface="Times New Roman"/>
              </a:rPr>
              <a:t> </a:t>
            </a:r>
            <a:r>
              <a:rPr sz="545" spc="13" dirty="0">
                <a:solidFill>
                  <a:srgbClr val="2F2F2F"/>
                </a:solidFill>
                <a:latin typeface="Times New Roman"/>
                <a:cs typeface="Times New Roman"/>
              </a:rPr>
              <a:t>the</a:t>
            </a:r>
            <a:r>
              <a:rPr sz="545" spc="29" dirty="0">
                <a:solidFill>
                  <a:srgbClr val="2F2F2F"/>
                </a:solidFill>
                <a:latin typeface="Times New Roman"/>
                <a:cs typeface="Times New Roman"/>
              </a:rPr>
              <a:t> </a:t>
            </a:r>
            <a:r>
              <a:rPr sz="545" spc="13" dirty="0">
                <a:solidFill>
                  <a:srgbClr val="2F2F2F"/>
                </a:solidFill>
                <a:latin typeface="Times New Roman"/>
                <a:cs typeface="Times New Roman"/>
              </a:rPr>
              <a:t>teacher</a:t>
            </a:r>
            <a:r>
              <a:rPr sz="545" spc="22" dirty="0">
                <a:solidFill>
                  <a:srgbClr val="2F2F2F"/>
                </a:solidFill>
                <a:latin typeface="Times New Roman"/>
                <a:cs typeface="Times New Roman"/>
              </a:rPr>
              <a:t> </a:t>
            </a:r>
            <a:r>
              <a:rPr sz="545" spc="13" dirty="0">
                <a:solidFill>
                  <a:srgbClr val="444444"/>
                </a:solidFill>
                <a:latin typeface="Times New Roman"/>
                <a:cs typeface="Times New Roman"/>
              </a:rPr>
              <a:t>can</a:t>
            </a:r>
            <a:r>
              <a:rPr sz="545" spc="19" dirty="0">
                <a:solidFill>
                  <a:srgbClr val="444444"/>
                </a:solidFill>
                <a:latin typeface="Times New Roman"/>
                <a:cs typeface="Times New Roman"/>
              </a:rPr>
              <a:t> </a:t>
            </a:r>
            <a:r>
              <a:rPr sz="545" spc="6" dirty="0">
                <a:solidFill>
                  <a:srgbClr val="2F2F2F"/>
                </a:solidFill>
                <a:latin typeface="Times New Roman"/>
                <a:cs typeface="Times New Roman"/>
              </a:rPr>
              <a:t>decide</a:t>
            </a:r>
            <a:r>
              <a:rPr sz="545" spc="-22" dirty="0">
                <a:solidFill>
                  <a:srgbClr val="2F2F2F"/>
                </a:solidFill>
                <a:latin typeface="Times New Roman"/>
                <a:cs typeface="Times New Roman"/>
              </a:rPr>
              <a:t> </a:t>
            </a:r>
            <a:r>
              <a:rPr sz="545" spc="13" dirty="0">
                <a:solidFill>
                  <a:srgbClr val="2F2F2F"/>
                </a:solidFill>
                <a:latin typeface="Times New Roman"/>
                <a:cs typeface="Times New Roman"/>
              </a:rPr>
              <a:t>when</a:t>
            </a:r>
            <a:r>
              <a:rPr sz="545" spc="-16" dirty="0">
                <a:solidFill>
                  <a:srgbClr val="2F2F2F"/>
                </a:solidFill>
                <a:latin typeface="Times New Roman"/>
                <a:cs typeface="Times New Roman"/>
              </a:rPr>
              <a:t> </a:t>
            </a:r>
            <a:r>
              <a:rPr sz="545" spc="-16" dirty="0">
                <a:solidFill>
                  <a:srgbClr val="444444"/>
                </a:solidFill>
                <a:latin typeface="Times New Roman"/>
                <a:cs typeface="Times New Roman"/>
              </a:rPr>
              <a:t>to</a:t>
            </a:r>
            <a:r>
              <a:rPr sz="545" dirty="0">
                <a:solidFill>
                  <a:srgbClr val="444444"/>
                </a:solidFill>
                <a:latin typeface="Times New Roman"/>
                <a:cs typeface="Times New Roman"/>
              </a:rPr>
              <a:t> adopt</a:t>
            </a:r>
            <a:r>
              <a:rPr sz="545" spc="10" dirty="0">
                <a:solidFill>
                  <a:srgbClr val="444444"/>
                </a:solidFill>
                <a:latin typeface="Times New Roman"/>
                <a:cs typeface="Times New Roman"/>
              </a:rPr>
              <a:t> </a:t>
            </a:r>
            <a:r>
              <a:rPr sz="545" dirty="0">
                <a:solidFill>
                  <a:srgbClr val="2F2F2F"/>
                </a:solidFill>
                <a:latin typeface="Times New Roman"/>
                <a:cs typeface="Times New Roman"/>
              </a:rPr>
              <a:t>this</a:t>
            </a:r>
            <a:r>
              <a:rPr sz="545" spc="-45" dirty="0">
                <a:solidFill>
                  <a:srgbClr val="2F2F2F"/>
                </a:solidFill>
                <a:latin typeface="Times New Roman"/>
                <a:cs typeface="Times New Roman"/>
              </a:rPr>
              <a:t> </a:t>
            </a:r>
            <a:r>
              <a:rPr sz="545" dirty="0">
                <a:solidFill>
                  <a:srgbClr val="2F2F2F"/>
                </a:solidFill>
                <a:latin typeface="Times New Roman"/>
                <a:cs typeface="Times New Roman"/>
              </a:rPr>
              <a:t>t</a:t>
            </a:r>
            <a:r>
              <a:rPr sz="545" dirty="0">
                <a:solidFill>
                  <a:srgbClr val="111111"/>
                </a:solidFill>
                <a:latin typeface="Times New Roman"/>
                <a:cs typeface="Times New Roman"/>
              </a:rPr>
              <a:t>r</a:t>
            </a:r>
            <a:r>
              <a:rPr sz="545" dirty="0">
                <a:solidFill>
                  <a:srgbClr val="2F2F2F"/>
                </a:solidFill>
                <a:latin typeface="Times New Roman"/>
                <a:cs typeface="Times New Roman"/>
              </a:rPr>
              <a:t>end</a:t>
            </a:r>
            <a:r>
              <a:rPr sz="545" spc="73" dirty="0">
                <a:solidFill>
                  <a:srgbClr val="2F2F2F"/>
                </a:solidFill>
                <a:latin typeface="Times New Roman"/>
                <a:cs typeface="Times New Roman"/>
              </a:rPr>
              <a:t> </a:t>
            </a:r>
            <a:r>
              <a:rPr sz="545" dirty="0">
                <a:solidFill>
                  <a:srgbClr val="2F2F2F"/>
                </a:solidFill>
                <a:latin typeface="Times New Roman"/>
                <a:cs typeface="Times New Roman"/>
              </a:rPr>
              <a:t>and</a:t>
            </a:r>
            <a:r>
              <a:rPr sz="545" spc="138" dirty="0">
                <a:solidFill>
                  <a:srgbClr val="2F2F2F"/>
                </a:solidFill>
                <a:latin typeface="Times New Roman"/>
                <a:cs typeface="Times New Roman"/>
              </a:rPr>
              <a:t> </a:t>
            </a:r>
            <a:r>
              <a:rPr sz="545" dirty="0">
                <a:solidFill>
                  <a:srgbClr val="2F2F2F"/>
                </a:solidFill>
                <a:latin typeface="Times New Roman"/>
                <a:cs typeface="Times New Roman"/>
              </a:rPr>
              <a:t>use the</a:t>
            </a:r>
            <a:r>
              <a:rPr sz="545" spc="96" dirty="0">
                <a:solidFill>
                  <a:srgbClr val="2F2F2F"/>
                </a:solidFill>
                <a:latin typeface="Times New Roman"/>
                <a:cs typeface="Times New Roman"/>
              </a:rPr>
              <a:t> </a:t>
            </a:r>
            <a:r>
              <a:rPr sz="545" dirty="0">
                <a:solidFill>
                  <a:srgbClr val="444444"/>
                </a:solidFill>
                <a:latin typeface="Times New Roman"/>
                <a:cs typeface="Times New Roman"/>
              </a:rPr>
              <a:t>cognitive</a:t>
            </a:r>
            <a:r>
              <a:rPr sz="545" spc="67" dirty="0">
                <a:solidFill>
                  <a:srgbClr val="444444"/>
                </a:solidFill>
                <a:latin typeface="Times New Roman"/>
                <a:cs typeface="Times New Roman"/>
              </a:rPr>
              <a:t> </a:t>
            </a:r>
            <a:r>
              <a:rPr sz="545" dirty="0">
                <a:solidFill>
                  <a:srgbClr val="2F2F2F"/>
                </a:solidFill>
                <a:latin typeface="Times New Roman"/>
                <a:cs typeface="Times New Roman"/>
              </a:rPr>
              <a:t>path</a:t>
            </a:r>
            <a:r>
              <a:rPr sz="545" spc="71" dirty="0">
                <a:solidFill>
                  <a:srgbClr val="2F2F2F"/>
                </a:solidFill>
                <a:latin typeface="Times New Roman"/>
                <a:cs typeface="Times New Roman"/>
              </a:rPr>
              <a:t> </a:t>
            </a:r>
            <a:r>
              <a:rPr sz="545" dirty="0">
                <a:solidFill>
                  <a:srgbClr val="444444"/>
                </a:solidFill>
                <a:latin typeface="Times New Roman"/>
                <a:cs typeface="Times New Roman"/>
              </a:rPr>
              <a:t>tools </a:t>
            </a:r>
            <a:r>
              <a:rPr sz="545" spc="-16" dirty="0">
                <a:solidFill>
                  <a:srgbClr val="2F2F2F"/>
                </a:solidFill>
                <a:latin typeface="Times New Roman"/>
                <a:cs typeface="Times New Roman"/>
              </a:rPr>
              <a:t>to</a:t>
            </a:r>
            <a:r>
              <a:rPr sz="545" spc="6" dirty="0">
                <a:solidFill>
                  <a:srgbClr val="2F2F2F"/>
                </a:solidFill>
                <a:latin typeface="Times New Roman"/>
                <a:cs typeface="Times New Roman"/>
              </a:rPr>
              <a:t> </a:t>
            </a:r>
            <a:r>
              <a:rPr sz="545" spc="6" dirty="0">
                <a:solidFill>
                  <a:srgbClr val="444444"/>
                </a:solidFill>
                <a:latin typeface="Times New Roman"/>
                <a:cs typeface="Times New Roman"/>
              </a:rPr>
              <a:t>ga</a:t>
            </a:r>
            <a:r>
              <a:rPr sz="545" spc="6" dirty="0">
                <a:solidFill>
                  <a:srgbClr val="111111"/>
                </a:solidFill>
                <a:latin typeface="Times New Roman"/>
                <a:cs typeface="Times New Roman"/>
              </a:rPr>
              <a:t>i</a:t>
            </a:r>
            <a:r>
              <a:rPr sz="545" spc="6" dirty="0">
                <a:solidFill>
                  <a:srgbClr val="2F2F2F"/>
                </a:solidFill>
                <a:latin typeface="Times New Roman"/>
                <a:cs typeface="Times New Roman"/>
              </a:rPr>
              <a:t>n</a:t>
            </a:r>
            <a:r>
              <a:rPr sz="545" spc="13" dirty="0">
                <a:solidFill>
                  <a:srgbClr val="2F2F2F"/>
                </a:solidFill>
                <a:latin typeface="Times New Roman"/>
                <a:cs typeface="Times New Roman"/>
              </a:rPr>
              <a:t> </a:t>
            </a:r>
            <a:r>
              <a:rPr sz="545" spc="13" dirty="0">
                <a:solidFill>
                  <a:srgbClr val="444444"/>
                </a:solidFill>
                <a:latin typeface="Times New Roman"/>
                <a:cs typeface="Times New Roman"/>
              </a:rPr>
              <a:t>access</a:t>
            </a:r>
            <a:r>
              <a:rPr sz="545" spc="-10" dirty="0">
                <a:solidFill>
                  <a:srgbClr val="444444"/>
                </a:solidFill>
                <a:latin typeface="Times New Roman"/>
                <a:cs typeface="Times New Roman"/>
              </a:rPr>
              <a:t> </a:t>
            </a:r>
            <a:r>
              <a:rPr sz="545" spc="13" dirty="0">
                <a:solidFill>
                  <a:srgbClr val="2F2F2F"/>
                </a:solidFill>
                <a:latin typeface="Times New Roman"/>
                <a:cs typeface="Times New Roman"/>
              </a:rPr>
              <a:t>to</a:t>
            </a:r>
            <a:r>
              <a:rPr sz="545" spc="-16" dirty="0">
                <a:solidFill>
                  <a:srgbClr val="2F2F2F"/>
                </a:solidFill>
                <a:latin typeface="Times New Roman"/>
                <a:cs typeface="Times New Roman"/>
              </a:rPr>
              <a:t> </a:t>
            </a:r>
            <a:r>
              <a:rPr sz="545" spc="13" dirty="0">
                <a:solidFill>
                  <a:srgbClr val="444444"/>
                </a:solidFill>
                <a:latin typeface="Times New Roman"/>
                <a:cs typeface="Times New Roman"/>
              </a:rPr>
              <a:t>their</a:t>
            </a:r>
            <a:r>
              <a:rPr sz="545" spc="-55" dirty="0">
                <a:solidFill>
                  <a:srgbClr val="444444"/>
                </a:solidFill>
                <a:latin typeface="Times New Roman"/>
                <a:cs typeface="Times New Roman"/>
              </a:rPr>
              <a:t> </a:t>
            </a:r>
            <a:r>
              <a:rPr sz="545" spc="13" dirty="0">
                <a:solidFill>
                  <a:srgbClr val="444444"/>
                </a:solidFill>
                <a:latin typeface="Times New Roman"/>
                <a:cs typeface="Times New Roman"/>
              </a:rPr>
              <a:t>emotional</a:t>
            </a:r>
            <a:r>
              <a:rPr sz="545" dirty="0">
                <a:solidFill>
                  <a:srgbClr val="444444"/>
                </a:solidFill>
                <a:latin typeface="Times New Roman"/>
                <a:cs typeface="Times New Roman"/>
              </a:rPr>
              <a:t> </a:t>
            </a:r>
            <a:r>
              <a:rPr sz="545" spc="13" dirty="0">
                <a:solidFill>
                  <a:srgbClr val="444444"/>
                </a:solidFill>
                <a:latin typeface="Times New Roman"/>
                <a:cs typeface="Times New Roman"/>
              </a:rPr>
              <a:t>arena</a:t>
            </a:r>
            <a:r>
              <a:rPr sz="545" spc="-19" dirty="0">
                <a:solidFill>
                  <a:srgbClr val="444444"/>
                </a:solidFill>
                <a:latin typeface="Times New Roman"/>
                <a:cs typeface="Times New Roman"/>
              </a:rPr>
              <a:t> </a:t>
            </a:r>
            <a:r>
              <a:rPr sz="545" spc="32" dirty="0">
                <a:solidFill>
                  <a:srgbClr val="444444"/>
                </a:solidFill>
                <a:latin typeface="Times New Roman"/>
                <a:cs typeface="Times New Roman"/>
              </a:rPr>
              <a:t>that</a:t>
            </a:r>
            <a:r>
              <a:rPr sz="545" spc="-51" dirty="0">
                <a:solidFill>
                  <a:srgbClr val="444444"/>
                </a:solidFill>
                <a:latin typeface="Times New Roman"/>
                <a:cs typeface="Times New Roman"/>
              </a:rPr>
              <a:t> </a:t>
            </a:r>
            <a:r>
              <a:rPr sz="545" spc="13" dirty="0">
                <a:solidFill>
                  <a:srgbClr val="2F2F2F"/>
                </a:solidFill>
                <a:latin typeface="Times New Roman"/>
                <a:cs typeface="Times New Roman"/>
              </a:rPr>
              <a:t>is</a:t>
            </a:r>
            <a:r>
              <a:rPr sz="545" spc="13" dirty="0">
                <a:solidFill>
                  <a:srgbClr val="575757"/>
                </a:solidFill>
                <a:latin typeface="Times New Roman"/>
                <a:cs typeface="Times New Roman"/>
              </a:rPr>
              <a:t>,</a:t>
            </a:r>
            <a:r>
              <a:rPr sz="545" spc="-32" dirty="0">
                <a:solidFill>
                  <a:srgbClr val="575757"/>
                </a:solidFill>
                <a:latin typeface="Times New Roman"/>
                <a:cs typeface="Times New Roman"/>
              </a:rPr>
              <a:t> </a:t>
            </a:r>
            <a:r>
              <a:rPr sz="545" spc="-13" dirty="0">
                <a:solidFill>
                  <a:srgbClr val="444444"/>
                </a:solidFill>
                <a:latin typeface="Times New Roman"/>
                <a:cs typeface="Times New Roman"/>
              </a:rPr>
              <a:t>many</a:t>
            </a:r>
            <a:r>
              <a:rPr sz="545" spc="13" dirty="0">
                <a:solidFill>
                  <a:srgbClr val="444444"/>
                </a:solidFill>
                <a:latin typeface="Times New Roman"/>
                <a:cs typeface="Times New Roman"/>
              </a:rPr>
              <a:t> </a:t>
            </a:r>
            <a:r>
              <a:rPr sz="545" spc="13" dirty="0">
                <a:solidFill>
                  <a:srgbClr val="2F2F2F"/>
                </a:solidFill>
                <a:latin typeface="Times New Roman"/>
                <a:cs typeface="Times New Roman"/>
              </a:rPr>
              <a:t>times</a:t>
            </a:r>
            <a:r>
              <a:rPr sz="545" spc="-45" dirty="0">
                <a:solidFill>
                  <a:srgbClr val="2F2F2F"/>
                </a:solidFill>
                <a:latin typeface="Times New Roman"/>
                <a:cs typeface="Times New Roman"/>
              </a:rPr>
              <a:t> </a:t>
            </a:r>
            <a:r>
              <a:rPr sz="545" spc="6" dirty="0">
                <a:solidFill>
                  <a:srgbClr val="2F2F2F"/>
                </a:solidFill>
                <a:latin typeface="Times New Roman"/>
                <a:cs typeface="Times New Roman"/>
              </a:rPr>
              <a:t>blocked</a:t>
            </a:r>
            <a:r>
              <a:rPr sz="545" dirty="0">
                <a:solidFill>
                  <a:srgbClr val="2F2F2F"/>
                </a:solidFill>
                <a:latin typeface="Times New Roman"/>
                <a:cs typeface="Times New Roman"/>
              </a:rPr>
              <a:t> </a:t>
            </a:r>
            <a:r>
              <a:rPr sz="545" spc="13" dirty="0">
                <a:solidFill>
                  <a:srgbClr val="444444"/>
                </a:solidFill>
                <a:latin typeface="Times New Roman"/>
                <a:cs typeface="Times New Roman"/>
              </a:rPr>
              <a:t>or</a:t>
            </a:r>
            <a:r>
              <a:rPr sz="545" spc="6" dirty="0">
                <a:solidFill>
                  <a:srgbClr val="444444"/>
                </a:solidFill>
                <a:latin typeface="Times New Roman"/>
                <a:cs typeface="Times New Roman"/>
              </a:rPr>
              <a:t> </a:t>
            </a:r>
            <a:r>
              <a:rPr sz="545" spc="-6" dirty="0">
                <a:solidFill>
                  <a:srgbClr val="444444"/>
                </a:solidFill>
                <a:latin typeface="Times New Roman"/>
                <a:cs typeface="Times New Roman"/>
              </a:rPr>
              <a:t>fenced</a:t>
            </a:r>
            <a:r>
              <a:rPr sz="545" spc="-6" dirty="0">
                <a:solidFill>
                  <a:srgbClr val="111111"/>
                </a:solidFill>
                <a:latin typeface="Times New Roman"/>
                <a:cs typeface="Times New Roman"/>
              </a:rPr>
              <a:t>.</a:t>
            </a:r>
            <a:endParaRPr sz="545">
              <a:latin typeface="Times New Roman"/>
              <a:cs typeface="Times New Roman"/>
            </a:endParaRPr>
          </a:p>
          <a:p>
            <a:pPr marL="8145">
              <a:spcBef>
                <a:spcPts val="16"/>
              </a:spcBef>
            </a:pPr>
            <a:r>
              <a:rPr sz="545" spc="6" dirty="0">
                <a:solidFill>
                  <a:srgbClr val="444444"/>
                </a:solidFill>
                <a:latin typeface="Times New Roman"/>
                <a:cs typeface="Times New Roman"/>
              </a:rPr>
              <a:t>The</a:t>
            </a:r>
            <a:r>
              <a:rPr sz="545" spc="13" dirty="0">
                <a:solidFill>
                  <a:srgbClr val="444444"/>
                </a:solidFill>
                <a:latin typeface="Times New Roman"/>
                <a:cs typeface="Times New Roman"/>
              </a:rPr>
              <a:t> </a:t>
            </a:r>
            <a:r>
              <a:rPr sz="545" spc="6" dirty="0">
                <a:solidFill>
                  <a:srgbClr val="2F2F2F"/>
                </a:solidFill>
                <a:latin typeface="Times New Roman"/>
                <a:cs typeface="Times New Roman"/>
              </a:rPr>
              <a:t>teacher</a:t>
            </a:r>
            <a:r>
              <a:rPr sz="545" spc="-13" dirty="0">
                <a:solidFill>
                  <a:srgbClr val="2F2F2F"/>
                </a:solidFill>
                <a:latin typeface="Times New Roman"/>
                <a:cs typeface="Times New Roman"/>
              </a:rPr>
              <a:t> </a:t>
            </a:r>
            <a:r>
              <a:rPr sz="545" spc="6" dirty="0">
                <a:solidFill>
                  <a:srgbClr val="444444"/>
                </a:solidFill>
                <a:latin typeface="Times New Roman"/>
                <a:cs typeface="Times New Roman"/>
              </a:rPr>
              <a:t>can</a:t>
            </a:r>
            <a:r>
              <a:rPr sz="545" spc="10" dirty="0">
                <a:solidFill>
                  <a:srgbClr val="444444"/>
                </a:solidFill>
                <a:latin typeface="Times New Roman"/>
                <a:cs typeface="Times New Roman"/>
              </a:rPr>
              <a:t> </a:t>
            </a:r>
            <a:r>
              <a:rPr sz="545" spc="6" dirty="0">
                <a:solidFill>
                  <a:srgbClr val="2F2F2F"/>
                </a:solidFill>
                <a:latin typeface="Times New Roman"/>
                <a:cs typeface="Times New Roman"/>
              </a:rPr>
              <a:t>decide</a:t>
            </a:r>
            <a:r>
              <a:rPr sz="545" spc="35" dirty="0">
                <a:solidFill>
                  <a:srgbClr val="2F2F2F"/>
                </a:solidFill>
                <a:latin typeface="Times New Roman"/>
                <a:cs typeface="Times New Roman"/>
              </a:rPr>
              <a:t> </a:t>
            </a:r>
            <a:r>
              <a:rPr sz="545" spc="6" dirty="0">
                <a:solidFill>
                  <a:srgbClr val="444444"/>
                </a:solidFill>
                <a:latin typeface="Times New Roman"/>
                <a:cs typeface="Times New Roman"/>
              </a:rPr>
              <a:t>when</a:t>
            </a:r>
            <a:r>
              <a:rPr sz="545" spc="42" dirty="0">
                <a:solidFill>
                  <a:srgbClr val="444444"/>
                </a:solidFill>
                <a:latin typeface="Times New Roman"/>
                <a:cs typeface="Times New Roman"/>
              </a:rPr>
              <a:t> </a:t>
            </a:r>
            <a:r>
              <a:rPr sz="545" spc="6" dirty="0">
                <a:solidFill>
                  <a:srgbClr val="2F2F2F"/>
                </a:solidFill>
                <a:latin typeface="Times New Roman"/>
                <a:cs typeface="Times New Roman"/>
              </a:rPr>
              <a:t>to</a:t>
            </a:r>
            <a:r>
              <a:rPr sz="545" spc="51" dirty="0">
                <a:solidFill>
                  <a:srgbClr val="2F2F2F"/>
                </a:solidFill>
                <a:latin typeface="Times New Roman"/>
                <a:cs typeface="Times New Roman"/>
              </a:rPr>
              <a:t> </a:t>
            </a:r>
            <a:r>
              <a:rPr sz="545" spc="6" dirty="0">
                <a:solidFill>
                  <a:srgbClr val="444444"/>
                </a:solidFill>
                <a:latin typeface="Times New Roman"/>
                <a:cs typeface="Times New Roman"/>
              </a:rPr>
              <a:t>resist</a:t>
            </a:r>
            <a:r>
              <a:rPr sz="545" spc="-19" dirty="0">
                <a:solidFill>
                  <a:srgbClr val="444444"/>
                </a:solidFill>
                <a:latin typeface="Times New Roman"/>
                <a:cs typeface="Times New Roman"/>
              </a:rPr>
              <a:t> </a:t>
            </a:r>
            <a:r>
              <a:rPr sz="545" spc="6" dirty="0">
                <a:solidFill>
                  <a:srgbClr val="2F2F2F"/>
                </a:solidFill>
                <a:latin typeface="Times New Roman"/>
                <a:cs typeface="Times New Roman"/>
              </a:rPr>
              <a:t>thi</a:t>
            </a:r>
            <a:r>
              <a:rPr sz="545" spc="6" dirty="0">
                <a:solidFill>
                  <a:srgbClr val="575757"/>
                </a:solidFill>
                <a:latin typeface="Times New Roman"/>
                <a:cs typeface="Times New Roman"/>
              </a:rPr>
              <a:t>s</a:t>
            </a:r>
            <a:r>
              <a:rPr sz="545" spc="16" dirty="0">
                <a:solidFill>
                  <a:srgbClr val="575757"/>
                </a:solidFill>
                <a:latin typeface="Times New Roman"/>
                <a:cs typeface="Times New Roman"/>
              </a:rPr>
              <a:t> </a:t>
            </a:r>
            <a:r>
              <a:rPr sz="545" spc="6" dirty="0">
                <a:solidFill>
                  <a:srgbClr val="444444"/>
                </a:solidFill>
                <a:latin typeface="Times New Roman"/>
                <a:cs typeface="Times New Roman"/>
              </a:rPr>
              <a:t>trend</a:t>
            </a:r>
            <a:r>
              <a:rPr sz="545" spc="55" dirty="0">
                <a:solidFill>
                  <a:srgbClr val="444444"/>
                </a:solidFill>
                <a:latin typeface="Times New Roman"/>
                <a:cs typeface="Times New Roman"/>
              </a:rPr>
              <a:t> </a:t>
            </a:r>
            <a:r>
              <a:rPr sz="545" spc="-16" dirty="0">
                <a:solidFill>
                  <a:srgbClr val="575757"/>
                </a:solidFill>
                <a:latin typeface="Times New Roman"/>
                <a:cs typeface="Times New Roman"/>
              </a:rPr>
              <a:t>a</a:t>
            </a:r>
            <a:r>
              <a:rPr sz="545" spc="-16" dirty="0">
                <a:solidFill>
                  <a:srgbClr val="2F2F2F"/>
                </a:solidFill>
                <a:latin typeface="Times New Roman"/>
                <a:cs typeface="Times New Roman"/>
              </a:rPr>
              <a:t>nd</a:t>
            </a:r>
            <a:endParaRPr sz="545">
              <a:latin typeface="Times New Roman"/>
              <a:cs typeface="Times New Roman"/>
            </a:endParaRPr>
          </a:p>
          <a:p>
            <a:pPr marL="9366">
              <a:spcBef>
                <a:spcPts val="109"/>
              </a:spcBef>
            </a:pPr>
            <a:r>
              <a:rPr sz="545" spc="13" dirty="0">
                <a:solidFill>
                  <a:srgbClr val="2F2F2F"/>
                </a:solidFill>
                <a:latin typeface="Times New Roman"/>
                <a:cs typeface="Times New Roman"/>
              </a:rPr>
              <a:t>try</a:t>
            </a:r>
            <a:r>
              <a:rPr sz="545" spc="55" dirty="0">
                <a:solidFill>
                  <a:srgbClr val="2F2F2F"/>
                </a:solidFill>
                <a:latin typeface="Times New Roman"/>
                <a:cs typeface="Times New Roman"/>
              </a:rPr>
              <a:t> </a:t>
            </a:r>
            <a:r>
              <a:rPr sz="545" spc="6" dirty="0">
                <a:solidFill>
                  <a:srgbClr val="2F2F2F"/>
                </a:solidFill>
                <a:latin typeface="Times New Roman"/>
                <a:cs typeface="Times New Roman"/>
              </a:rPr>
              <a:t>to</a:t>
            </a:r>
            <a:r>
              <a:rPr sz="545" spc="-45" dirty="0">
                <a:solidFill>
                  <a:srgbClr val="2F2F2F"/>
                </a:solidFill>
                <a:latin typeface="Times New Roman"/>
                <a:cs typeface="Times New Roman"/>
              </a:rPr>
              <a:t> </a:t>
            </a:r>
            <a:r>
              <a:rPr sz="545" spc="13" dirty="0">
                <a:solidFill>
                  <a:srgbClr val="575757"/>
                </a:solidFill>
                <a:latin typeface="Times New Roman"/>
                <a:cs typeface="Times New Roman"/>
              </a:rPr>
              <a:t>stim</a:t>
            </a:r>
            <a:r>
              <a:rPr sz="545" spc="13" dirty="0">
                <a:solidFill>
                  <a:srgbClr val="2F2F2F"/>
                </a:solidFill>
                <a:latin typeface="Times New Roman"/>
                <a:cs typeface="Times New Roman"/>
              </a:rPr>
              <a:t>ulate</a:t>
            </a:r>
            <a:r>
              <a:rPr sz="545" spc="-32" dirty="0">
                <a:solidFill>
                  <a:srgbClr val="2F2F2F"/>
                </a:solidFill>
                <a:latin typeface="Times New Roman"/>
                <a:cs typeface="Times New Roman"/>
              </a:rPr>
              <a:t> </a:t>
            </a:r>
            <a:r>
              <a:rPr sz="545" spc="13" dirty="0">
                <a:solidFill>
                  <a:srgbClr val="444444"/>
                </a:solidFill>
                <a:latin typeface="Times New Roman"/>
                <a:cs typeface="Times New Roman"/>
              </a:rPr>
              <a:t>an emotional</a:t>
            </a:r>
            <a:r>
              <a:rPr sz="545" spc="3" dirty="0">
                <a:solidFill>
                  <a:srgbClr val="444444"/>
                </a:solidFill>
                <a:latin typeface="Times New Roman"/>
                <a:cs typeface="Times New Roman"/>
              </a:rPr>
              <a:t> </a:t>
            </a:r>
            <a:r>
              <a:rPr sz="545" spc="-6" dirty="0">
                <a:solidFill>
                  <a:srgbClr val="2F2F2F"/>
                </a:solidFill>
                <a:latin typeface="Times New Roman"/>
                <a:cs typeface="Times New Roman"/>
              </a:rPr>
              <a:t>dialog</a:t>
            </a:r>
            <a:r>
              <a:rPr sz="545" spc="-6" dirty="0">
                <a:solidFill>
                  <a:srgbClr val="111111"/>
                </a:solidFill>
                <a:latin typeface="Times New Roman"/>
                <a:cs typeface="Times New Roman"/>
              </a:rPr>
              <a:t>.</a:t>
            </a:r>
            <a:endParaRPr sz="545">
              <a:latin typeface="Times New Roman"/>
              <a:cs typeface="Times New Roman"/>
            </a:endParaRPr>
          </a:p>
          <a:p>
            <a:pPr>
              <a:spcBef>
                <a:spcPts val="564"/>
              </a:spcBef>
            </a:pPr>
            <a:endParaRPr sz="545">
              <a:latin typeface="Times New Roman"/>
              <a:cs typeface="Times New Roman"/>
            </a:endParaRPr>
          </a:p>
          <a:p>
            <a:pPr marR="3258" algn="r"/>
            <a:r>
              <a:rPr sz="641" spc="-16" dirty="0">
                <a:solidFill>
                  <a:srgbClr val="2F2F2F"/>
                </a:solidFill>
              </a:rPr>
              <a:t>33</a:t>
            </a:r>
            <a:endParaRPr sz="641"/>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969443" y="1723813"/>
            <a:ext cx="1199215" cy="434702"/>
          </a:xfrm>
          <a:prstGeom prst="rect">
            <a:avLst/>
          </a:prstGeom>
        </p:spPr>
      </p:pic>
      <p:pic>
        <p:nvPicPr>
          <p:cNvPr id="4" name="object 4"/>
          <p:cNvPicPr/>
          <p:nvPr/>
        </p:nvPicPr>
        <p:blipFill>
          <a:blip r:embed="rId3" cstate="print"/>
          <a:stretch>
            <a:fillRect/>
          </a:stretch>
        </p:blipFill>
        <p:spPr>
          <a:xfrm>
            <a:off x="4731364" y="2834066"/>
            <a:ext cx="529065" cy="205602"/>
          </a:xfrm>
          <a:prstGeom prst="rect">
            <a:avLst/>
          </a:prstGeom>
        </p:spPr>
      </p:pic>
      <p:sp>
        <p:nvSpPr>
          <p:cNvPr id="5" name="object 5"/>
          <p:cNvSpPr/>
          <p:nvPr/>
        </p:nvSpPr>
        <p:spPr>
          <a:xfrm>
            <a:off x="4669639" y="4593437"/>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0821" y="274007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57882"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0218"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1400"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49065" y="866157"/>
            <a:ext cx="1831379" cy="1368749"/>
          </a:xfrm>
          <a:custGeom>
            <a:avLst/>
            <a:gdLst/>
            <a:ahLst/>
            <a:cxnLst/>
            <a:rect l="l" t="t" r="r" b="b"/>
            <a:pathLst>
              <a:path w="2855595" h="2134235">
                <a:moveTo>
                  <a:pt x="2836911" y="2134197"/>
                </a:moveTo>
                <a:lnTo>
                  <a:pt x="2836911" y="0"/>
                </a:lnTo>
              </a:path>
              <a:path w="2855595" h="2134235">
                <a:moveTo>
                  <a:pt x="0" y="13739"/>
                </a:moveTo>
                <a:lnTo>
                  <a:pt x="2855243" y="13739"/>
                </a:lnTo>
              </a:path>
            </a:pathLst>
          </a:custGeom>
          <a:ln w="9162">
            <a:solidFill>
              <a:srgbClr val="000000"/>
            </a:solidFill>
          </a:ln>
        </p:spPr>
        <p:txBody>
          <a:bodyPr wrap="square" lIns="0" tIns="0" rIns="0" bIns="0" rtlCol="0"/>
          <a:lstStyle/>
          <a:p>
            <a:endParaRPr sz="898"/>
          </a:p>
        </p:txBody>
      </p:sp>
      <p:sp>
        <p:nvSpPr>
          <p:cNvPr id="11" name="object 11"/>
          <p:cNvSpPr/>
          <p:nvPr/>
        </p:nvSpPr>
        <p:spPr>
          <a:xfrm>
            <a:off x="2656252" y="106588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6252"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56252"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1" y="166213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1" y="185304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204690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46125" y="222607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3312" y="223194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4943"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3312" y="293099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6252"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31576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1" y="370934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90026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0821"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1" y="409117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4943" y="459931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29" y="480197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29" y="498995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29" y="5186747"/>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65069" y="535710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55683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75362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5069" y="595628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6700" y="594747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txBox="1"/>
          <p:nvPr/>
        </p:nvSpPr>
        <p:spPr>
          <a:xfrm>
            <a:off x="4882804" y="932420"/>
            <a:ext cx="245161" cy="156278"/>
          </a:xfrm>
          <a:prstGeom prst="rect">
            <a:avLst/>
          </a:prstGeom>
        </p:spPr>
        <p:txBody>
          <a:bodyPr vert="horz" wrap="square" lIns="0" tIns="8145" rIns="0" bIns="0" rtlCol="0">
            <a:spAutoFit/>
          </a:bodyPr>
          <a:lstStyle/>
          <a:p>
            <a:pPr marL="8145">
              <a:spcBef>
                <a:spcPts val="64"/>
              </a:spcBef>
            </a:pPr>
            <a:r>
              <a:rPr sz="962" b="1" spc="-250" dirty="0">
                <a:solidFill>
                  <a:srgbClr val="346B90"/>
                </a:solidFill>
                <a:latin typeface="Times New Roman"/>
                <a:cs typeface="Times New Roman"/>
              </a:rPr>
              <a:t>GATE</a:t>
            </a:r>
            <a:endParaRPr sz="962">
              <a:latin typeface="Times New Roman"/>
              <a:cs typeface="Times New Roman"/>
            </a:endParaRPr>
          </a:p>
        </p:txBody>
      </p:sp>
      <p:sp>
        <p:nvSpPr>
          <p:cNvPr id="50" name="object 50"/>
          <p:cNvSpPr txBox="1">
            <a:spLocks noGrp="1"/>
          </p:cNvSpPr>
          <p:nvPr>
            <p:ph type="sldNum" sz="quarter" idx="7"/>
          </p:nvPr>
        </p:nvSpPr>
        <p:spPr>
          <a:xfrm>
            <a:off x="392579" y="10067272"/>
            <a:ext cx="259715" cy="201929"/>
          </a:xfrm>
          <a:prstGeom prst="rect">
            <a:avLst/>
          </a:prstGeom>
        </p:spPr>
        <p:txBody>
          <a:bodyPr vert="horz" wrap="square" lIns="0" tIns="0" rIns="0" bIns="0" rtlCol="0">
            <a:spAutoFit/>
          </a:bodyPr>
          <a:lstStyle>
            <a:defPPr>
              <a:defRPr kern="0"/>
            </a:defPPr>
            <a:lvl1pPr>
              <a:defRPr sz="1250" b="0" i="0">
                <a:solidFill>
                  <a:srgbClr val="1F1F1F"/>
                </a:solidFill>
                <a:latin typeface="Times New Roman"/>
                <a:cs typeface="Times New Roman"/>
              </a:defRPr>
            </a:lvl1pPr>
          </a:lstStyle>
          <a:p>
            <a:pPr marL="38100">
              <a:lnSpc>
                <a:spcPts val="1465"/>
              </a:lnSpc>
            </a:pPr>
            <a:fld id="{81D60167-4931-47E6-BA6A-407CBD079E47}" type="slidenum">
              <a:rPr lang="en-US" spc="-25" smtClean="0"/>
              <a:pPr marL="38100">
                <a:lnSpc>
                  <a:spcPts val="1465"/>
                </a:lnSpc>
              </a:pPr>
              <a:t>116</a:t>
            </a:fld>
            <a:endParaRPr spc="-16" dirty="0"/>
          </a:p>
        </p:txBody>
      </p:sp>
      <p:sp>
        <p:nvSpPr>
          <p:cNvPr id="38" name="object 38"/>
          <p:cNvSpPr txBox="1"/>
          <p:nvPr/>
        </p:nvSpPr>
        <p:spPr>
          <a:xfrm>
            <a:off x="4890186" y="1102614"/>
            <a:ext cx="373443" cy="42721"/>
          </a:xfrm>
          <a:prstGeom prst="rect">
            <a:avLst/>
          </a:prstGeom>
        </p:spPr>
        <p:txBody>
          <a:bodyPr vert="horz" wrap="square" lIns="0" tIns="8145" rIns="0" bIns="0" rtlCol="0">
            <a:spAutoFit/>
          </a:bodyPr>
          <a:lstStyle/>
          <a:p>
            <a:pPr marL="8145">
              <a:spcBef>
                <a:spcPts val="64"/>
              </a:spcBef>
            </a:pPr>
            <a:r>
              <a:rPr sz="224" b="1" spc="-6" dirty="0">
                <a:solidFill>
                  <a:srgbClr val="698CA0"/>
                </a:solidFill>
                <a:latin typeface="Times New Roman"/>
                <a:cs typeface="Times New Roman"/>
              </a:rPr>
              <a:t>l'IOGINllltJOUfQlf&lt;sTm</a:t>
            </a:r>
            <a:endParaRPr sz="224">
              <a:latin typeface="Times New Roman"/>
              <a:cs typeface="Times New Roman"/>
            </a:endParaRPr>
          </a:p>
        </p:txBody>
      </p:sp>
      <p:sp>
        <p:nvSpPr>
          <p:cNvPr id="40" name="object 40"/>
          <p:cNvSpPr txBox="1"/>
          <p:nvPr/>
        </p:nvSpPr>
        <p:spPr>
          <a:xfrm>
            <a:off x="5742387" y="1048276"/>
            <a:ext cx="636523" cy="172098"/>
          </a:xfrm>
          <a:prstGeom prst="rect">
            <a:avLst/>
          </a:prstGeom>
        </p:spPr>
        <p:txBody>
          <a:bodyPr vert="horz" wrap="square" lIns="0" tIns="0" rIns="0" bIns="0" rtlCol="0">
            <a:spAutoFit/>
          </a:bodyPr>
          <a:lstStyle/>
          <a:p>
            <a:pPr marL="24434">
              <a:lnSpc>
                <a:spcPts val="744"/>
              </a:lnSpc>
              <a:tabLst>
                <a:tab pos="389308" algn="l"/>
              </a:tabLst>
            </a:pPr>
            <a:r>
              <a:rPr sz="4233" spc="-240" baseline="9469" dirty="0">
                <a:solidFill>
                  <a:srgbClr val="136DB8"/>
                </a:solidFill>
              </a:rPr>
              <a:t>■</a:t>
            </a:r>
            <a:r>
              <a:rPr sz="770" spc="-91" baseline="52083" dirty="0">
                <a:solidFill>
                  <a:srgbClr val="446B7C"/>
                </a:solidFill>
              </a:rPr>
              <a:t>Funde</a:t>
            </a:r>
            <a:r>
              <a:rPr sz="770" spc="-1462" baseline="52083" dirty="0">
                <a:solidFill>
                  <a:srgbClr val="446B7C"/>
                </a:solidFill>
              </a:rPr>
              <a:t>d</a:t>
            </a:r>
            <a:r>
              <a:rPr sz="513" spc="-61" dirty="0">
                <a:solidFill>
                  <a:srgbClr val="315B6D"/>
                </a:solidFill>
              </a:rPr>
              <a:t>Europea</a:t>
            </a:r>
            <a:r>
              <a:rPr sz="513" spc="-3142" dirty="0">
                <a:solidFill>
                  <a:srgbClr val="315B6D"/>
                </a:solidFill>
              </a:rPr>
              <a:t>n</a:t>
            </a:r>
            <a:r>
              <a:rPr sz="513" spc="-61" dirty="0">
                <a:solidFill>
                  <a:srgbClr val="315B6D"/>
                </a:solidFill>
              </a:rPr>
              <a:t>th</a:t>
            </a:r>
            <a:r>
              <a:rPr sz="513" spc="-55" dirty="0">
                <a:solidFill>
                  <a:srgbClr val="315B6D"/>
                </a:solidFill>
              </a:rPr>
              <a:t>e</a:t>
            </a:r>
            <a:r>
              <a:rPr sz="513" dirty="0">
                <a:solidFill>
                  <a:srgbClr val="315B6D"/>
                </a:solidFill>
              </a:rPr>
              <a:t>	</a:t>
            </a:r>
            <a:r>
              <a:rPr sz="770" baseline="52083" dirty="0">
                <a:solidFill>
                  <a:srgbClr val="446B7C"/>
                </a:solidFill>
              </a:rPr>
              <a:t>by</a:t>
            </a:r>
            <a:r>
              <a:rPr sz="770" spc="235" baseline="52083" dirty="0">
                <a:solidFill>
                  <a:srgbClr val="446B7C"/>
                </a:solidFill>
              </a:rPr>
              <a:t> </a:t>
            </a:r>
            <a:r>
              <a:rPr sz="513" spc="-61" dirty="0">
                <a:solidFill>
                  <a:srgbClr val="315B6D"/>
                </a:solidFill>
              </a:rPr>
              <a:t>Union</a:t>
            </a:r>
            <a:endParaRPr sz="513"/>
          </a:p>
        </p:txBody>
      </p:sp>
      <p:sp>
        <p:nvSpPr>
          <p:cNvPr id="41" name="object 41"/>
          <p:cNvSpPr txBox="1"/>
          <p:nvPr/>
        </p:nvSpPr>
        <p:spPr>
          <a:xfrm>
            <a:off x="4858424" y="1199051"/>
            <a:ext cx="1408252" cy="495537"/>
          </a:xfrm>
          <a:prstGeom prst="rect">
            <a:avLst/>
          </a:prstGeom>
        </p:spPr>
        <p:txBody>
          <a:bodyPr vert="horz" wrap="square" lIns="0" tIns="8145" rIns="0" bIns="0" rtlCol="0">
            <a:spAutoFit/>
          </a:bodyPr>
          <a:lstStyle/>
          <a:p>
            <a:pPr marL="4479" algn="ctr">
              <a:lnSpc>
                <a:spcPts val="1029"/>
              </a:lnSpc>
              <a:spcBef>
                <a:spcPts val="64"/>
              </a:spcBef>
            </a:pPr>
            <a:r>
              <a:rPr sz="898" b="1" spc="-26" dirty="0">
                <a:solidFill>
                  <a:srgbClr val="2F2F2F"/>
                </a:solidFill>
                <a:latin typeface="Times New Roman"/>
                <a:cs typeface="Times New Roman"/>
              </a:rPr>
              <a:t>The</a:t>
            </a:r>
            <a:r>
              <a:rPr sz="898" b="1" spc="-58" dirty="0">
                <a:solidFill>
                  <a:srgbClr val="2F2F2F"/>
                </a:solidFill>
                <a:latin typeface="Times New Roman"/>
                <a:cs typeface="Times New Roman"/>
              </a:rPr>
              <a:t> </a:t>
            </a:r>
            <a:r>
              <a:rPr sz="898" b="1" spc="-16" dirty="0">
                <a:solidFill>
                  <a:srgbClr val="2F2F2F"/>
                </a:solidFill>
                <a:latin typeface="Times New Roman"/>
                <a:cs typeface="Times New Roman"/>
              </a:rPr>
              <a:t>image</a:t>
            </a:r>
            <a:r>
              <a:rPr sz="898" b="1" spc="-42" dirty="0">
                <a:solidFill>
                  <a:srgbClr val="2F2F2F"/>
                </a:solidFill>
                <a:latin typeface="Times New Roman"/>
                <a:cs typeface="Times New Roman"/>
              </a:rPr>
              <a:t> </a:t>
            </a:r>
            <a:r>
              <a:rPr sz="898" b="1" dirty="0">
                <a:solidFill>
                  <a:srgbClr val="2F2F2F"/>
                </a:solidFill>
                <a:latin typeface="Times New Roman"/>
                <a:cs typeface="Times New Roman"/>
              </a:rPr>
              <a:t>of</a:t>
            </a:r>
            <a:r>
              <a:rPr sz="898" b="1" spc="-73" dirty="0">
                <a:solidFill>
                  <a:srgbClr val="2F2F2F"/>
                </a:solidFill>
                <a:latin typeface="Times New Roman"/>
                <a:cs typeface="Times New Roman"/>
              </a:rPr>
              <a:t> </a:t>
            </a:r>
            <a:r>
              <a:rPr sz="898" b="1" dirty="0">
                <a:solidFill>
                  <a:srgbClr val="2F2F2F"/>
                </a:solidFill>
                <a:latin typeface="Times New Roman"/>
                <a:cs typeface="Times New Roman"/>
              </a:rPr>
              <a:t>the</a:t>
            </a:r>
            <a:r>
              <a:rPr sz="898" b="1" spc="-73" dirty="0">
                <a:solidFill>
                  <a:srgbClr val="2F2F2F"/>
                </a:solidFill>
                <a:latin typeface="Times New Roman"/>
                <a:cs typeface="Times New Roman"/>
              </a:rPr>
              <a:t> </a:t>
            </a:r>
            <a:r>
              <a:rPr sz="898" b="1" spc="-6" dirty="0">
                <a:solidFill>
                  <a:srgbClr val="2F2F2F"/>
                </a:solidFill>
                <a:latin typeface="Times New Roman"/>
                <a:cs typeface="Times New Roman"/>
              </a:rPr>
              <a:t>gifted</a:t>
            </a:r>
            <a:endParaRPr sz="898">
              <a:latin typeface="Times New Roman"/>
              <a:cs typeface="Times New Roman"/>
            </a:endParaRPr>
          </a:p>
          <a:p>
            <a:pPr algn="ctr">
              <a:lnSpc>
                <a:spcPts val="875"/>
              </a:lnSpc>
            </a:pPr>
            <a:r>
              <a:rPr sz="770" b="1" spc="45" dirty="0">
                <a:solidFill>
                  <a:srgbClr val="2F2F2F"/>
                </a:solidFill>
                <a:latin typeface="Times New Roman"/>
                <a:cs typeface="Times New Roman"/>
              </a:rPr>
              <a:t>children's</a:t>
            </a:r>
            <a:r>
              <a:rPr sz="770" b="1" spc="-73" dirty="0">
                <a:solidFill>
                  <a:srgbClr val="2F2F2F"/>
                </a:solidFill>
                <a:latin typeface="Times New Roman"/>
                <a:cs typeface="Times New Roman"/>
              </a:rPr>
              <a:t> </a:t>
            </a:r>
            <a:r>
              <a:rPr sz="770" b="1" spc="38" dirty="0">
                <a:solidFill>
                  <a:srgbClr val="2F2F2F"/>
                </a:solidFill>
                <a:latin typeface="Times New Roman"/>
                <a:cs typeface="Times New Roman"/>
              </a:rPr>
              <a:t>teacher</a:t>
            </a:r>
            <a:endParaRPr sz="770">
              <a:latin typeface="Times New Roman"/>
              <a:cs typeface="Times New Roman"/>
            </a:endParaRPr>
          </a:p>
          <a:p>
            <a:pPr marL="8145" marR="3258" algn="ctr">
              <a:lnSpc>
                <a:spcPts val="808"/>
              </a:lnSpc>
              <a:spcBef>
                <a:spcPts val="310"/>
              </a:spcBef>
            </a:pPr>
            <a:r>
              <a:rPr sz="770" dirty="0">
                <a:solidFill>
                  <a:srgbClr val="2F2F2F"/>
                </a:solidFill>
                <a:latin typeface="Times New Roman"/>
                <a:cs typeface="Times New Roman"/>
              </a:rPr>
              <a:t>The</a:t>
            </a:r>
            <a:r>
              <a:rPr sz="770" spc="-55" dirty="0">
                <a:solidFill>
                  <a:srgbClr val="2F2F2F"/>
                </a:solidFill>
                <a:latin typeface="Times New Roman"/>
                <a:cs typeface="Times New Roman"/>
              </a:rPr>
              <a:t> </a:t>
            </a:r>
            <a:r>
              <a:rPr sz="770" dirty="0">
                <a:solidFill>
                  <a:srgbClr val="2F2F2F"/>
                </a:solidFill>
                <a:latin typeface="Times New Roman"/>
                <a:cs typeface="Times New Roman"/>
              </a:rPr>
              <a:t>gifted</a:t>
            </a:r>
            <a:r>
              <a:rPr sz="770" spc="10" dirty="0">
                <a:solidFill>
                  <a:srgbClr val="2F2F2F"/>
                </a:solidFill>
                <a:latin typeface="Times New Roman"/>
                <a:cs typeface="Times New Roman"/>
              </a:rPr>
              <a:t> </a:t>
            </a:r>
            <a:r>
              <a:rPr sz="770" dirty="0">
                <a:solidFill>
                  <a:srgbClr val="2F2F2F"/>
                </a:solidFill>
                <a:latin typeface="Times New Roman"/>
                <a:cs typeface="Times New Roman"/>
              </a:rPr>
              <a:t>classroom</a:t>
            </a:r>
            <a:r>
              <a:rPr sz="770" spc="-32" dirty="0">
                <a:solidFill>
                  <a:srgbClr val="2F2F2F"/>
                </a:solidFill>
                <a:latin typeface="Times New Roman"/>
                <a:cs typeface="Times New Roman"/>
              </a:rPr>
              <a:t> </a:t>
            </a:r>
            <a:r>
              <a:rPr sz="770" dirty="0">
                <a:solidFill>
                  <a:srgbClr val="2F2F2F"/>
                </a:solidFill>
                <a:latin typeface="Times New Roman"/>
                <a:cs typeface="Times New Roman"/>
              </a:rPr>
              <a:t>and</a:t>
            </a:r>
            <a:r>
              <a:rPr sz="770" spc="64" dirty="0">
                <a:solidFill>
                  <a:srgbClr val="2F2F2F"/>
                </a:solidFill>
                <a:latin typeface="Times New Roman"/>
                <a:cs typeface="Times New Roman"/>
              </a:rPr>
              <a:t> </a:t>
            </a:r>
            <a:r>
              <a:rPr sz="770" dirty="0">
                <a:solidFill>
                  <a:srgbClr val="2F2F2F"/>
                </a:solidFill>
                <a:latin typeface="Times New Roman"/>
                <a:cs typeface="Times New Roman"/>
              </a:rPr>
              <a:t>a</a:t>
            </a:r>
            <a:r>
              <a:rPr sz="770" spc="45" dirty="0">
                <a:solidFill>
                  <a:srgbClr val="2F2F2F"/>
                </a:solidFill>
                <a:latin typeface="Times New Roman"/>
                <a:cs typeface="Times New Roman"/>
              </a:rPr>
              <a:t> </a:t>
            </a:r>
            <a:r>
              <a:rPr sz="770" spc="-6" dirty="0">
                <a:solidFill>
                  <a:srgbClr val="2F2F2F"/>
                </a:solidFill>
                <a:latin typeface="Times New Roman"/>
                <a:cs typeface="Times New Roman"/>
              </a:rPr>
              <a:t>natural </a:t>
            </a:r>
            <a:r>
              <a:rPr sz="770" dirty="0">
                <a:solidFill>
                  <a:srgbClr val="2F2F2F"/>
                </a:solidFill>
                <a:latin typeface="Times New Roman"/>
                <a:cs typeface="Times New Roman"/>
              </a:rPr>
              <a:t>development</a:t>
            </a:r>
            <a:r>
              <a:rPr sz="770" spc="10" dirty="0">
                <a:solidFill>
                  <a:srgbClr val="2F2F2F"/>
                </a:solidFill>
                <a:latin typeface="Times New Roman"/>
                <a:cs typeface="Times New Roman"/>
              </a:rPr>
              <a:t> </a:t>
            </a:r>
            <a:r>
              <a:rPr sz="770" spc="-6" dirty="0">
                <a:solidFill>
                  <a:srgbClr val="2F2F2F"/>
                </a:solidFill>
                <a:latin typeface="Times New Roman"/>
                <a:cs typeface="Times New Roman"/>
              </a:rPr>
              <a:t>arena</a:t>
            </a:r>
            <a:endParaRPr sz="770">
              <a:latin typeface="Times New Roman"/>
              <a:cs typeface="Times New Roman"/>
            </a:endParaRPr>
          </a:p>
        </p:txBody>
      </p:sp>
      <p:sp>
        <p:nvSpPr>
          <p:cNvPr id="42" name="object 42"/>
          <p:cNvSpPr txBox="1"/>
          <p:nvPr/>
        </p:nvSpPr>
        <p:spPr>
          <a:xfrm>
            <a:off x="6371487" y="2248602"/>
            <a:ext cx="113621" cy="116716"/>
          </a:xfrm>
          <a:prstGeom prst="rect">
            <a:avLst/>
          </a:prstGeom>
        </p:spPr>
        <p:txBody>
          <a:bodyPr vert="horz" wrap="square" lIns="0" tIns="8145" rIns="0" bIns="0" rtlCol="0">
            <a:spAutoFit/>
          </a:bodyPr>
          <a:lstStyle/>
          <a:p>
            <a:pPr marL="8145">
              <a:spcBef>
                <a:spcPts val="64"/>
              </a:spcBef>
            </a:pPr>
            <a:r>
              <a:rPr sz="705" spc="-16" dirty="0">
                <a:solidFill>
                  <a:srgbClr val="444444"/>
                </a:solidFill>
                <a:latin typeface="Times New Roman"/>
                <a:cs typeface="Times New Roman"/>
              </a:rPr>
              <a:t>34</a:t>
            </a:r>
            <a:endParaRPr sz="705">
              <a:latin typeface="Times New Roman"/>
              <a:cs typeface="Times New Roman"/>
            </a:endParaRPr>
          </a:p>
        </p:txBody>
      </p:sp>
      <p:sp>
        <p:nvSpPr>
          <p:cNvPr id="43" name="object 43"/>
          <p:cNvSpPr txBox="1"/>
          <p:nvPr/>
        </p:nvSpPr>
        <p:spPr>
          <a:xfrm>
            <a:off x="4821657" y="2907509"/>
            <a:ext cx="1669296" cy="1454629"/>
          </a:xfrm>
          <a:prstGeom prst="rect">
            <a:avLst/>
          </a:prstGeom>
        </p:spPr>
        <p:txBody>
          <a:bodyPr vert="horz" wrap="square" lIns="0" tIns="0" rIns="0" bIns="0" rtlCol="0">
            <a:spAutoFit/>
          </a:bodyPr>
          <a:lstStyle/>
          <a:p>
            <a:pPr marL="948021">
              <a:lnSpc>
                <a:spcPts val="1142"/>
              </a:lnSpc>
              <a:tabLst>
                <a:tab pos="1316153" algn="l"/>
              </a:tabLst>
            </a:pPr>
            <a:r>
              <a:rPr sz="4233" spc="-230" baseline="8838" dirty="0">
                <a:solidFill>
                  <a:srgbClr val="136DB8"/>
                </a:solidFill>
              </a:rPr>
              <a:t>■</a:t>
            </a:r>
            <a:r>
              <a:rPr sz="770" spc="-81" baseline="48611" dirty="0">
                <a:solidFill>
                  <a:srgbClr val="315B6D"/>
                </a:solidFill>
              </a:rPr>
              <a:t>Funde</a:t>
            </a:r>
            <a:r>
              <a:rPr sz="770" spc="-1501" baseline="48611" dirty="0">
                <a:solidFill>
                  <a:srgbClr val="315B6D"/>
                </a:solidFill>
              </a:rPr>
              <a:t>d</a:t>
            </a:r>
            <a:r>
              <a:rPr sz="513" spc="-55" dirty="0">
                <a:solidFill>
                  <a:srgbClr val="446B7C"/>
                </a:solidFill>
              </a:rPr>
              <a:t>Europea</a:t>
            </a:r>
            <a:r>
              <a:rPr sz="513" spc="-3136" dirty="0">
                <a:solidFill>
                  <a:srgbClr val="446B7C"/>
                </a:solidFill>
              </a:rPr>
              <a:t>n</a:t>
            </a:r>
            <a:r>
              <a:rPr sz="513" spc="-55" dirty="0">
                <a:solidFill>
                  <a:srgbClr val="446B7C"/>
                </a:solidFill>
              </a:rPr>
              <a:t>th</a:t>
            </a:r>
            <a:r>
              <a:rPr sz="513" spc="-48" dirty="0">
                <a:solidFill>
                  <a:srgbClr val="446B7C"/>
                </a:solidFill>
              </a:rPr>
              <a:t>e</a:t>
            </a:r>
            <a:r>
              <a:rPr sz="513" dirty="0">
                <a:solidFill>
                  <a:srgbClr val="446B7C"/>
                </a:solidFill>
              </a:rPr>
              <a:t>	</a:t>
            </a:r>
            <a:r>
              <a:rPr sz="770" spc="-139" baseline="48611" dirty="0">
                <a:solidFill>
                  <a:srgbClr val="315B6D"/>
                </a:solidFill>
              </a:rPr>
              <a:t>by</a:t>
            </a:r>
            <a:r>
              <a:rPr sz="770" spc="481" baseline="48611" dirty="0">
                <a:solidFill>
                  <a:srgbClr val="315B6D"/>
                </a:solidFill>
              </a:rPr>
              <a:t> </a:t>
            </a:r>
            <a:r>
              <a:rPr sz="513" spc="-96" dirty="0">
                <a:solidFill>
                  <a:srgbClr val="446B7C"/>
                </a:solidFill>
              </a:rPr>
              <a:t>Union</a:t>
            </a:r>
            <a:endParaRPr sz="513"/>
          </a:p>
          <a:p>
            <a:pPr marL="358766" marR="223974" indent="-311528">
              <a:lnSpc>
                <a:spcPts val="879"/>
              </a:lnSpc>
              <a:spcBef>
                <a:spcPts val="166"/>
              </a:spcBef>
            </a:pPr>
            <a:r>
              <a:rPr sz="770" dirty="0">
                <a:solidFill>
                  <a:srgbClr val="2F2F2F"/>
                </a:solidFill>
                <a:latin typeface="Times New Roman"/>
                <a:cs typeface="Times New Roman"/>
              </a:rPr>
              <a:t>The</a:t>
            </a:r>
            <a:r>
              <a:rPr sz="770" spc="-22" dirty="0">
                <a:solidFill>
                  <a:srgbClr val="2F2F2F"/>
                </a:solidFill>
                <a:latin typeface="Times New Roman"/>
                <a:cs typeface="Times New Roman"/>
              </a:rPr>
              <a:t> </a:t>
            </a:r>
            <a:r>
              <a:rPr sz="770" dirty="0">
                <a:solidFill>
                  <a:srgbClr val="2F2F2F"/>
                </a:solidFill>
                <a:latin typeface="Times New Roman"/>
                <a:cs typeface="Times New Roman"/>
              </a:rPr>
              <a:t>gifted</a:t>
            </a:r>
            <a:r>
              <a:rPr sz="770" spc="13" dirty="0">
                <a:solidFill>
                  <a:srgbClr val="2F2F2F"/>
                </a:solidFill>
                <a:latin typeface="Times New Roman"/>
                <a:cs typeface="Times New Roman"/>
              </a:rPr>
              <a:t> </a:t>
            </a:r>
            <a:r>
              <a:rPr sz="770" dirty="0">
                <a:solidFill>
                  <a:srgbClr val="2F2F2F"/>
                </a:solidFill>
                <a:latin typeface="Times New Roman"/>
                <a:cs typeface="Times New Roman"/>
              </a:rPr>
              <a:t>classroom</a:t>
            </a:r>
            <a:r>
              <a:rPr sz="770" spc="42" dirty="0">
                <a:solidFill>
                  <a:srgbClr val="2F2F2F"/>
                </a:solidFill>
                <a:latin typeface="Times New Roman"/>
                <a:cs typeface="Times New Roman"/>
              </a:rPr>
              <a:t> </a:t>
            </a:r>
            <a:r>
              <a:rPr sz="770" dirty="0">
                <a:solidFill>
                  <a:srgbClr val="2F2F2F"/>
                </a:solidFill>
                <a:latin typeface="Times New Roman"/>
                <a:cs typeface="Times New Roman"/>
              </a:rPr>
              <a:t>and</a:t>
            </a:r>
            <a:r>
              <a:rPr sz="770" spc="-38" dirty="0">
                <a:solidFill>
                  <a:srgbClr val="2F2F2F"/>
                </a:solidFill>
                <a:latin typeface="Times New Roman"/>
                <a:cs typeface="Times New Roman"/>
              </a:rPr>
              <a:t> </a:t>
            </a:r>
            <a:r>
              <a:rPr sz="770" dirty="0">
                <a:solidFill>
                  <a:srgbClr val="2F2F2F"/>
                </a:solidFill>
                <a:latin typeface="Times New Roman"/>
                <a:cs typeface="Times New Roman"/>
              </a:rPr>
              <a:t>a</a:t>
            </a:r>
            <a:r>
              <a:rPr sz="770" spc="55" dirty="0">
                <a:solidFill>
                  <a:srgbClr val="2F2F2F"/>
                </a:solidFill>
                <a:latin typeface="Times New Roman"/>
                <a:cs typeface="Times New Roman"/>
              </a:rPr>
              <a:t> </a:t>
            </a:r>
            <a:r>
              <a:rPr sz="770" spc="-6" dirty="0">
                <a:solidFill>
                  <a:srgbClr val="2F2F2F"/>
                </a:solidFill>
                <a:latin typeface="Times New Roman"/>
                <a:cs typeface="Times New Roman"/>
              </a:rPr>
              <a:t>natural </a:t>
            </a:r>
            <a:r>
              <a:rPr sz="770" dirty="0">
                <a:solidFill>
                  <a:srgbClr val="2F2F2F"/>
                </a:solidFill>
                <a:latin typeface="Times New Roman"/>
                <a:cs typeface="Times New Roman"/>
              </a:rPr>
              <a:t>development</a:t>
            </a:r>
            <a:r>
              <a:rPr sz="770" spc="10" dirty="0">
                <a:solidFill>
                  <a:srgbClr val="2F2F2F"/>
                </a:solidFill>
                <a:latin typeface="Times New Roman"/>
                <a:cs typeface="Times New Roman"/>
              </a:rPr>
              <a:t> </a:t>
            </a:r>
            <a:r>
              <a:rPr sz="770" spc="-6" dirty="0">
                <a:solidFill>
                  <a:srgbClr val="2F2F2F"/>
                </a:solidFill>
                <a:latin typeface="Times New Roman"/>
                <a:cs typeface="Times New Roman"/>
              </a:rPr>
              <a:t>arena</a:t>
            </a:r>
            <a:endParaRPr sz="770">
              <a:latin typeface="Times New Roman"/>
              <a:cs typeface="Times New Roman"/>
            </a:endParaRPr>
          </a:p>
          <a:p>
            <a:pPr marL="35836" marR="158818" indent="407">
              <a:spcBef>
                <a:spcPts val="32"/>
              </a:spcBef>
            </a:pPr>
            <a:r>
              <a:rPr sz="577" dirty="0">
                <a:solidFill>
                  <a:srgbClr val="2F2F2F"/>
                </a:solidFill>
                <a:latin typeface="Times New Roman"/>
                <a:cs typeface="Times New Roman"/>
              </a:rPr>
              <a:t>The</a:t>
            </a:r>
            <a:r>
              <a:rPr sz="577" spc="-61" dirty="0">
                <a:solidFill>
                  <a:srgbClr val="2F2F2F"/>
                </a:solidFill>
                <a:latin typeface="Times New Roman"/>
                <a:cs typeface="Times New Roman"/>
              </a:rPr>
              <a:t> </a:t>
            </a:r>
            <a:r>
              <a:rPr sz="577" spc="-6" dirty="0">
                <a:solidFill>
                  <a:srgbClr val="444444"/>
                </a:solidFill>
                <a:latin typeface="Times New Roman"/>
                <a:cs typeface="Times New Roman"/>
              </a:rPr>
              <a:t>classroom</a:t>
            </a:r>
            <a:r>
              <a:rPr sz="577" spc="6" dirty="0">
                <a:solidFill>
                  <a:srgbClr val="444444"/>
                </a:solidFill>
                <a:latin typeface="Times New Roman"/>
                <a:cs typeface="Times New Roman"/>
              </a:rPr>
              <a:t> </a:t>
            </a:r>
            <a:r>
              <a:rPr sz="577" spc="-6" dirty="0">
                <a:solidFill>
                  <a:srgbClr val="2F2F2F"/>
                </a:solidFill>
                <a:latin typeface="Times New Roman"/>
                <a:cs typeface="Times New Roman"/>
              </a:rPr>
              <a:t>is</a:t>
            </a:r>
            <a:r>
              <a:rPr sz="577" spc="-29" dirty="0">
                <a:solidFill>
                  <a:srgbClr val="2F2F2F"/>
                </a:solidFill>
                <a:latin typeface="Times New Roman"/>
                <a:cs typeface="Times New Roman"/>
              </a:rPr>
              <a:t> </a:t>
            </a:r>
            <a:r>
              <a:rPr sz="577" dirty="0">
                <a:solidFill>
                  <a:srgbClr val="2F2F2F"/>
                </a:solidFill>
                <a:latin typeface="Times New Roman"/>
                <a:cs typeface="Times New Roman"/>
              </a:rPr>
              <a:t>a </a:t>
            </a:r>
            <a:r>
              <a:rPr sz="577" dirty="0">
                <a:solidFill>
                  <a:srgbClr val="565656"/>
                </a:solidFill>
                <a:latin typeface="Times New Roman"/>
                <a:cs typeface="Times New Roman"/>
              </a:rPr>
              <a:t>space</a:t>
            </a:r>
            <a:r>
              <a:rPr sz="577" spc="-61" dirty="0">
                <a:solidFill>
                  <a:srgbClr val="565656"/>
                </a:solidFill>
                <a:latin typeface="Times New Roman"/>
                <a:cs typeface="Times New Roman"/>
              </a:rPr>
              <a:t> </a:t>
            </a:r>
            <a:r>
              <a:rPr sz="577" dirty="0">
                <a:solidFill>
                  <a:srgbClr val="2F2F2F"/>
                </a:solidFill>
                <a:latin typeface="Times New Roman"/>
                <a:cs typeface="Times New Roman"/>
              </a:rPr>
              <a:t>for</a:t>
            </a:r>
            <a:r>
              <a:rPr sz="577" spc="-71" dirty="0">
                <a:solidFill>
                  <a:srgbClr val="2F2F2F"/>
                </a:solidFill>
                <a:latin typeface="Times New Roman"/>
                <a:cs typeface="Times New Roman"/>
              </a:rPr>
              <a:t> </a:t>
            </a:r>
            <a:r>
              <a:rPr sz="577" dirty="0">
                <a:solidFill>
                  <a:srgbClr val="444444"/>
                </a:solidFill>
                <a:latin typeface="Times New Roman"/>
                <a:cs typeface="Times New Roman"/>
              </a:rPr>
              <a:t>common</a:t>
            </a:r>
            <a:r>
              <a:rPr sz="577" spc="-48" dirty="0">
                <a:solidFill>
                  <a:srgbClr val="444444"/>
                </a:solidFill>
                <a:latin typeface="Times New Roman"/>
                <a:cs typeface="Times New Roman"/>
              </a:rPr>
              <a:t> </a:t>
            </a:r>
            <a:r>
              <a:rPr sz="577" spc="-6" dirty="0">
                <a:solidFill>
                  <a:srgbClr val="2F2F2F"/>
                </a:solidFill>
                <a:latin typeface="Times New Roman"/>
                <a:cs typeface="Times New Roman"/>
              </a:rPr>
              <a:t>development </a:t>
            </a:r>
            <a:r>
              <a:rPr sz="577" spc="6" dirty="0">
                <a:solidFill>
                  <a:srgbClr val="444444"/>
                </a:solidFill>
                <a:latin typeface="Times New Roman"/>
                <a:cs typeface="Times New Roman"/>
              </a:rPr>
              <a:t>for</a:t>
            </a:r>
            <a:r>
              <a:rPr sz="577" spc="-35" dirty="0">
                <a:solidFill>
                  <a:srgbClr val="444444"/>
                </a:solidFill>
                <a:latin typeface="Times New Roman"/>
                <a:cs typeface="Times New Roman"/>
              </a:rPr>
              <a:t> </a:t>
            </a:r>
            <a:r>
              <a:rPr sz="545" dirty="0">
                <a:solidFill>
                  <a:srgbClr val="2F2F2F"/>
                </a:solidFill>
              </a:rPr>
              <a:t>all</a:t>
            </a:r>
            <a:r>
              <a:rPr sz="545" spc="-29" dirty="0">
                <a:solidFill>
                  <a:srgbClr val="2F2F2F"/>
                </a:solidFill>
              </a:rPr>
              <a:t> </a:t>
            </a:r>
            <a:r>
              <a:rPr sz="577" spc="6" dirty="0">
                <a:solidFill>
                  <a:srgbClr val="565656"/>
                </a:solidFill>
                <a:latin typeface="Times New Roman"/>
                <a:cs typeface="Times New Roman"/>
              </a:rPr>
              <a:t>sides,</a:t>
            </a:r>
            <a:r>
              <a:rPr sz="577" spc="-35" dirty="0">
                <a:solidFill>
                  <a:srgbClr val="565656"/>
                </a:solidFill>
                <a:latin typeface="Times New Roman"/>
                <a:cs typeface="Times New Roman"/>
              </a:rPr>
              <a:t> </a:t>
            </a:r>
            <a:r>
              <a:rPr sz="577" spc="6" dirty="0">
                <a:solidFill>
                  <a:srgbClr val="444444"/>
                </a:solidFill>
                <a:latin typeface="Times New Roman"/>
                <a:cs typeface="Times New Roman"/>
              </a:rPr>
              <a:t>both</a:t>
            </a:r>
            <a:r>
              <a:rPr sz="577" spc="-13" dirty="0">
                <a:solidFill>
                  <a:srgbClr val="444444"/>
                </a:solidFill>
                <a:latin typeface="Times New Roman"/>
                <a:cs typeface="Times New Roman"/>
              </a:rPr>
              <a:t> </a:t>
            </a:r>
            <a:r>
              <a:rPr sz="577" spc="6" dirty="0">
                <a:solidFill>
                  <a:srgbClr val="2F2F2F"/>
                </a:solidFill>
                <a:latin typeface="Times New Roman"/>
                <a:cs typeface="Times New Roman"/>
              </a:rPr>
              <a:t>the</a:t>
            </a:r>
            <a:r>
              <a:rPr sz="577" spc="-73" dirty="0">
                <a:solidFill>
                  <a:srgbClr val="2F2F2F"/>
                </a:solidFill>
                <a:latin typeface="Times New Roman"/>
                <a:cs typeface="Times New Roman"/>
              </a:rPr>
              <a:t> </a:t>
            </a:r>
            <a:r>
              <a:rPr sz="577" spc="6" dirty="0">
                <a:solidFill>
                  <a:srgbClr val="2F2F2F"/>
                </a:solidFill>
                <a:latin typeface="Times New Roman"/>
                <a:cs typeface="Times New Roman"/>
              </a:rPr>
              <a:t>students</a:t>
            </a:r>
            <a:r>
              <a:rPr sz="577" spc="-16" dirty="0">
                <a:solidFill>
                  <a:srgbClr val="2F2F2F"/>
                </a:solidFill>
                <a:latin typeface="Times New Roman"/>
                <a:cs typeface="Times New Roman"/>
              </a:rPr>
              <a:t> </a:t>
            </a:r>
            <a:r>
              <a:rPr sz="577" spc="6" dirty="0">
                <a:solidFill>
                  <a:srgbClr val="444444"/>
                </a:solidFill>
                <a:latin typeface="Times New Roman"/>
                <a:cs typeface="Times New Roman"/>
              </a:rPr>
              <a:t>and</a:t>
            </a:r>
            <a:r>
              <a:rPr sz="577" spc="-16" dirty="0">
                <a:solidFill>
                  <a:srgbClr val="444444"/>
                </a:solidFill>
                <a:latin typeface="Times New Roman"/>
                <a:cs typeface="Times New Roman"/>
              </a:rPr>
              <a:t> </a:t>
            </a:r>
            <a:r>
              <a:rPr sz="577" spc="6" dirty="0">
                <a:solidFill>
                  <a:srgbClr val="2F2F2F"/>
                </a:solidFill>
                <a:latin typeface="Times New Roman"/>
                <a:cs typeface="Times New Roman"/>
              </a:rPr>
              <a:t>the</a:t>
            </a:r>
            <a:r>
              <a:rPr sz="577" spc="-73" dirty="0">
                <a:solidFill>
                  <a:srgbClr val="2F2F2F"/>
                </a:solidFill>
                <a:latin typeface="Times New Roman"/>
                <a:cs typeface="Times New Roman"/>
              </a:rPr>
              <a:t> </a:t>
            </a:r>
            <a:r>
              <a:rPr sz="577" spc="-6" dirty="0">
                <a:solidFill>
                  <a:srgbClr val="444444"/>
                </a:solidFill>
                <a:latin typeface="Times New Roman"/>
                <a:cs typeface="Times New Roman"/>
              </a:rPr>
              <a:t>teacher.</a:t>
            </a:r>
            <a:endParaRPr sz="577">
              <a:latin typeface="Times New Roman"/>
              <a:cs typeface="Times New Roman"/>
            </a:endParaRPr>
          </a:p>
          <a:p>
            <a:pPr marL="36650" marR="215015" indent="-4479">
              <a:lnSpc>
                <a:spcPts val="737"/>
              </a:lnSpc>
              <a:spcBef>
                <a:spcPts val="35"/>
              </a:spcBef>
            </a:pPr>
            <a:r>
              <a:rPr sz="545" dirty="0">
                <a:solidFill>
                  <a:srgbClr val="2F2F2F"/>
                </a:solidFill>
              </a:rPr>
              <a:t>It</a:t>
            </a:r>
            <a:r>
              <a:rPr sz="545" spc="122" dirty="0">
                <a:solidFill>
                  <a:srgbClr val="2F2F2F"/>
                </a:solidFill>
              </a:rPr>
              <a:t> </a:t>
            </a:r>
            <a:r>
              <a:rPr sz="577" dirty="0">
                <a:solidFill>
                  <a:srgbClr val="2F2F2F"/>
                </a:solidFill>
                <a:latin typeface="Times New Roman"/>
                <a:cs typeface="Times New Roman"/>
              </a:rPr>
              <a:t>is</a:t>
            </a:r>
            <a:r>
              <a:rPr sz="577" spc="-10" dirty="0">
                <a:solidFill>
                  <a:srgbClr val="2F2F2F"/>
                </a:solidFill>
                <a:latin typeface="Times New Roman"/>
                <a:cs typeface="Times New Roman"/>
              </a:rPr>
              <a:t> </a:t>
            </a:r>
            <a:r>
              <a:rPr sz="577" dirty="0">
                <a:solidFill>
                  <a:srgbClr val="444444"/>
                </a:solidFill>
                <a:latin typeface="Times New Roman"/>
                <a:cs typeface="Times New Roman"/>
              </a:rPr>
              <a:t>a</a:t>
            </a:r>
            <a:r>
              <a:rPr sz="577" spc="10" dirty="0">
                <a:solidFill>
                  <a:srgbClr val="444444"/>
                </a:solidFill>
                <a:latin typeface="Times New Roman"/>
                <a:cs typeface="Times New Roman"/>
              </a:rPr>
              <a:t> </a:t>
            </a:r>
            <a:r>
              <a:rPr sz="577" spc="-6" dirty="0">
                <a:solidFill>
                  <a:srgbClr val="2F2F2F"/>
                </a:solidFill>
                <a:latin typeface="Times New Roman"/>
                <a:cs typeface="Times New Roman"/>
              </a:rPr>
              <a:t>place</a:t>
            </a:r>
            <a:r>
              <a:rPr sz="577" spc="-35" dirty="0">
                <a:solidFill>
                  <a:srgbClr val="2F2F2F"/>
                </a:solidFill>
                <a:latin typeface="Times New Roman"/>
                <a:cs typeface="Times New Roman"/>
              </a:rPr>
              <a:t> </a:t>
            </a:r>
            <a:r>
              <a:rPr sz="577" spc="-6" dirty="0">
                <a:solidFill>
                  <a:srgbClr val="444444"/>
                </a:solidFill>
                <a:latin typeface="Times New Roman"/>
                <a:cs typeface="Times New Roman"/>
              </a:rPr>
              <a:t>where</a:t>
            </a:r>
            <a:r>
              <a:rPr sz="577" spc="-42" dirty="0">
                <a:solidFill>
                  <a:srgbClr val="444444"/>
                </a:solidFill>
                <a:latin typeface="Times New Roman"/>
                <a:cs typeface="Times New Roman"/>
              </a:rPr>
              <a:t> </a:t>
            </a:r>
            <a:r>
              <a:rPr sz="609" spc="-19" dirty="0">
                <a:solidFill>
                  <a:srgbClr val="444444"/>
                </a:solidFill>
                <a:latin typeface="Times New Roman"/>
                <a:cs typeface="Times New Roman"/>
              </a:rPr>
              <a:t>growth</a:t>
            </a:r>
            <a:r>
              <a:rPr sz="609" dirty="0">
                <a:solidFill>
                  <a:srgbClr val="444444"/>
                </a:solidFill>
                <a:latin typeface="Times New Roman"/>
                <a:cs typeface="Times New Roman"/>
              </a:rPr>
              <a:t> </a:t>
            </a:r>
            <a:r>
              <a:rPr sz="577" spc="-16" dirty="0">
                <a:solidFill>
                  <a:srgbClr val="2F2F2F"/>
                </a:solidFill>
                <a:latin typeface="Times New Roman"/>
                <a:cs typeface="Times New Roman"/>
              </a:rPr>
              <a:t>is </a:t>
            </a:r>
            <a:r>
              <a:rPr sz="577" dirty="0">
                <a:solidFill>
                  <a:srgbClr val="444444"/>
                </a:solidFill>
                <a:latin typeface="Times New Roman"/>
                <a:cs typeface="Times New Roman"/>
              </a:rPr>
              <a:t>shared</a:t>
            </a:r>
            <a:r>
              <a:rPr sz="577" spc="-26" dirty="0">
                <a:solidFill>
                  <a:srgbClr val="444444"/>
                </a:solidFill>
                <a:latin typeface="Times New Roman"/>
                <a:cs typeface="Times New Roman"/>
              </a:rPr>
              <a:t> </a:t>
            </a:r>
            <a:r>
              <a:rPr sz="577" dirty="0">
                <a:solidFill>
                  <a:srgbClr val="2F2F2F"/>
                </a:solidFill>
                <a:latin typeface="Times New Roman"/>
                <a:cs typeface="Times New Roman"/>
              </a:rPr>
              <a:t>and</a:t>
            </a:r>
            <a:r>
              <a:rPr sz="577" spc="-32" dirty="0">
                <a:solidFill>
                  <a:srgbClr val="2F2F2F"/>
                </a:solidFill>
                <a:latin typeface="Times New Roman"/>
                <a:cs typeface="Times New Roman"/>
              </a:rPr>
              <a:t> </a:t>
            </a:r>
            <a:r>
              <a:rPr sz="577" dirty="0">
                <a:solidFill>
                  <a:srgbClr val="2F2F2F"/>
                </a:solidFill>
                <a:latin typeface="Times New Roman"/>
                <a:cs typeface="Times New Roman"/>
              </a:rPr>
              <a:t>relies</a:t>
            </a:r>
            <a:r>
              <a:rPr sz="577" spc="-61" dirty="0">
                <a:solidFill>
                  <a:srgbClr val="2F2F2F"/>
                </a:solidFill>
                <a:latin typeface="Times New Roman"/>
                <a:cs typeface="Times New Roman"/>
              </a:rPr>
              <a:t> </a:t>
            </a:r>
            <a:r>
              <a:rPr sz="577" spc="-16" dirty="0">
                <a:solidFill>
                  <a:srgbClr val="444444"/>
                </a:solidFill>
                <a:latin typeface="Times New Roman"/>
                <a:cs typeface="Times New Roman"/>
              </a:rPr>
              <a:t>on</a:t>
            </a:r>
            <a:r>
              <a:rPr sz="577" spc="-6" dirty="0">
                <a:solidFill>
                  <a:srgbClr val="444444"/>
                </a:solidFill>
                <a:latin typeface="Times New Roman"/>
                <a:cs typeface="Times New Roman"/>
              </a:rPr>
              <a:t> </a:t>
            </a:r>
            <a:r>
              <a:rPr sz="577" spc="-6" dirty="0">
                <a:solidFill>
                  <a:srgbClr val="2F2F2F"/>
                </a:solidFill>
                <a:latin typeface="Times New Roman"/>
                <a:cs typeface="Times New Roman"/>
              </a:rPr>
              <a:t>interdependence.</a:t>
            </a:r>
            <a:endParaRPr sz="577">
              <a:latin typeface="Times New Roman"/>
              <a:cs typeface="Times New Roman"/>
            </a:endParaRPr>
          </a:p>
          <a:p>
            <a:pPr marL="38279">
              <a:lnSpc>
                <a:spcPts val="641"/>
              </a:lnSpc>
            </a:pPr>
            <a:r>
              <a:rPr sz="513" dirty="0">
                <a:solidFill>
                  <a:srgbClr val="2F2F2F"/>
                </a:solidFill>
                <a:latin typeface="Times New Roman"/>
                <a:cs typeface="Times New Roman"/>
              </a:rPr>
              <a:t>A</a:t>
            </a:r>
            <a:r>
              <a:rPr sz="513" spc="-19" dirty="0">
                <a:solidFill>
                  <a:srgbClr val="2F2F2F"/>
                </a:solidFill>
                <a:latin typeface="Times New Roman"/>
                <a:cs typeface="Times New Roman"/>
              </a:rPr>
              <a:t> </a:t>
            </a:r>
            <a:r>
              <a:rPr sz="577" dirty="0">
                <a:solidFill>
                  <a:srgbClr val="444444"/>
                </a:solidFill>
                <a:latin typeface="Times New Roman"/>
                <a:cs typeface="Times New Roman"/>
              </a:rPr>
              <a:t>space</a:t>
            </a:r>
            <a:r>
              <a:rPr sz="577" spc="-32" dirty="0">
                <a:solidFill>
                  <a:srgbClr val="444444"/>
                </a:solidFill>
                <a:latin typeface="Times New Roman"/>
                <a:cs typeface="Times New Roman"/>
              </a:rPr>
              <a:t> </a:t>
            </a:r>
            <a:r>
              <a:rPr sz="577" dirty="0">
                <a:solidFill>
                  <a:srgbClr val="444444"/>
                </a:solidFill>
                <a:latin typeface="Times New Roman"/>
                <a:cs typeface="Times New Roman"/>
              </a:rPr>
              <a:t>where</a:t>
            </a:r>
            <a:r>
              <a:rPr sz="577" spc="-16" dirty="0">
                <a:solidFill>
                  <a:srgbClr val="444444"/>
                </a:solidFill>
                <a:latin typeface="Times New Roman"/>
                <a:cs typeface="Times New Roman"/>
              </a:rPr>
              <a:t> </a:t>
            </a:r>
            <a:r>
              <a:rPr sz="577" spc="-13" dirty="0">
                <a:solidFill>
                  <a:srgbClr val="444444"/>
                </a:solidFill>
                <a:latin typeface="Times New Roman"/>
                <a:cs typeface="Times New Roman"/>
              </a:rPr>
              <a:t>everyone</a:t>
            </a:r>
            <a:r>
              <a:rPr sz="577" spc="-26" dirty="0">
                <a:solidFill>
                  <a:srgbClr val="444444"/>
                </a:solidFill>
                <a:latin typeface="Times New Roman"/>
                <a:cs typeface="Times New Roman"/>
              </a:rPr>
              <a:t> </a:t>
            </a:r>
            <a:r>
              <a:rPr sz="577" dirty="0">
                <a:solidFill>
                  <a:srgbClr val="444444"/>
                </a:solidFill>
                <a:latin typeface="Times New Roman"/>
                <a:cs typeface="Times New Roman"/>
              </a:rPr>
              <a:t>-</a:t>
            </a:r>
            <a:r>
              <a:rPr sz="577" spc="22" dirty="0">
                <a:solidFill>
                  <a:srgbClr val="444444"/>
                </a:solidFill>
                <a:latin typeface="Times New Roman"/>
                <a:cs typeface="Times New Roman"/>
              </a:rPr>
              <a:t> </a:t>
            </a:r>
            <a:r>
              <a:rPr sz="577" dirty="0">
                <a:solidFill>
                  <a:srgbClr val="2F2F2F"/>
                </a:solidFill>
                <a:latin typeface="Times New Roman"/>
                <a:cs typeface="Times New Roman"/>
              </a:rPr>
              <a:t>pupils</a:t>
            </a:r>
            <a:r>
              <a:rPr sz="577" spc="-42" dirty="0">
                <a:solidFill>
                  <a:srgbClr val="2F2F2F"/>
                </a:solidFill>
                <a:latin typeface="Times New Roman"/>
                <a:cs typeface="Times New Roman"/>
              </a:rPr>
              <a:t> </a:t>
            </a:r>
            <a:r>
              <a:rPr sz="577" dirty="0">
                <a:solidFill>
                  <a:srgbClr val="444444"/>
                </a:solidFill>
                <a:latin typeface="Times New Roman"/>
                <a:cs typeface="Times New Roman"/>
              </a:rPr>
              <a:t>and</a:t>
            </a:r>
            <a:r>
              <a:rPr sz="577" spc="-55" dirty="0">
                <a:solidFill>
                  <a:srgbClr val="444444"/>
                </a:solidFill>
                <a:latin typeface="Times New Roman"/>
                <a:cs typeface="Times New Roman"/>
              </a:rPr>
              <a:t> </a:t>
            </a:r>
            <a:r>
              <a:rPr sz="577" spc="-6" dirty="0">
                <a:solidFill>
                  <a:srgbClr val="2F2F2F"/>
                </a:solidFill>
                <a:latin typeface="Times New Roman"/>
                <a:cs typeface="Times New Roman"/>
              </a:rPr>
              <a:t>teachers</a:t>
            </a:r>
            <a:r>
              <a:rPr sz="577" spc="-19" dirty="0">
                <a:solidFill>
                  <a:srgbClr val="2F2F2F"/>
                </a:solidFill>
                <a:latin typeface="Times New Roman"/>
                <a:cs typeface="Times New Roman"/>
              </a:rPr>
              <a:t> </a:t>
            </a:r>
            <a:r>
              <a:rPr sz="577" spc="-32" dirty="0">
                <a:solidFill>
                  <a:srgbClr val="565656"/>
                </a:solidFill>
                <a:latin typeface="Times New Roman"/>
                <a:cs typeface="Times New Roman"/>
              </a:rPr>
              <a:t>-</a:t>
            </a:r>
            <a:endParaRPr sz="577">
              <a:latin typeface="Times New Roman"/>
              <a:cs typeface="Times New Roman"/>
            </a:endParaRPr>
          </a:p>
          <a:p>
            <a:pPr marL="38279" marR="123389" indent="-1629">
              <a:lnSpc>
                <a:spcPct val="101800"/>
              </a:lnSpc>
              <a:spcBef>
                <a:spcPts val="13"/>
              </a:spcBef>
            </a:pPr>
            <a:r>
              <a:rPr sz="577" dirty="0">
                <a:solidFill>
                  <a:srgbClr val="2F2F2F"/>
                </a:solidFill>
                <a:latin typeface="Times New Roman"/>
                <a:cs typeface="Times New Roman"/>
              </a:rPr>
              <a:t>learns</a:t>
            </a:r>
            <a:r>
              <a:rPr sz="577" spc="-38" dirty="0">
                <a:solidFill>
                  <a:srgbClr val="2F2F2F"/>
                </a:solidFill>
                <a:latin typeface="Times New Roman"/>
                <a:cs typeface="Times New Roman"/>
              </a:rPr>
              <a:t> </a:t>
            </a:r>
            <a:r>
              <a:rPr sz="577" dirty="0">
                <a:solidFill>
                  <a:srgbClr val="2F2F2F"/>
                </a:solidFill>
                <a:latin typeface="Times New Roman"/>
                <a:cs typeface="Times New Roman"/>
              </a:rPr>
              <a:t>and</a:t>
            </a:r>
            <a:r>
              <a:rPr sz="577" spc="3" dirty="0">
                <a:solidFill>
                  <a:srgbClr val="2F2F2F"/>
                </a:solidFill>
                <a:latin typeface="Times New Roman"/>
                <a:cs typeface="Times New Roman"/>
              </a:rPr>
              <a:t> </a:t>
            </a:r>
            <a:r>
              <a:rPr sz="577" dirty="0">
                <a:solidFill>
                  <a:srgbClr val="2F2F2F"/>
                </a:solidFill>
                <a:latin typeface="Times New Roman"/>
                <a:cs typeface="Times New Roman"/>
              </a:rPr>
              <a:t>not</a:t>
            </a:r>
            <a:r>
              <a:rPr sz="577" spc="-22" dirty="0">
                <a:solidFill>
                  <a:srgbClr val="2F2F2F"/>
                </a:solidFill>
                <a:latin typeface="Times New Roman"/>
                <a:cs typeface="Times New Roman"/>
              </a:rPr>
              <a:t> </a:t>
            </a:r>
            <a:r>
              <a:rPr sz="577" dirty="0">
                <a:solidFill>
                  <a:srgbClr val="2F2F2F"/>
                </a:solidFill>
                <a:latin typeface="Times New Roman"/>
                <a:cs typeface="Times New Roman"/>
              </a:rPr>
              <a:t>just</a:t>
            </a:r>
            <a:r>
              <a:rPr sz="577" spc="-22" dirty="0">
                <a:solidFill>
                  <a:srgbClr val="2F2F2F"/>
                </a:solidFill>
                <a:latin typeface="Times New Roman"/>
                <a:cs typeface="Times New Roman"/>
              </a:rPr>
              <a:t> </a:t>
            </a:r>
            <a:r>
              <a:rPr sz="577" dirty="0">
                <a:solidFill>
                  <a:srgbClr val="444444"/>
                </a:solidFill>
                <a:latin typeface="Times New Roman"/>
                <a:cs typeface="Times New Roman"/>
              </a:rPr>
              <a:t>study</a:t>
            </a:r>
            <a:r>
              <a:rPr sz="577" spc="-22" dirty="0">
                <a:solidFill>
                  <a:srgbClr val="444444"/>
                </a:solidFill>
                <a:latin typeface="Times New Roman"/>
                <a:cs typeface="Times New Roman"/>
              </a:rPr>
              <a:t> </a:t>
            </a:r>
            <a:r>
              <a:rPr sz="577" dirty="0">
                <a:solidFill>
                  <a:srgbClr val="2F2F2F"/>
                </a:solidFill>
                <a:latin typeface="Times New Roman"/>
                <a:cs typeface="Times New Roman"/>
              </a:rPr>
              <a:t>material.</a:t>
            </a:r>
            <a:r>
              <a:rPr sz="577" spc="-32" dirty="0">
                <a:solidFill>
                  <a:srgbClr val="2F2F2F"/>
                </a:solidFill>
                <a:latin typeface="Times New Roman"/>
                <a:cs typeface="Times New Roman"/>
              </a:rPr>
              <a:t> </a:t>
            </a:r>
            <a:r>
              <a:rPr sz="577" spc="-6" dirty="0">
                <a:solidFill>
                  <a:srgbClr val="2F2F2F"/>
                </a:solidFill>
                <a:latin typeface="Times New Roman"/>
                <a:cs typeface="Times New Roman"/>
              </a:rPr>
              <a:t>They</a:t>
            </a:r>
            <a:r>
              <a:rPr sz="577" spc="26" dirty="0">
                <a:solidFill>
                  <a:srgbClr val="2F2F2F"/>
                </a:solidFill>
                <a:latin typeface="Times New Roman"/>
                <a:cs typeface="Times New Roman"/>
              </a:rPr>
              <a:t> </a:t>
            </a:r>
            <a:r>
              <a:rPr sz="577" dirty="0">
                <a:solidFill>
                  <a:srgbClr val="2F2F2F"/>
                </a:solidFill>
                <a:latin typeface="Times New Roman"/>
                <a:cs typeface="Times New Roman"/>
              </a:rPr>
              <a:t>learn</a:t>
            </a:r>
            <a:r>
              <a:rPr sz="577" spc="-13" dirty="0">
                <a:solidFill>
                  <a:srgbClr val="2F2F2F"/>
                </a:solidFill>
                <a:latin typeface="Times New Roman"/>
                <a:cs typeface="Times New Roman"/>
              </a:rPr>
              <a:t> </a:t>
            </a:r>
            <a:r>
              <a:rPr sz="577" spc="-6" dirty="0">
                <a:solidFill>
                  <a:srgbClr val="444444"/>
                </a:solidFill>
                <a:latin typeface="Times New Roman"/>
                <a:cs typeface="Times New Roman"/>
              </a:rPr>
              <a:t>about </a:t>
            </a:r>
            <a:r>
              <a:rPr sz="577" spc="-6" dirty="0">
                <a:solidFill>
                  <a:srgbClr val="2F2F2F"/>
                </a:solidFill>
                <a:latin typeface="Times New Roman"/>
                <a:cs typeface="Times New Roman"/>
              </a:rPr>
              <a:t>themselves</a:t>
            </a:r>
            <a:r>
              <a:rPr sz="577" spc="6" dirty="0">
                <a:solidFill>
                  <a:srgbClr val="2F2F2F"/>
                </a:solidFill>
                <a:latin typeface="Times New Roman"/>
                <a:cs typeface="Times New Roman"/>
              </a:rPr>
              <a:t> </a:t>
            </a:r>
            <a:r>
              <a:rPr sz="577" dirty="0">
                <a:solidFill>
                  <a:srgbClr val="444444"/>
                </a:solidFill>
                <a:latin typeface="Times New Roman"/>
                <a:cs typeface="Times New Roman"/>
              </a:rPr>
              <a:t>and</a:t>
            </a:r>
            <a:r>
              <a:rPr sz="577" spc="-42" dirty="0">
                <a:solidFill>
                  <a:srgbClr val="444444"/>
                </a:solidFill>
                <a:latin typeface="Times New Roman"/>
                <a:cs typeface="Times New Roman"/>
              </a:rPr>
              <a:t> </a:t>
            </a:r>
            <a:r>
              <a:rPr sz="577" dirty="0">
                <a:solidFill>
                  <a:srgbClr val="444444"/>
                </a:solidFill>
                <a:latin typeface="Times New Roman"/>
                <a:cs typeface="Times New Roman"/>
              </a:rPr>
              <a:t>about</a:t>
            </a:r>
            <a:r>
              <a:rPr sz="577" spc="-55" dirty="0">
                <a:solidFill>
                  <a:srgbClr val="444444"/>
                </a:solidFill>
                <a:latin typeface="Times New Roman"/>
                <a:cs typeface="Times New Roman"/>
              </a:rPr>
              <a:t> </a:t>
            </a:r>
            <a:r>
              <a:rPr sz="577" dirty="0">
                <a:solidFill>
                  <a:srgbClr val="2F2F2F"/>
                </a:solidFill>
                <a:latin typeface="Times New Roman"/>
                <a:cs typeface="Times New Roman"/>
              </a:rPr>
              <a:t>life</a:t>
            </a:r>
            <a:r>
              <a:rPr sz="577" spc="-61" dirty="0">
                <a:solidFill>
                  <a:srgbClr val="2F2F2F"/>
                </a:solidFill>
                <a:latin typeface="Times New Roman"/>
                <a:cs typeface="Times New Roman"/>
              </a:rPr>
              <a:t> </a:t>
            </a:r>
            <a:r>
              <a:rPr sz="577" dirty="0">
                <a:solidFill>
                  <a:srgbClr val="444444"/>
                </a:solidFill>
                <a:latin typeface="Times New Roman"/>
                <a:cs typeface="Times New Roman"/>
              </a:rPr>
              <a:t>as</a:t>
            </a:r>
            <a:r>
              <a:rPr sz="577" spc="-35" dirty="0">
                <a:solidFill>
                  <a:srgbClr val="444444"/>
                </a:solidFill>
                <a:latin typeface="Times New Roman"/>
                <a:cs typeface="Times New Roman"/>
              </a:rPr>
              <a:t> </a:t>
            </a:r>
            <a:r>
              <a:rPr sz="577" dirty="0">
                <a:solidFill>
                  <a:srgbClr val="2F2F2F"/>
                </a:solidFill>
                <a:latin typeface="Times New Roman"/>
                <a:cs typeface="Times New Roman"/>
              </a:rPr>
              <a:t>individuals,</a:t>
            </a:r>
            <a:r>
              <a:rPr sz="577" spc="-19" dirty="0">
                <a:solidFill>
                  <a:srgbClr val="2F2F2F"/>
                </a:solidFill>
                <a:latin typeface="Times New Roman"/>
                <a:cs typeface="Times New Roman"/>
              </a:rPr>
              <a:t> </a:t>
            </a:r>
            <a:r>
              <a:rPr sz="577" dirty="0">
                <a:solidFill>
                  <a:srgbClr val="444444"/>
                </a:solidFill>
                <a:latin typeface="Times New Roman"/>
                <a:cs typeface="Times New Roman"/>
              </a:rPr>
              <a:t>a</a:t>
            </a:r>
            <a:r>
              <a:rPr sz="577" spc="10" dirty="0">
                <a:solidFill>
                  <a:srgbClr val="444444"/>
                </a:solidFill>
                <a:latin typeface="Times New Roman"/>
                <a:cs typeface="Times New Roman"/>
              </a:rPr>
              <a:t> </a:t>
            </a:r>
            <a:r>
              <a:rPr sz="577" dirty="0">
                <a:solidFill>
                  <a:srgbClr val="2F2F2F"/>
                </a:solidFill>
                <a:latin typeface="Times New Roman"/>
                <a:cs typeface="Times New Roman"/>
              </a:rPr>
              <a:t>team,</a:t>
            </a:r>
            <a:r>
              <a:rPr sz="577" spc="-6" dirty="0">
                <a:solidFill>
                  <a:srgbClr val="2F2F2F"/>
                </a:solidFill>
                <a:latin typeface="Times New Roman"/>
                <a:cs typeface="Times New Roman"/>
              </a:rPr>
              <a:t> </a:t>
            </a:r>
            <a:r>
              <a:rPr sz="577" spc="-32" dirty="0">
                <a:solidFill>
                  <a:srgbClr val="2F2F2F"/>
                </a:solidFill>
                <a:latin typeface="Times New Roman"/>
                <a:cs typeface="Times New Roman"/>
              </a:rPr>
              <a:t>a</a:t>
            </a:r>
            <a:r>
              <a:rPr sz="577" spc="-6" dirty="0">
                <a:solidFill>
                  <a:srgbClr val="2F2F2F"/>
                </a:solidFill>
                <a:latin typeface="Times New Roman"/>
                <a:cs typeface="Times New Roman"/>
              </a:rPr>
              <a:t> class,</a:t>
            </a:r>
            <a:r>
              <a:rPr sz="577" spc="-19" dirty="0">
                <a:solidFill>
                  <a:srgbClr val="2F2F2F"/>
                </a:solidFill>
                <a:latin typeface="Times New Roman"/>
                <a:cs typeface="Times New Roman"/>
              </a:rPr>
              <a:t> </a:t>
            </a:r>
            <a:r>
              <a:rPr sz="577" dirty="0">
                <a:solidFill>
                  <a:srgbClr val="2F2F2F"/>
                </a:solidFill>
                <a:latin typeface="Times New Roman"/>
                <a:cs typeface="Times New Roman"/>
              </a:rPr>
              <a:t>and</a:t>
            </a:r>
            <a:r>
              <a:rPr sz="577" spc="-19" dirty="0">
                <a:solidFill>
                  <a:srgbClr val="2F2F2F"/>
                </a:solidFill>
                <a:latin typeface="Times New Roman"/>
                <a:cs typeface="Times New Roman"/>
              </a:rPr>
              <a:t> </a:t>
            </a:r>
            <a:r>
              <a:rPr sz="577" dirty="0">
                <a:solidFill>
                  <a:srgbClr val="2F2F2F"/>
                </a:solidFill>
                <a:latin typeface="Times New Roman"/>
                <a:cs typeface="Times New Roman"/>
              </a:rPr>
              <a:t>a</a:t>
            </a:r>
            <a:r>
              <a:rPr sz="577" spc="-26" dirty="0">
                <a:solidFill>
                  <a:srgbClr val="2F2F2F"/>
                </a:solidFill>
                <a:latin typeface="Times New Roman"/>
                <a:cs typeface="Times New Roman"/>
              </a:rPr>
              <a:t> </a:t>
            </a:r>
            <a:r>
              <a:rPr sz="577" spc="-6" dirty="0">
                <a:solidFill>
                  <a:srgbClr val="2F2F2F"/>
                </a:solidFill>
                <a:latin typeface="Times New Roman"/>
                <a:cs typeface="Times New Roman"/>
              </a:rPr>
              <a:t>society.</a:t>
            </a:r>
            <a:endParaRPr sz="577">
              <a:latin typeface="Times New Roman"/>
              <a:cs typeface="Times New Roman"/>
            </a:endParaRPr>
          </a:p>
          <a:p>
            <a:pPr>
              <a:spcBef>
                <a:spcPts val="87"/>
              </a:spcBef>
            </a:pPr>
            <a:endParaRPr sz="577">
              <a:latin typeface="Times New Roman"/>
              <a:cs typeface="Times New Roman"/>
            </a:endParaRPr>
          </a:p>
          <a:p>
            <a:pPr marR="11402" algn="r"/>
            <a:r>
              <a:rPr sz="705" spc="-16" dirty="0">
                <a:solidFill>
                  <a:srgbClr val="2F2F2F"/>
                </a:solidFill>
                <a:latin typeface="Times New Roman"/>
                <a:cs typeface="Times New Roman"/>
              </a:rPr>
              <a:t>35</a:t>
            </a:r>
            <a:endParaRPr sz="705">
              <a:latin typeface="Times New Roman"/>
              <a:cs typeface="Times New Roman"/>
            </a:endParaRPr>
          </a:p>
        </p:txBody>
      </p:sp>
      <p:sp>
        <p:nvSpPr>
          <p:cNvPr id="44" name="object 44"/>
          <p:cNvSpPr txBox="1"/>
          <p:nvPr/>
        </p:nvSpPr>
        <p:spPr>
          <a:xfrm>
            <a:off x="4894561" y="4662636"/>
            <a:ext cx="238238" cy="156278"/>
          </a:xfrm>
          <a:prstGeom prst="rect">
            <a:avLst/>
          </a:prstGeom>
        </p:spPr>
        <p:txBody>
          <a:bodyPr vert="horz" wrap="square" lIns="0" tIns="8145" rIns="0" bIns="0" rtlCol="0">
            <a:spAutoFit/>
          </a:bodyPr>
          <a:lstStyle/>
          <a:p>
            <a:pPr marL="8145">
              <a:spcBef>
                <a:spcPts val="64"/>
              </a:spcBef>
            </a:pPr>
            <a:r>
              <a:rPr sz="962" b="1" spc="-262" dirty="0">
                <a:solidFill>
                  <a:srgbClr val="346B90"/>
                </a:solidFill>
                <a:latin typeface="Times New Roman"/>
                <a:cs typeface="Times New Roman"/>
              </a:rPr>
              <a:t>GATE</a:t>
            </a:r>
            <a:endParaRPr sz="962">
              <a:latin typeface="Times New Roman"/>
              <a:cs typeface="Times New Roman"/>
            </a:endParaRPr>
          </a:p>
        </p:txBody>
      </p:sp>
      <p:sp>
        <p:nvSpPr>
          <p:cNvPr id="45" name="object 45"/>
          <p:cNvSpPr txBox="1"/>
          <p:nvPr/>
        </p:nvSpPr>
        <p:spPr>
          <a:xfrm>
            <a:off x="4887188" y="4583006"/>
            <a:ext cx="170228" cy="373800"/>
          </a:xfrm>
          <a:prstGeom prst="rect">
            <a:avLst/>
          </a:prstGeom>
        </p:spPr>
        <p:txBody>
          <a:bodyPr vert="horz" wrap="square" lIns="0" tIns="8552" rIns="0" bIns="0" rtlCol="0">
            <a:spAutoFit/>
          </a:bodyPr>
          <a:lstStyle/>
          <a:p>
            <a:pPr marL="8145">
              <a:spcBef>
                <a:spcPts val="67"/>
              </a:spcBef>
            </a:pPr>
            <a:r>
              <a:rPr sz="2373" spc="-294" dirty="0">
                <a:solidFill>
                  <a:srgbClr val="698CA0"/>
                </a:solidFill>
                <a:latin typeface="Times New Roman"/>
                <a:cs typeface="Times New Roman"/>
              </a:rPr>
              <a:t>-</a:t>
            </a:r>
            <a:r>
              <a:rPr sz="2373" spc="-792" dirty="0">
                <a:solidFill>
                  <a:srgbClr val="698CA0"/>
                </a:solidFill>
                <a:latin typeface="Times New Roman"/>
                <a:cs typeface="Times New Roman"/>
              </a:rPr>
              <a:t>­</a:t>
            </a:r>
            <a:endParaRPr sz="2373">
              <a:latin typeface="Times New Roman"/>
              <a:cs typeface="Times New Roman"/>
            </a:endParaRPr>
          </a:p>
        </p:txBody>
      </p:sp>
      <p:sp>
        <p:nvSpPr>
          <p:cNvPr id="46" name="object 46"/>
          <p:cNvSpPr txBox="1"/>
          <p:nvPr/>
        </p:nvSpPr>
        <p:spPr>
          <a:xfrm>
            <a:off x="4898921" y="4831687"/>
            <a:ext cx="374258" cy="47787"/>
          </a:xfrm>
          <a:prstGeom prst="rect">
            <a:avLst/>
          </a:prstGeom>
        </p:spPr>
        <p:txBody>
          <a:bodyPr vert="horz" wrap="square" lIns="0" tIns="8145" rIns="0" bIns="0" rtlCol="0">
            <a:spAutoFit/>
          </a:bodyPr>
          <a:lstStyle/>
          <a:p>
            <a:pPr marL="8145">
              <a:spcBef>
                <a:spcPts val="64"/>
              </a:spcBef>
            </a:pPr>
            <a:r>
              <a:rPr sz="257" b="1" spc="-19" dirty="0">
                <a:solidFill>
                  <a:srgbClr val="698CA0"/>
                </a:solidFill>
                <a:latin typeface="Times New Roman"/>
                <a:cs typeface="Times New Roman"/>
              </a:rPr>
              <a:t>IIOr.tAMHllOU'POllCM'no</a:t>
            </a:r>
            <a:endParaRPr sz="257">
              <a:latin typeface="Times New Roman"/>
              <a:cs typeface="Times New Roman"/>
            </a:endParaRPr>
          </a:p>
        </p:txBody>
      </p:sp>
      <p:sp>
        <p:nvSpPr>
          <p:cNvPr id="47" name="object 47"/>
          <p:cNvSpPr txBox="1"/>
          <p:nvPr/>
        </p:nvSpPr>
        <p:spPr>
          <a:xfrm>
            <a:off x="4899149" y="4863996"/>
            <a:ext cx="298918" cy="47787"/>
          </a:xfrm>
          <a:prstGeom prst="rect">
            <a:avLst/>
          </a:prstGeom>
        </p:spPr>
        <p:txBody>
          <a:bodyPr vert="horz" wrap="square" lIns="0" tIns="8145" rIns="0" bIns="0" rtlCol="0">
            <a:spAutoFit/>
          </a:bodyPr>
          <a:lstStyle/>
          <a:p>
            <a:pPr marL="8145">
              <a:spcBef>
                <a:spcPts val="64"/>
              </a:spcBef>
            </a:pPr>
            <a:r>
              <a:rPr sz="257" b="1" spc="-29" dirty="0">
                <a:solidFill>
                  <a:srgbClr val="7C9CAA"/>
                </a:solidFill>
                <a:latin typeface="Times New Roman"/>
                <a:cs typeface="Times New Roman"/>
              </a:rPr>
              <a:t>NCITNOOEOSl'UOOffl</a:t>
            </a:r>
            <a:endParaRPr sz="257">
              <a:latin typeface="Times New Roman"/>
              <a:cs typeface="Times New Roman"/>
            </a:endParaRPr>
          </a:p>
        </p:txBody>
      </p:sp>
      <p:sp>
        <p:nvSpPr>
          <p:cNvPr id="48" name="object 48"/>
          <p:cNvSpPr txBox="1"/>
          <p:nvPr/>
        </p:nvSpPr>
        <p:spPr>
          <a:xfrm>
            <a:off x="5767494" y="4713874"/>
            <a:ext cx="603944" cy="159211"/>
          </a:xfrm>
          <a:prstGeom prst="rect">
            <a:avLst/>
          </a:prstGeom>
        </p:spPr>
        <p:txBody>
          <a:bodyPr vert="horz" wrap="square" lIns="0" tIns="0" rIns="0" bIns="0" rtlCol="0">
            <a:spAutoFit/>
          </a:bodyPr>
          <a:lstStyle/>
          <a:p>
            <a:pPr marL="8145">
              <a:lnSpc>
                <a:spcPts val="859"/>
              </a:lnSpc>
            </a:pPr>
            <a:r>
              <a:rPr sz="2822" spc="-119" dirty="0">
                <a:solidFill>
                  <a:srgbClr val="136DB8"/>
                </a:solidFill>
              </a:rPr>
              <a:t>■</a:t>
            </a:r>
            <a:r>
              <a:rPr sz="513" spc="-19" dirty="0">
                <a:solidFill>
                  <a:srgbClr val="315B6D"/>
                </a:solidFill>
              </a:rPr>
              <a:t>Funde</a:t>
            </a:r>
            <a:r>
              <a:rPr sz="513" spc="42" dirty="0">
                <a:solidFill>
                  <a:srgbClr val="315B6D"/>
                </a:solidFill>
              </a:rPr>
              <a:t>d</a:t>
            </a:r>
            <a:r>
              <a:rPr sz="513" spc="-13" dirty="0">
                <a:solidFill>
                  <a:srgbClr val="446B7C"/>
                </a:solidFill>
              </a:rPr>
              <a:t>by</a:t>
            </a:r>
            <a:endParaRPr sz="513"/>
          </a:p>
          <a:p>
            <a:pPr marL="223567">
              <a:lnSpc>
                <a:spcPts val="330"/>
              </a:lnSpc>
            </a:pPr>
            <a:r>
              <a:rPr sz="513" spc="-90" dirty="0">
                <a:solidFill>
                  <a:srgbClr val="315B6D"/>
                </a:solidFill>
              </a:rPr>
              <a:t>the</a:t>
            </a:r>
            <a:r>
              <a:rPr sz="513" spc="-90" dirty="0">
                <a:solidFill>
                  <a:srgbClr val="446B7C"/>
                </a:solidFill>
              </a:rPr>
              <a:t>EuropeanUnion</a:t>
            </a:r>
            <a:endParaRPr sz="513"/>
          </a:p>
        </p:txBody>
      </p:sp>
      <p:sp>
        <p:nvSpPr>
          <p:cNvPr id="49" name="object 49"/>
          <p:cNvSpPr txBox="1"/>
          <p:nvPr/>
        </p:nvSpPr>
        <p:spPr>
          <a:xfrm>
            <a:off x="4867242" y="4922087"/>
            <a:ext cx="1632237" cy="1174997"/>
          </a:xfrm>
          <a:prstGeom prst="rect">
            <a:avLst/>
          </a:prstGeom>
        </p:spPr>
        <p:txBody>
          <a:bodyPr vert="horz" wrap="square" lIns="0" tIns="16696" rIns="0" bIns="0" rtlCol="0">
            <a:spAutoFit/>
          </a:bodyPr>
          <a:lstStyle/>
          <a:p>
            <a:pPr marL="319265" marR="227232" indent="-311528">
              <a:lnSpc>
                <a:spcPts val="879"/>
              </a:lnSpc>
              <a:spcBef>
                <a:spcPts val="131"/>
              </a:spcBef>
            </a:pPr>
            <a:r>
              <a:rPr sz="770" dirty="0">
                <a:solidFill>
                  <a:srgbClr val="2F2F2F"/>
                </a:solidFill>
                <a:latin typeface="Times New Roman"/>
                <a:cs typeface="Times New Roman"/>
              </a:rPr>
              <a:t>The</a:t>
            </a:r>
            <a:r>
              <a:rPr sz="770" spc="-58" dirty="0">
                <a:solidFill>
                  <a:srgbClr val="2F2F2F"/>
                </a:solidFill>
                <a:latin typeface="Times New Roman"/>
                <a:cs typeface="Times New Roman"/>
              </a:rPr>
              <a:t> </a:t>
            </a:r>
            <a:r>
              <a:rPr sz="770" dirty="0">
                <a:solidFill>
                  <a:srgbClr val="2F2F2F"/>
                </a:solidFill>
                <a:latin typeface="Times New Roman"/>
                <a:cs typeface="Times New Roman"/>
              </a:rPr>
              <a:t>gifted classroom</a:t>
            </a:r>
            <a:r>
              <a:rPr sz="770" spc="3" dirty="0">
                <a:solidFill>
                  <a:srgbClr val="2F2F2F"/>
                </a:solidFill>
                <a:latin typeface="Times New Roman"/>
                <a:cs typeface="Times New Roman"/>
              </a:rPr>
              <a:t> </a:t>
            </a:r>
            <a:r>
              <a:rPr sz="770" dirty="0">
                <a:solidFill>
                  <a:srgbClr val="2F2F2F"/>
                </a:solidFill>
                <a:latin typeface="Times New Roman"/>
                <a:cs typeface="Times New Roman"/>
              </a:rPr>
              <a:t>and</a:t>
            </a:r>
            <a:r>
              <a:rPr sz="770" spc="67" dirty="0">
                <a:solidFill>
                  <a:srgbClr val="2F2F2F"/>
                </a:solidFill>
                <a:latin typeface="Times New Roman"/>
                <a:cs typeface="Times New Roman"/>
              </a:rPr>
              <a:t> </a:t>
            </a:r>
            <a:r>
              <a:rPr sz="770" dirty="0">
                <a:solidFill>
                  <a:srgbClr val="444444"/>
                </a:solidFill>
                <a:latin typeface="Times New Roman"/>
                <a:cs typeface="Times New Roman"/>
              </a:rPr>
              <a:t>a</a:t>
            </a:r>
            <a:r>
              <a:rPr sz="770" spc="16" dirty="0">
                <a:solidFill>
                  <a:srgbClr val="444444"/>
                </a:solidFill>
                <a:latin typeface="Times New Roman"/>
                <a:cs typeface="Times New Roman"/>
              </a:rPr>
              <a:t> </a:t>
            </a:r>
            <a:r>
              <a:rPr sz="770" spc="-6" dirty="0">
                <a:solidFill>
                  <a:srgbClr val="2F2F2F"/>
                </a:solidFill>
                <a:latin typeface="Times New Roman"/>
                <a:cs typeface="Times New Roman"/>
              </a:rPr>
              <a:t>natural </a:t>
            </a:r>
            <a:r>
              <a:rPr sz="770" dirty="0">
                <a:solidFill>
                  <a:srgbClr val="2F2F2F"/>
                </a:solidFill>
                <a:latin typeface="Times New Roman"/>
                <a:cs typeface="Times New Roman"/>
              </a:rPr>
              <a:t>development</a:t>
            </a:r>
            <a:r>
              <a:rPr sz="770" spc="32" dirty="0">
                <a:solidFill>
                  <a:srgbClr val="2F2F2F"/>
                </a:solidFill>
                <a:latin typeface="Times New Roman"/>
                <a:cs typeface="Times New Roman"/>
              </a:rPr>
              <a:t> </a:t>
            </a:r>
            <a:r>
              <a:rPr sz="770" spc="-6" dirty="0">
                <a:solidFill>
                  <a:srgbClr val="2F2F2F"/>
                </a:solidFill>
                <a:latin typeface="Times New Roman"/>
                <a:cs typeface="Times New Roman"/>
              </a:rPr>
              <a:t>arena</a:t>
            </a:r>
            <a:endParaRPr sz="770">
              <a:latin typeface="Times New Roman"/>
              <a:cs typeface="Times New Roman"/>
            </a:endParaRPr>
          </a:p>
          <a:p>
            <a:pPr marL="19954">
              <a:lnSpc>
                <a:spcPts val="625"/>
              </a:lnSpc>
              <a:spcBef>
                <a:spcPts val="103"/>
              </a:spcBef>
            </a:pPr>
            <a:r>
              <a:rPr sz="481" dirty="0">
                <a:solidFill>
                  <a:srgbClr val="444444"/>
                </a:solidFill>
              </a:rPr>
              <a:t>A</a:t>
            </a:r>
            <a:r>
              <a:rPr sz="481" spc="16" dirty="0">
                <a:solidFill>
                  <a:srgbClr val="444444"/>
                </a:solidFill>
              </a:rPr>
              <a:t> </a:t>
            </a:r>
            <a:r>
              <a:rPr sz="577" spc="-6" dirty="0">
                <a:solidFill>
                  <a:srgbClr val="444444"/>
                </a:solidFill>
                <a:latin typeface="Times New Roman"/>
                <a:cs typeface="Times New Roman"/>
              </a:rPr>
              <a:t>gifted</a:t>
            </a:r>
            <a:r>
              <a:rPr sz="577" spc="6" dirty="0">
                <a:solidFill>
                  <a:srgbClr val="444444"/>
                </a:solidFill>
                <a:latin typeface="Times New Roman"/>
                <a:cs typeface="Times New Roman"/>
              </a:rPr>
              <a:t> </a:t>
            </a:r>
            <a:r>
              <a:rPr sz="577" dirty="0">
                <a:solidFill>
                  <a:srgbClr val="444444"/>
                </a:solidFill>
                <a:latin typeface="Times New Roman"/>
                <a:cs typeface="Times New Roman"/>
              </a:rPr>
              <a:t>class</a:t>
            </a:r>
            <a:r>
              <a:rPr sz="577" spc="-73" dirty="0">
                <a:solidFill>
                  <a:srgbClr val="444444"/>
                </a:solidFill>
                <a:latin typeface="Times New Roman"/>
                <a:cs typeface="Times New Roman"/>
              </a:rPr>
              <a:t> </a:t>
            </a:r>
            <a:r>
              <a:rPr sz="577" dirty="0">
                <a:solidFill>
                  <a:srgbClr val="565656"/>
                </a:solidFill>
                <a:latin typeface="Times New Roman"/>
                <a:cs typeface="Times New Roman"/>
              </a:rPr>
              <a:t>should</a:t>
            </a:r>
            <a:r>
              <a:rPr sz="577" spc="6" dirty="0">
                <a:solidFill>
                  <a:srgbClr val="565656"/>
                </a:solidFill>
                <a:latin typeface="Times New Roman"/>
                <a:cs typeface="Times New Roman"/>
              </a:rPr>
              <a:t> </a:t>
            </a:r>
            <a:r>
              <a:rPr sz="577" dirty="0">
                <a:solidFill>
                  <a:srgbClr val="2F2F2F"/>
                </a:solidFill>
                <a:latin typeface="Times New Roman"/>
                <a:cs typeface="Times New Roman"/>
              </a:rPr>
              <a:t>be</a:t>
            </a:r>
            <a:r>
              <a:rPr sz="577" spc="-71" dirty="0">
                <a:solidFill>
                  <a:srgbClr val="2F2F2F"/>
                </a:solidFill>
                <a:latin typeface="Times New Roman"/>
                <a:cs typeface="Times New Roman"/>
              </a:rPr>
              <a:t> </a:t>
            </a:r>
            <a:r>
              <a:rPr sz="577" dirty="0">
                <a:solidFill>
                  <a:srgbClr val="444444"/>
                </a:solidFill>
                <a:latin typeface="Times New Roman"/>
                <a:cs typeface="Times New Roman"/>
              </a:rPr>
              <a:t>a</a:t>
            </a:r>
            <a:r>
              <a:rPr sz="577" spc="3" dirty="0">
                <a:solidFill>
                  <a:srgbClr val="444444"/>
                </a:solidFill>
                <a:latin typeface="Times New Roman"/>
                <a:cs typeface="Times New Roman"/>
              </a:rPr>
              <a:t> </a:t>
            </a:r>
            <a:r>
              <a:rPr sz="577" dirty="0">
                <a:solidFill>
                  <a:srgbClr val="565656"/>
                </a:solidFill>
                <a:latin typeface="Times New Roman"/>
                <a:cs typeface="Times New Roman"/>
              </a:rPr>
              <a:t>space</a:t>
            </a:r>
            <a:r>
              <a:rPr sz="577" spc="-51" dirty="0">
                <a:solidFill>
                  <a:srgbClr val="565656"/>
                </a:solidFill>
                <a:latin typeface="Times New Roman"/>
                <a:cs typeface="Times New Roman"/>
              </a:rPr>
              <a:t> </a:t>
            </a:r>
            <a:r>
              <a:rPr sz="577" spc="-13" dirty="0">
                <a:solidFill>
                  <a:srgbClr val="2F2F2F"/>
                </a:solidFill>
                <a:latin typeface="Times New Roman"/>
                <a:cs typeface="Times New Roman"/>
              </a:rPr>
              <a:t>of</a:t>
            </a:r>
            <a:r>
              <a:rPr sz="577" spc="-3" dirty="0">
                <a:solidFill>
                  <a:srgbClr val="2F2F2F"/>
                </a:solidFill>
                <a:latin typeface="Times New Roman"/>
                <a:cs typeface="Times New Roman"/>
              </a:rPr>
              <a:t> </a:t>
            </a:r>
            <a:r>
              <a:rPr sz="577" dirty="0">
                <a:solidFill>
                  <a:srgbClr val="444444"/>
                </a:solidFill>
                <a:latin typeface="Times New Roman"/>
                <a:cs typeface="Times New Roman"/>
              </a:rPr>
              <a:t>openness</a:t>
            </a:r>
            <a:r>
              <a:rPr sz="577" spc="-73" dirty="0">
                <a:solidFill>
                  <a:srgbClr val="444444"/>
                </a:solidFill>
                <a:latin typeface="Times New Roman"/>
                <a:cs typeface="Times New Roman"/>
              </a:rPr>
              <a:t> </a:t>
            </a:r>
            <a:r>
              <a:rPr sz="577" dirty="0">
                <a:solidFill>
                  <a:srgbClr val="2F2F2F"/>
                </a:solidFill>
                <a:latin typeface="Times New Roman"/>
                <a:cs typeface="Times New Roman"/>
              </a:rPr>
              <a:t>and</a:t>
            </a:r>
            <a:r>
              <a:rPr sz="577" spc="-51" dirty="0">
                <a:solidFill>
                  <a:srgbClr val="2F2F2F"/>
                </a:solidFill>
                <a:latin typeface="Times New Roman"/>
                <a:cs typeface="Times New Roman"/>
              </a:rPr>
              <a:t> </a:t>
            </a:r>
            <a:r>
              <a:rPr sz="577" spc="-6" dirty="0">
                <a:solidFill>
                  <a:srgbClr val="2F2F2F"/>
                </a:solidFill>
                <a:latin typeface="Times New Roman"/>
                <a:cs typeface="Times New Roman"/>
              </a:rPr>
              <a:t>trust</a:t>
            </a:r>
            <a:endParaRPr sz="577">
              <a:latin typeface="Times New Roman"/>
              <a:cs typeface="Times New Roman"/>
            </a:endParaRPr>
          </a:p>
          <a:p>
            <a:pPr marL="17103">
              <a:lnSpc>
                <a:spcPts val="625"/>
              </a:lnSpc>
            </a:pPr>
            <a:r>
              <a:rPr sz="513" dirty="0">
                <a:solidFill>
                  <a:srgbClr val="444444"/>
                </a:solidFill>
                <a:latin typeface="Times New Roman"/>
                <a:cs typeface="Times New Roman"/>
              </a:rPr>
              <a:t>-</a:t>
            </a:r>
            <a:r>
              <a:rPr sz="513" spc="99" dirty="0">
                <a:solidFill>
                  <a:srgbClr val="444444"/>
                </a:solidFill>
                <a:latin typeface="Times New Roman"/>
                <a:cs typeface="Times New Roman"/>
              </a:rPr>
              <a:t> </a:t>
            </a:r>
            <a:r>
              <a:rPr sz="513" dirty="0">
                <a:solidFill>
                  <a:srgbClr val="2F2F2F"/>
                </a:solidFill>
                <a:latin typeface="Times New Roman"/>
                <a:cs typeface="Times New Roman"/>
              </a:rPr>
              <a:t>this</a:t>
            </a:r>
            <a:r>
              <a:rPr sz="513" spc="-67" dirty="0">
                <a:solidFill>
                  <a:srgbClr val="2F2F2F"/>
                </a:solidFill>
                <a:latin typeface="Times New Roman"/>
                <a:cs typeface="Times New Roman"/>
              </a:rPr>
              <a:t> </a:t>
            </a:r>
            <a:r>
              <a:rPr sz="513" dirty="0">
                <a:solidFill>
                  <a:srgbClr val="2F2F2F"/>
                </a:solidFill>
                <a:latin typeface="Times New Roman"/>
                <a:cs typeface="Times New Roman"/>
              </a:rPr>
              <a:t>is</a:t>
            </a:r>
            <a:r>
              <a:rPr sz="513" spc="38" dirty="0">
                <a:solidFill>
                  <a:srgbClr val="2F2F2F"/>
                </a:solidFill>
                <a:latin typeface="Times New Roman"/>
                <a:cs typeface="Times New Roman"/>
              </a:rPr>
              <a:t> </a:t>
            </a:r>
            <a:r>
              <a:rPr sz="577" spc="42" dirty="0">
                <a:solidFill>
                  <a:srgbClr val="444444"/>
                </a:solidFill>
                <a:latin typeface="Times New Roman"/>
                <a:cs typeface="Times New Roman"/>
              </a:rPr>
              <a:t>a</a:t>
            </a:r>
            <a:r>
              <a:rPr sz="577" spc="-51" dirty="0">
                <a:solidFill>
                  <a:srgbClr val="444444"/>
                </a:solidFill>
                <a:latin typeface="Times New Roman"/>
                <a:cs typeface="Times New Roman"/>
              </a:rPr>
              <a:t> </a:t>
            </a:r>
            <a:r>
              <a:rPr sz="577" spc="-6" dirty="0">
                <a:solidFill>
                  <a:srgbClr val="444444"/>
                </a:solidFill>
                <a:latin typeface="Times New Roman"/>
                <a:cs typeface="Times New Roman"/>
              </a:rPr>
              <a:t>challenge</a:t>
            </a:r>
            <a:r>
              <a:rPr sz="577" spc="42" dirty="0">
                <a:solidFill>
                  <a:srgbClr val="444444"/>
                </a:solidFill>
                <a:latin typeface="Times New Roman"/>
                <a:cs typeface="Times New Roman"/>
              </a:rPr>
              <a:t> </a:t>
            </a:r>
            <a:r>
              <a:rPr sz="577" dirty="0">
                <a:solidFill>
                  <a:srgbClr val="2F2F2F"/>
                </a:solidFill>
                <a:latin typeface="Times New Roman"/>
                <a:cs typeface="Times New Roman"/>
              </a:rPr>
              <a:t>when</a:t>
            </a:r>
            <a:r>
              <a:rPr sz="577" spc="-16" dirty="0">
                <a:solidFill>
                  <a:srgbClr val="2F2F2F"/>
                </a:solidFill>
                <a:latin typeface="Times New Roman"/>
                <a:cs typeface="Times New Roman"/>
              </a:rPr>
              <a:t> </a:t>
            </a:r>
            <a:r>
              <a:rPr sz="577" dirty="0">
                <a:solidFill>
                  <a:srgbClr val="2F2F2F"/>
                </a:solidFill>
                <a:latin typeface="Times New Roman"/>
                <a:cs typeface="Times New Roman"/>
              </a:rPr>
              <a:t>it</a:t>
            </a:r>
            <a:r>
              <a:rPr sz="577" spc="42" dirty="0">
                <a:solidFill>
                  <a:srgbClr val="2F2F2F"/>
                </a:solidFill>
                <a:latin typeface="Times New Roman"/>
                <a:cs typeface="Times New Roman"/>
              </a:rPr>
              <a:t> </a:t>
            </a:r>
            <a:r>
              <a:rPr sz="577" spc="-6" dirty="0">
                <a:solidFill>
                  <a:srgbClr val="444444"/>
                </a:solidFill>
                <a:latin typeface="Times New Roman"/>
                <a:cs typeface="Times New Roman"/>
              </a:rPr>
              <a:t>comes</a:t>
            </a:r>
            <a:r>
              <a:rPr sz="577" spc="-58" dirty="0">
                <a:solidFill>
                  <a:srgbClr val="444444"/>
                </a:solidFill>
                <a:latin typeface="Times New Roman"/>
                <a:cs typeface="Times New Roman"/>
              </a:rPr>
              <a:t> </a:t>
            </a:r>
            <a:r>
              <a:rPr sz="577" dirty="0">
                <a:solidFill>
                  <a:srgbClr val="444444"/>
                </a:solidFill>
                <a:latin typeface="Times New Roman"/>
                <a:cs typeface="Times New Roman"/>
              </a:rPr>
              <a:t>to</a:t>
            </a:r>
            <a:r>
              <a:rPr sz="577" spc="48" dirty="0">
                <a:solidFill>
                  <a:srgbClr val="444444"/>
                </a:solidFill>
                <a:latin typeface="Times New Roman"/>
                <a:cs typeface="Times New Roman"/>
              </a:rPr>
              <a:t> </a:t>
            </a:r>
            <a:r>
              <a:rPr sz="513" dirty="0">
                <a:solidFill>
                  <a:srgbClr val="2F2F2F"/>
                </a:solidFill>
                <a:latin typeface="Times New Roman"/>
                <a:cs typeface="Times New Roman"/>
              </a:rPr>
              <a:t>gifted</a:t>
            </a:r>
            <a:r>
              <a:rPr sz="513" spc="-10" dirty="0">
                <a:solidFill>
                  <a:srgbClr val="2F2F2F"/>
                </a:solidFill>
                <a:latin typeface="Times New Roman"/>
                <a:cs typeface="Times New Roman"/>
              </a:rPr>
              <a:t> </a:t>
            </a:r>
            <a:r>
              <a:rPr sz="577" dirty="0">
                <a:solidFill>
                  <a:srgbClr val="2F2F2F"/>
                </a:solidFill>
                <a:latin typeface="Times New Roman"/>
                <a:cs typeface="Times New Roman"/>
              </a:rPr>
              <a:t>that</a:t>
            </a:r>
            <a:r>
              <a:rPr sz="577" spc="-26" dirty="0">
                <a:solidFill>
                  <a:srgbClr val="2F2F2F"/>
                </a:solidFill>
                <a:latin typeface="Times New Roman"/>
                <a:cs typeface="Times New Roman"/>
              </a:rPr>
              <a:t> </a:t>
            </a:r>
            <a:r>
              <a:rPr sz="577" spc="-16" dirty="0">
                <a:solidFill>
                  <a:srgbClr val="444444"/>
                </a:solidFill>
                <a:latin typeface="Times New Roman"/>
                <a:cs typeface="Times New Roman"/>
              </a:rPr>
              <a:t>are</a:t>
            </a:r>
            <a:endParaRPr sz="577">
              <a:latin typeface="Times New Roman"/>
              <a:cs typeface="Times New Roman"/>
            </a:endParaRPr>
          </a:p>
          <a:p>
            <a:pPr marL="17103"/>
            <a:r>
              <a:rPr sz="577" spc="-16" dirty="0">
                <a:solidFill>
                  <a:srgbClr val="444444"/>
                </a:solidFill>
                <a:latin typeface="Times New Roman"/>
                <a:cs typeface="Times New Roman"/>
              </a:rPr>
              <a:t>always</a:t>
            </a:r>
            <a:r>
              <a:rPr sz="577" spc="-10" dirty="0">
                <a:solidFill>
                  <a:srgbClr val="444444"/>
                </a:solidFill>
                <a:latin typeface="Times New Roman"/>
                <a:cs typeface="Times New Roman"/>
              </a:rPr>
              <a:t> </a:t>
            </a:r>
            <a:r>
              <a:rPr sz="577" spc="-6" dirty="0">
                <a:solidFill>
                  <a:srgbClr val="2F2F2F"/>
                </a:solidFill>
                <a:latin typeface="Times New Roman"/>
                <a:cs typeface="Times New Roman"/>
              </a:rPr>
              <a:t>critical,</a:t>
            </a:r>
            <a:r>
              <a:rPr sz="577" spc="-16" dirty="0">
                <a:solidFill>
                  <a:srgbClr val="2F2F2F"/>
                </a:solidFill>
                <a:latin typeface="Times New Roman"/>
                <a:cs typeface="Times New Roman"/>
              </a:rPr>
              <a:t> </a:t>
            </a:r>
            <a:r>
              <a:rPr sz="577" dirty="0">
                <a:solidFill>
                  <a:srgbClr val="2F2F2F"/>
                </a:solidFill>
                <a:latin typeface="Times New Roman"/>
                <a:cs typeface="Times New Roman"/>
              </a:rPr>
              <a:t>doubtful, </a:t>
            </a:r>
            <a:r>
              <a:rPr sz="577" dirty="0">
                <a:solidFill>
                  <a:srgbClr val="444444"/>
                </a:solidFill>
                <a:latin typeface="Times New Roman"/>
                <a:cs typeface="Times New Roman"/>
              </a:rPr>
              <a:t>and</a:t>
            </a:r>
            <a:r>
              <a:rPr sz="577" spc="-10" dirty="0">
                <a:solidFill>
                  <a:srgbClr val="444444"/>
                </a:solidFill>
                <a:latin typeface="Times New Roman"/>
                <a:cs typeface="Times New Roman"/>
              </a:rPr>
              <a:t> </a:t>
            </a:r>
            <a:r>
              <a:rPr sz="577" spc="-6" dirty="0">
                <a:solidFill>
                  <a:srgbClr val="2F2F2F"/>
                </a:solidFill>
                <a:latin typeface="Times New Roman"/>
                <a:cs typeface="Times New Roman"/>
              </a:rPr>
              <a:t>sometimes</a:t>
            </a:r>
            <a:r>
              <a:rPr sz="577" spc="-22" dirty="0">
                <a:solidFill>
                  <a:srgbClr val="2F2F2F"/>
                </a:solidFill>
                <a:latin typeface="Times New Roman"/>
                <a:cs typeface="Times New Roman"/>
              </a:rPr>
              <a:t> </a:t>
            </a:r>
            <a:r>
              <a:rPr sz="577" spc="-6" dirty="0">
                <a:solidFill>
                  <a:srgbClr val="444444"/>
                </a:solidFill>
                <a:latin typeface="Times New Roman"/>
                <a:cs typeface="Times New Roman"/>
              </a:rPr>
              <a:t>suspicious.</a:t>
            </a:r>
            <a:endParaRPr sz="577">
              <a:latin typeface="Times New Roman"/>
              <a:cs typeface="Times New Roman"/>
            </a:endParaRPr>
          </a:p>
          <a:p>
            <a:pPr marL="19140" marR="196690" indent="-1629">
              <a:lnSpc>
                <a:spcPts val="718"/>
              </a:lnSpc>
              <a:spcBef>
                <a:spcPts val="51"/>
              </a:spcBef>
            </a:pPr>
            <a:r>
              <a:rPr sz="577" spc="-6" dirty="0">
                <a:solidFill>
                  <a:srgbClr val="2F2F2F"/>
                </a:solidFill>
                <a:latin typeface="Times New Roman"/>
                <a:cs typeface="Times New Roman"/>
              </a:rPr>
              <a:t>The</a:t>
            </a:r>
            <a:r>
              <a:rPr sz="609" spc="-6" dirty="0">
                <a:solidFill>
                  <a:srgbClr val="2F2F2F"/>
                </a:solidFill>
                <a:latin typeface="Times New Roman"/>
                <a:cs typeface="Times New Roman"/>
              </a:rPr>
              <a:t>class</a:t>
            </a:r>
            <a:r>
              <a:rPr sz="609" spc="-32" dirty="0">
                <a:solidFill>
                  <a:srgbClr val="2F2F2F"/>
                </a:solidFill>
                <a:latin typeface="Times New Roman"/>
                <a:cs typeface="Times New Roman"/>
              </a:rPr>
              <a:t> </a:t>
            </a:r>
            <a:r>
              <a:rPr sz="577" dirty="0">
                <a:solidFill>
                  <a:srgbClr val="444444"/>
                </a:solidFill>
                <a:latin typeface="Times New Roman"/>
                <a:cs typeface="Times New Roman"/>
              </a:rPr>
              <a:t>shou</a:t>
            </a:r>
            <a:r>
              <a:rPr sz="577" dirty="0">
                <a:solidFill>
                  <a:srgbClr val="0F0F0F"/>
                </a:solidFill>
                <a:latin typeface="Times New Roman"/>
                <a:cs typeface="Times New Roman"/>
              </a:rPr>
              <a:t>l</a:t>
            </a:r>
            <a:r>
              <a:rPr sz="577" dirty="0">
                <a:solidFill>
                  <a:srgbClr val="2F2F2F"/>
                </a:solidFill>
                <a:latin typeface="Times New Roman"/>
                <a:cs typeface="Times New Roman"/>
              </a:rPr>
              <a:t>d</a:t>
            </a:r>
            <a:r>
              <a:rPr sz="577" spc="38" dirty="0">
                <a:solidFill>
                  <a:srgbClr val="2F2F2F"/>
                </a:solidFill>
                <a:latin typeface="Times New Roman"/>
                <a:cs typeface="Times New Roman"/>
              </a:rPr>
              <a:t> </a:t>
            </a:r>
            <a:r>
              <a:rPr sz="577" dirty="0">
                <a:solidFill>
                  <a:srgbClr val="2F2F2F"/>
                </a:solidFill>
                <a:latin typeface="Times New Roman"/>
                <a:cs typeface="Times New Roman"/>
              </a:rPr>
              <a:t>be</a:t>
            </a:r>
            <a:r>
              <a:rPr sz="577" spc="-61" dirty="0">
                <a:solidFill>
                  <a:srgbClr val="2F2F2F"/>
                </a:solidFill>
                <a:latin typeface="Times New Roman"/>
                <a:cs typeface="Times New Roman"/>
              </a:rPr>
              <a:t> </a:t>
            </a:r>
            <a:r>
              <a:rPr sz="577" dirty="0">
                <a:solidFill>
                  <a:srgbClr val="2F2F2F"/>
                </a:solidFill>
                <a:latin typeface="Times New Roman"/>
                <a:cs typeface="Times New Roman"/>
              </a:rPr>
              <a:t>an</a:t>
            </a:r>
            <a:r>
              <a:rPr sz="577" spc="-13" dirty="0">
                <a:solidFill>
                  <a:srgbClr val="2F2F2F"/>
                </a:solidFill>
                <a:latin typeface="Times New Roman"/>
                <a:cs typeface="Times New Roman"/>
              </a:rPr>
              <a:t> </a:t>
            </a:r>
            <a:r>
              <a:rPr sz="577" dirty="0">
                <a:solidFill>
                  <a:srgbClr val="2F2F2F"/>
                </a:solidFill>
                <a:latin typeface="Times New Roman"/>
                <a:cs typeface="Times New Roman"/>
              </a:rPr>
              <a:t>opportunity</a:t>
            </a:r>
            <a:r>
              <a:rPr sz="577" spc="64" dirty="0">
                <a:solidFill>
                  <a:srgbClr val="2F2F2F"/>
                </a:solidFill>
                <a:latin typeface="Times New Roman"/>
                <a:cs typeface="Times New Roman"/>
              </a:rPr>
              <a:t> </a:t>
            </a:r>
            <a:r>
              <a:rPr sz="577" dirty="0">
                <a:solidFill>
                  <a:srgbClr val="2F2F2F"/>
                </a:solidFill>
                <a:latin typeface="Times New Roman"/>
                <a:cs typeface="Times New Roman"/>
              </a:rPr>
              <a:t>to</a:t>
            </a:r>
            <a:r>
              <a:rPr sz="577" spc="-67" dirty="0">
                <a:solidFill>
                  <a:srgbClr val="2F2F2F"/>
                </a:solidFill>
                <a:latin typeface="Times New Roman"/>
                <a:cs typeface="Times New Roman"/>
              </a:rPr>
              <a:t> </a:t>
            </a:r>
            <a:r>
              <a:rPr sz="577" spc="-6" dirty="0">
                <a:solidFill>
                  <a:srgbClr val="444444"/>
                </a:solidFill>
                <a:latin typeface="Times New Roman"/>
                <a:cs typeface="Times New Roman"/>
              </a:rPr>
              <a:t>experience </a:t>
            </a:r>
            <a:r>
              <a:rPr sz="577" dirty="0">
                <a:solidFill>
                  <a:srgbClr val="2F2F2F"/>
                </a:solidFill>
                <a:latin typeface="Times New Roman"/>
                <a:cs typeface="Times New Roman"/>
              </a:rPr>
              <a:t>trust</a:t>
            </a:r>
            <a:r>
              <a:rPr sz="577" spc="-29" dirty="0">
                <a:solidFill>
                  <a:srgbClr val="2F2F2F"/>
                </a:solidFill>
                <a:latin typeface="Times New Roman"/>
                <a:cs typeface="Times New Roman"/>
              </a:rPr>
              <a:t> </a:t>
            </a:r>
            <a:r>
              <a:rPr sz="577" dirty="0">
                <a:solidFill>
                  <a:srgbClr val="444444"/>
                </a:solidFill>
                <a:latin typeface="Times New Roman"/>
                <a:cs typeface="Times New Roman"/>
              </a:rPr>
              <a:t>in</a:t>
            </a:r>
            <a:r>
              <a:rPr sz="577" spc="-35" dirty="0">
                <a:solidFill>
                  <a:srgbClr val="444444"/>
                </a:solidFill>
                <a:latin typeface="Times New Roman"/>
                <a:cs typeface="Times New Roman"/>
              </a:rPr>
              <a:t> </a:t>
            </a:r>
            <a:r>
              <a:rPr sz="577" dirty="0">
                <a:solidFill>
                  <a:srgbClr val="2F2F2F"/>
                </a:solidFill>
                <a:latin typeface="Times New Roman"/>
                <a:cs typeface="Times New Roman"/>
              </a:rPr>
              <a:t>a</a:t>
            </a:r>
            <a:r>
              <a:rPr sz="577" spc="-3" dirty="0">
                <a:solidFill>
                  <a:srgbClr val="2F2F2F"/>
                </a:solidFill>
                <a:latin typeface="Times New Roman"/>
                <a:cs typeface="Times New Roman"/>
              </a:rPr>
              <a:t> </a:t>
            </a:r>
            <a:r>
              <a:rPr sz="577" dirty="0">
                <a:solidFill>
                  <a:srgbClr val="2F2F2F"/>
                </a:solidFill>
                <a:latin typeface="Times New Roman"/>
                <a:cs typeface="Times New Roman"/>
              </a:rPr>
              <a:t>protected</a:t>
            </a:r>
            <a:r>
              <a:rPr sz="577" spc="55" dirty="0">
                <a:solidFill>
                  <a:srgbClr val="2F2F2F"/>
                </a:solidFill>
                <a:latin typeface="Times New Roman"/>
                <a:cs typeface="Times New Roman"/>
              </a:rPr>
              <a:t> </a:t>
            </a:r>
            <a:r>
              <a:rPr sz="577" spc="-6" dirty="0">
                <a:solidFill>
                  <a:srgbClr val="444444"/>
                </a:solidFill>
                <a:latin typeface="Times New Roman"/>
                <a:cs typeface="Times New Roman"/>
              </a:rPr>
              <a:t>environment.</a:t>
            </a:r>
            <a:endParaRPr sz="577">
              <a:latin typeface="Times New Roman"/>
              <a:cs typeface="Times New Roman"/>
            </a:endParaRPr>
          </a:p>
          <a:p>
            <a:pPr marL="18325">
              <a:lnSpc>
                <a:spcPts val="680"/>
              </a:lnSpc>
            </a:pPr>
            <a:r>
              <a:rPr sz="609" dirty="0">
                <a:solidFill>
                  <a:srgbClr val="2F2F2F"/>
                </a:solidFill>
                <a:latin typeface="Times New Roman"/>
                <a:cs typeface="Times New Roman"/>
              </a:rPr>
              <a:t>For</a:t>
            </a:r>
            <a:r>
              <a:rPr sz="609" spc="-61" dirty="0">
                <a:solidFill>
                  <a:srgbClr val="2F2F2F"/>
                </a:solidFill>
                <a:latin typeface="Times New Roman"/>
                <a:cs typeface="Times New Roman"/>
              </a:rPr>
              <a:t> </a:t>
            </a:r>
            <a:r>
              <a:rPr sz="609" dirty="0">
                <a:solidFill>
                  <a:srgbClr val="2F2F2F"/>
                </a:solidFill>
                <a:latin typeface="Times New Roman"/>
                <a:cs typeface="Times New Roman"/>
              </a:rPr>
              <a:t>the</a:t>
            </a:r>
            <a:r>
              <a:rPr sz="609" spc="-29" dirty="0">
                <a:solidFill>
                  <a:srgbClr val="2F2F2F"/>
                </a:solidFill>
                <a:latin typeface="Times New Roman"/>
                <a:cs typeface="Times New Roman"/>
              </a:rPr>
              <a:t> </a:t>
            </a:r>
            <a:r>
              <a:rPr sz="609" spc="-19" dirty="0">
                <a:solidFill>
                  <a:srgbClr val="444444"/>
                </a:solidFill>
                <a:latin typeface="Times New Roman"/>
                <a:cs typeface="Times New Roman"/>
              </a:rPr>
              <a:t>teacher</a:t>
            </a:r>
            <a:r>
              <a:rPr sz="609" spc="-16" dirty="0">
                <a:solidFill>
                  <a:srgbClr val="444444"/>
                </a:solidFill>
                <a:latin typeface="Times New Roman"/>
                <a:cs typeface="Times New Roman"/>
              </a:rPr>
              <a:t> </a:t>
            </a:r>
            <a:r>
              <a:rPr sz="609" dirty="0">
                <a:solidFill>
                  <a:srgbClr val="444444"/>
                </a:solidFill>
                <a:latin typeface="Times New Roman"/>
                <a:cs typeface="Times New Roman"/>
              </a:rPr>
              <a:t>it</a:t>
            </a:r>
            <a:r>
              <a:rPr sz="609" spc="-61" dirty="0">
                <a:solidFill>
                  <a:srgbClr val="444444"/>
                </a:solidFill>
                <a:latin typeface="Times New Roman"/>
                <a:cs typeface="Times New Roman"/>
              </a:rPr>
              <a:t> </a:t>
            </a:r>
            <a:r>
              <a:rPr sz="609" dirty="0">
                <a:solidFill>
                  <a:srgbClr val="444444"/>
                </a:solidFill>
                <a:latin typeface="Times New Roman"/>
                <a:cs typeface="Times New Roman"/>
              </a:rPr>
              <a:t>is</a:t>
            </a:r>
            <a:r>
              <a:rPr sz="609" spc="-67" dirty="0">
                <a:solidFill>
                  <a:srgbClr val="444444"/>
                </a:solidFill>
                <a:latin typeface="Times New Roman"/>
                <a:cs typeface="Times New Roman"/>
              </a:rPr>
              <a:t> </a:t>
            </a:r>
            <a:r>
              <a:rPr sz="609" dirty="0">
                <a:solidFill>
                  <a:srgbClr val="444444"/>
                </a:solidFill>
                <a:latin typeface="Times New Roman"/>
                <a:cs typeface="Times New Roman"/>
              </a:rPr>
              <a:t>an</a:t>
            </a:r>
            <a:r>
              <a:rPr sz="609" spc="-55" dirty="0">
                <a:solidFill>
                  <a:srgbClr val="444444"/>
                </a:solidFill>
                <a:latin typeface="Times New Roman"/>
                <a:cs typeface="Times New Roman"/>
              </a:rPr>
              <a:t> </a:t>
            </a:r>
            <a:r>
              <a:rPr sz="609" spc="-22" dirty="0">
                <a:solidFill>
                  <a:srgbClr val="2F2F2F"/>
                </a:solidFill>
                <a:latin typeface="Times New Roman"/>
                <a:cs typeface="Times New Roman"/>
              </a:rPr>
              <a:t>"open</a:t>
            </a:r>
            <a:r>
              <a:rPr sz="609" spc="-32" dirty="0">
                <a:solidFill>
                  <a:srgbClr val="2F2F2F"/>
                </a:solidFill>
                <a:latin typeface="Times New Roman"/>
                <a:cs typeface="Times New Roman"/>
              </a:rPr>
              <a:t> </a:t>
            </a:r>
            <a:r>
              <a:rPr sz="609" spc="-26" dirty="0">
                <a:solidFill>
                  <a:srgbClr val="2F2F2F"/>
                </a:solidFill>
                <a:latin typeface="Times New Roman"/>
                <a:cs typeface="Times New Roman"/>
              </a:rPr>
              <a:t>classroom</a:t>
            </a:r>
            <a:r>
              <a:rPr sz="609" spc="29" dirty="0">
                <a:solidFill>
                  <a:srgbClr val="2F2F2F"/>
                </a:solidFill>
                <a:latin typeface="Times New Roman"/>
                <a:cs typeface="Times New Roman"/>
              </a:rPr>
              <a:t> </a:t>
            </a:r>
            <a:r>
              <a:rPr sz="577" dirty="0">
                <a:solidFill>
                  <a:srgbClr val="2F2F2F"/>
                </a:solidFill>
                <a:latin typeface="Times New Roman"/>
                <a:cs typeface="Times New Roman"/>
              </a:rPr>
              <a:t>door"</a:t>
            </a:r>
            <a:r>
              <a:rPr sz="577" spc="-48" dirty="0">
                <a:solidFill>
                  <a:srgbClr val="2F2F2F"/>
                </a:solidFill>
                <a:latin typeface="Times New Roman"/>
                <a:cs typeface="Times New Roman"/>
              </a:rPr>
              <a:t> </a:t>
            </a:r>
            <a:r>
              <a:rPr sz="609" spc="-6" dirty="0">
                <a:solidFill>
                  <a:srgbClr val="444444"/>
                </a:solidFill>
                <a:latin typeface="Times New Roman"/>
                <a:cs typeface="Times New Roman"/>
              </a:rPr>
              <a:t>giving</a:t>
            </a:r>
            <a:endParaRPr sz="609">
              <a:latin typeface="Times New Roman"/>
              <a:cs typeface="Times New Roman"/>
            </a:endParaRPr>
          </a:p>
          <a:p>
            <a:pPr marL="18732">
              <a:lnSpc>
                <a:spcPts val="843"/>
              </a:lnSpc>
            </a:pPr>
            <a:r>
              <a:rPr sz="737" spc="-55" dirty="0">
                <a:solidFill>
                  <a:srgbClr val="2F2F2F"/>
                </a:solidFill>
                <a:latin typeface="Times New Roman"/>
                <a:cs typeface="Times New Roman"/>
              </a:rPr>
              <a:t>the</a:t>
            </a:r>
            <a:r>
              <a:rPr sz="737" spc="-73" dirty="0">
                <a:solidFill>
                  <a:srgbClr val="2F2F2F"/>
                </a:solidFill>
                <a:latin typeface="Times New Roman"/>
                <a:cs typeface="Times New Roman"/>
              </a:rPr>
              <a:t> opportunity</a:t>
            </a:r>
            <a:r>
              <a:rPr sz="737" spc="-45" dirty="0">
                <a:solidFill>
                  <a:srgbClr val="2F2F2F"/>
                </a:solidFill>
                <a:latin typeface="Times New Roman"/>
                <a:cs typeface="Times New Roman"/>
              </a:rPr>
              <a:t> </a:t>
            </a:r>
            <a:r>
              <a:rPr sz="737" spc="-32" dirty="0">
                <a:solidFill>
                  <a:srgbClr val="2F2F2F"/>
                </a:solidFill>
                <a:latin typeface="Times New Roman"/>
                <a:cs typeface="Times New Roman"/>
              </a:rPr>
              <a:t>to</a:t>
            </a:r>
            <a:r>
              <a:rPr sz="737" spc="-55" dirty="0">
                <a:solidFill>
                  <a:srgbClr val="2F2F2F"/>
                </a:solidFill>
                <a:latin typeface="Times New Roman"/>
                <a:cs typeface="Times New Roman"/>
              </a:rPr>
              <a:t> </a:t>
            </a:r>
            <a:r>
              <a:rPr sz="737" spc="-73" dirty="0">
                <a:solidFill>
                  <a:srgbClr val="2F2F2F"/>
                </a:solidFill>
                <a:latin typeface="Times New Roman"/>
                <a:cs typeface="Times New Roman"/>
              </a:rPr>
              <a:t>beobserved,</a:t>
            </a:r>
            <a:r>
              <a:rPr sz="737" spc="-42" dirty="0">
                <a:solidFill>
                  <a:srgbClr val="2F2F2F"/>
                </a:solidFill>
                <a:latin typeface="Times New Roman"/>
                <a:cs typeface="Times New Roman"/>
              </a:rPr>
              <a:t> </a:t>
            </a:r>
            <a:r>
              <a:rPr sz="737" spc="-73" dirty="0">
                <a:solidFill>
                  <a:srgbClr val="2F2F2F"/>
                </a:solidFill>
                <a:latin typeface="Times New Roman"/>
                <a:cs typeface="Times New Roman"/>
              </a:rPr>
              <a:t>assessed,</a:t>
            </a:r>
            <a:r>
              <a:rPr sz="737" spc="22" dirty="0">
                <a:solidFill>
                  <a:srgbClr val="2F2F2F"/>
                </a:solidFill>
                <a:latin typeface="Times New Roman"/>
                <a:cs typeface="Times New Roman"/>
              </a:rPr>
              <a:t> </a:t>
            </a:r>
            <a:r>
              <a:rPr sz="737" spc="-6" dirty="0">
                <a:solidFill>
                  <a:srgbClr val="2F2F2F"/>
                </a:solidFill>
                <a:latin typeface="Times New Roman"/>
                <a:cs typeface="Times New Roman"/>
              </a:rPr>
              <a:t>mentored</a:t>
            </a:r>
            <a:endParaRPr sz="737">
              <a:latin typeface="Times New Roman"/>
              <a:cs typeface="Times New Roman"/>
            </a:endParaRPr>
          </a:p>
          <a:p>
            <a:pPr marL="19954">
              <a:lnSpc>
                <a:spcPts val="689"/>
              </a:lnSpc>
            </a:pPr>
            <a:r>
              <a:rPr sz="577" spc="6" dirty="0">
                <a:solidFill>
                  <a:srgbClr val="2F2F2F"/>
                </a:solidFill>
                <a:latin typeface="Times New Roman"/>
                <a:cs typeface="Times New Roman"/>
              </a:rPr>
              <a:t>and</a:t>
            </a:r>
            <a:r>
              <a:rPr sz="577" spc="6" dirty="0">
                <a:solidFill>
                  <a:srgbClr val="444444"/>
                </a:solidFill>
                <a:latin typeface="Times New Roman"/>
                <a:cs typeface="Times New Roman"/>
              </a:rPr>
              <a:t>given</a:t>
            </a:r>
            <a:r>
              <a:rPr sz="577" spc="-6" dirty="0">
                <a:solidFill>
                  <a:srgbClr val="444444"/>
                </a:solidFill>
                <a:latin typeface="Times New Roman"/>
                <a:cs typeface="Times New Roman"/>
              </a:rPr>
              <a:t> </a:t>
            </a:r>
            <a:r>
              <a:rPr sz="577" spc="-6" dirty="0">
                <a:solidFill>
                  <a:srgbClr val="2F2F2F"/>
                </a:solidFill>
                <a:latin typeface="Times New Roman"/>
                <a:cs typeface="Times New Roman"/>
              </a:rPr>
              <a:t>feedback.</a:t>
            </a:r>
            <a:endParaRPr sz="577">
              <a:latin typeface="Times New Roman"/>
              <a:cs typeface="Times New Roman"/>
            </a:endParaRPr>
          </a:p>
          <a:p>
            <a:pPr>
              <a:spcBef>
                <a:spcPts val="19"/>
              </a:spcBef>
            </a:pPr>
            <a:endParaRPr sz="577">
              <a:latin typeface="Times New Roman"/>
              <a:cs typeface="Times New Roman"/>
            </a:endParaRPr>
          </a:p>
          <a:p>
            <a:pPr marR="3258" algn="r"/>
            <a:r>
              <a:rPr sz="705" spc="-16" dirty="0">
                <a:solidFill>
                  <a:srgbClr val="444444"/>
                </a:solidFill>
                <a:latin typeface="Times New Roman"/>
                <a:cs typeface="Times New Roman"/>
              </a:rPr>
              <a:t>36</a:t>
            </a:r>
            <a:endParaRPr sz="705">
              <a:latin typeface="Times New Roman"/>
              <a:cs typeface="Times New Roman"/>
            </a:endParaRPr>
          </a:p>
        </p:txBody>
      </p:sp>
      <p:sp>
        <p:nvSpPr>
          <p:cNvPr id="52" name="Title 51">
            <a:extLst>
              <a:ext uri="{FF2B5EF4-FFF2-40B4-BE49-F238E27FC236}">
                <a16:creationId xmlns:a16="http://schemas.microsoft.com/office/drawing/2014/main" id="{4C6662D9-F488-D06F-9D8A-74329123E4A1}"/>
              </a:ext>
            </a:extLst>
          </p:cNvPr>
          <p:cNvSpPr>
            <a:spLocks noGrp="1"/>
          </p:cNvSpPr>
          <p:nvPr>
            <p:ph type="title"/>
          </p:nvPr>
        </p:nvSpPr>
        <p:spPr/>
        <p:txBody>
          <a:bodyPr/>
          <a:lstStyle/>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977769"/>
            <a:ext cx="537883" cy="217351"/>
          </a:xfrm>
          <a:prstGeom prst="rect">
            <a:avLst/>
          </a:prstGeom>
        </p:spPr>
      </p:pic>
      <p:pic>
        <p:nvPicPr>
          <p:cNvPr id="4" name="object 4"/>
          <p:cNvPicPr/>
          <p:nvPr/>
        </p:nvPicPr>
        <p:blipFill>
          <a:blip r:embed="rId3" cstate="print"/>
          <a:stretch>
            <a:fillRect/>
          </a:stretch>
        </p:blipFill>
        <p:spPr>
          <a:xfrm>
            <a:off x="4731364" y="2839940"/>
            <a:ext cx="537883" cy="208539"/>
          </a:xfrm>
          <a:prstGeom prst="rect">
            <a:avLst/>
          </a:prstGeom>
        </p:spPr>
      </p:pic>
      <p:pic>
        <p:nvPicPr>
          <p:cNvPr id="5" name="object 5"/>
          <p:cNvPicPr/>
          <p:nvPr/>
        </p:nvPicPr>
        <p:blipFill>
          <a:blip r:embed="rId4" cstate="print"/>
          <a:stretch>
            <a:fillRect/>
          </a:stretch>
        </p:blipFill>
        <p:spPr>
          <a:xfrm>
            <a:off x="4987079" y="5013452"/>
            <a:ext cx="1122795" cy="757792"/>
          </a:xfrm>
          <a:prstGeom prst="rect">
            <a:avLst/>
          </a:prstGeom>
        </p:spPr>
      </p:pic>
      <p:sp>
        <p:nvSpPr>
          <p:cNvPr id="6" name="object 6"/>
          <p:cNvSpPr/>
          <p:nvPr/>
        </p:nvSpPr>
        <p:spPr>
          <a:xfrm>
            <a:off x="4663760" y="274888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3760" y="88378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4611059"/>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274888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88378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7278" y="4611059"/>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57882" y="88671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2130" y="107176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2" y="128323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56252" y="147709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2" y="166800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6252" y="185892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2" y="204984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7882" y="224075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6252" y="22407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57882" y="275476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29427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13072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32457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3312" y="3521366"/>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2" y="3724032"/>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7" name="object 27"/>
          <p:cNvSpPr/>
          <p:nvPr/>
        </p:nvSpPr>
        <p:spPr>
          <a:xfrm>
            <a:off x="2665069" y="391201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7882" y="409705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9999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57882" y="4616934"/>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2665069" y="481372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0046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18674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36885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5069" y="55656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5069" y="5762434"/>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7" name="object 37"/>
          <p:cNvSpPr/>
          <p:nvPr/>
        </p:nvSpPr>
        <p:spPr>
          <a:xfrm>
            <a:off x="4666700" y="595922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65069" y="596216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6377185" y="2263288"/>
            <a:ext cx="113214" cy="116716"/>
          </a:xfrm>
          <a:prstGeom prst="rect">
            <a:avLst/>
          </a:prstGeom>
        </p:spPr>
        <p:txBody>
          <a:bodyPr vert="horz" wrap="square" lIns="0" tIns="8145" rIns="0" bIns="0" rtlCol="0">
            <a:spAutoFit/>
          </a:bodyPr>
          <a:lstStyle/>
          <a:p>
            <a:pPr marL="8145">
              <a:spcBef>
                <a:spcPts val="64"/>
              </a:spcBef>
            </a:pPr>
            <a:r>
              <a:rPr sz="705" spc="-16" dirty="0">
                <a:solidFill>
                  <a:srgbClr val="313131"/>
                </a:solidFill>
              </a:rPr>
              <a:t>37</a:t>
            </a:r>
            <a:endParaRPr sz="705"/>
          </a:p>
        </p:txBody>
      </p:sp>
      <p:sp>
        <p:nvSpPr>
          <p:cNvPr id="40" name="object 40"/>
          <p:cNvSpPr txBox="1"/>
          <p:nvPr/>
        </p:nvSpPr>
        <p:spPr>
          <a:xfrm>
            <a:off x="4805455" y="999486"/>
            <a:ext cx="1618798" cy="2885726"/>
          </a:xfrm>
          <a:prstGeom prst="rect">
            <a:avLst/>
          </a:prstGeom>
        </p:spPr>
        <p:txBody>
          <a:bodyPr vert="horz" wrap="square" lIns="0" tIns="0" rIns="0" bIns="0" rtlCol="0">
            <a:spAutoFit/>
          </a:bodyPr>
          <a:lstStyle/>
          <a:p>
            <a:pPr marL="967161">
              <a:lnSpc>
                <a:spcPts val="827"/>
              </a:lnSpc>
            </a:pPr>
            <a:r>
              <a:rPr sz="2822" spc="-112" dirty="0">
                <a:solidFill>
                  <a:srgbClr val="136BB8"/>
                </a:solidFill>
              </a:rPr>
              <a:t>■</a:t>
            </a:r>
            <a:r>
              <a:rPr sz="481" spc="-3" dirty="0">
                <a:solidFill>
                  <a:srgbClr val="3F6677"/>
                </a:solidFill>
              </a:rPr>
              <a:t>Funde</a:t>
            </a:r>
            <a:r>
              <a:rPr sz="481" spc="61" dirty="0">
                <a:solidFill>
                  <a:srgbClr val="3F6677"/>
                </a:solidFill>
              </a:rPr>
              <a:t>d</a:t>
            </a:r>
            <a:r>
              <a:rPr sz="481" spc="3" dirty="0">
                <a:solidFill>
                  <a:srgbClr val="3F6677"/>
                </a:solidFill>
              </a:rPr>
              <a:t>by</a:t>
            </a:r>
            <a:endParaRPr sz="481"/>
          </a:p>
          <a:p>
            <a:pPr marR="58640" algn="r">
              <a:lnSpc>
                <a:spcPts val="330"/>
              </a:lnSpc>
            </a:pPr>
            <a:r>
              <a:rPr sz="513" spc="-61" dirty="0">
                <a:solidFill>
                  <a:srgbClr val="3F6677"/>
                </a:solidFill>
              </a:rPr>
              <a:t>theEuropeanUnion</a:t>
            </a:r>
            <a:endParaRPr sz="513"/>
          </a:p>
          <a:p>
            <a:pPr>
              <a:spcBef>
                <a:spcPts val="77"/>
              </a:spcBef>
            </a:pPr>
            <a:endParaRPr sz="513"/>
          </a:p>
          <a:p>
            <a:pPr marR="91626" algn="ctr">
              <a:lnSpc>
                <a:spcPts val="1099"/>
              </a:lnSpc>
              <a:spcBef>
                <a:spcPts val="3"/>
              </a:spcBef>
            </a:pPr>
            <a:r>
              <a:rPr sz="962" b="1" spc="-125" dirty="0">
                <a:solidFill>
                  <a:srgbClr val="313131"/>
                </a:solidFill>
                <a:latin typeface="Times New Roman"/>
                <a:cs typeface="Times New Roman"/>
              </a:rPr>
              <a:t>The</a:t>
            </a:r>
            <a:r>
              <a:rPr sz="962" b="1" spc="-99" dirty="0">
                <a:solidFill>
                  <a:srgbClr val="313131"/>
                </a:solidFill>
                <a:latin typeface="Times New Roman"/>
                <a:cs typeface="Times New Roman"/>
              </a:rPr>
              <a:t> </a:t>
            </a:r>
            <a:r>
              <a:rPr sz="962" b="1" spc="-90" dirty="0">
                <a:solidFill>
                  <a:srgbClr val="313131"/>
                </a:solidFill>
                <a:latin typeface="Times New Roman"/>
                <a:cs typeface="Times New Roman"/>
              </a:rPr>
              <a:t>gifted</a:t>
            </a:r>
            <a:r>
              <a:rPr sz="962" b="1" spc="-93" dirty="0">
                <a:solidFill>
                  <a:srgbClr val="313131"/>
                </a:solidFill>
                <a:latin typeface="Times New Roman"/>
                <a:cs typeface="Times New Roman"/>
              </a:rPr>
              <a:t> </a:t>
            </a:r>
            <a:r>
              <a:rPr sz="962" b="1" spc="-106" dirty="0">
                <a:solidFill>
                  <a:srgbClr val="313131"/>
                </a:solidFill>
                <a:latin typeface="Times New Roman"/>
                <a:cs typeface="Times New Roman"/>
              </a:rPr>
              <a:t>classroom</a:t>
            </a:r>
            <a:r>
              <a:rPr sz="962" b="1" spc="-64" dirty="0">
                <a:solidFill>
                  <a:srgbClr val="313131"/>
                </a:solidFill>
                <a:latin typeface="Times New Roman"/>
                <a:cs typeface="Times New Roman"/>
              </a:rPr>
              <a:t> </a:t>
            </a:r>
            <a:r>
              <a:rPr sz="962" b="1" spc="-115" dirty="0">
                <a:solidFill>
                  <a:srgbClr val="1C1D1D"/>
                </a:solidFill>
                <a:latin typeface="Times New Roman"/>
                <a:cs typeface="Times New Roman"/>
              </a:rPr>
              <a:t>and</a:t>
            </a:r>
            <a:r>
              <a:rPr sz="962" b="1" spc="-103" dirty="0">
                <a:solidFill>
                  <a:srgbClr val="1C1D1D"/>
                </a:solidFill>
                <a:latin typeface="Times New Roman"/>
                <a:cs typeface="Times New Roman"/>
              </a:rPr>
              <a:t> </a:t>
            </a:r>
            <a:r>
              <a:rPr sz="962" b="1" spc="-77" dirty="0">
                <a:solidFill>
                  <a:srgbClr val="313131"/>
                </a:solidFill>
                <a:latin typeface="Times New Roman"/>
                <a:cs typeface="Times New Roman"/>
              </a:rPr>
              <a:t>a</a:t>
            </a:r>
            <a:r>
              <a:rPr sz="962" b="1" spc="-90" dirty="0">
                <a:solidFill>
                  <a:srgbClr val="313131"/>
                </a:solidFill>
                <a:latin typeface="Times New Roman"/>
                <a:cs typeface="Times New Roman"/>
              </a:rPr>
              <a:t> </a:t>
            </a:r>
            <a:r>
              <a:rPr sz="962" b="1" spc="-19" dirty="0">
                <a:solidFill>
                  <a:srgbClr val="1C1D1D"/>
                </a:solidFill>
                <a:latin typeface="Times New Roman"/>
                <a:cs typeface="Times New Roman"/>
              </a:rPr>
              <a:t>natural</a:t>
            </a:r>
            <a:endParaRPr sz="962">
              <a:latin typeface="Times New Roman"/>
              <a:cs typeface="Times New Roman"/>
            </a:endParaRPr>
          </a:p>
          <a:p>
            <a:pPr marR="88775" algn="ctr">
              <a:lnSpc>
                <a:spcPts val="792"/>
              </a:lnSpc>
            </a:pPr>
            <a:r>
              <a:rPr sz="705" b="1" spc="13" dirty="0">
                <a:solidFill>
                  <a:srgbClr val="313131"/>
                </a:solidFill>
                <a:latin typeface="Times New Roman"/>
                <a:cs typeface="Times New Roman"/>
              </a:rPr>
              <a:t>development</a:t>
            </a:r>
            <a:r>
              <a:rPr sz="705" b="1" spc="128" dirty="0">
                <a:solidFill>
                  <a:srgbClr val="313131"/>
                </a:solidFill>
                <a:latin typeface="Times New Roman"/>
                <a:cs typeface="Times New Roman"/>
              </a:rPr>
              <a:t> </a:t>
            </a:r>
            <a:r>
              <a:rPr sz="705" b="1" spc="-6" dirty="0">
                <a:solidFill>
                  <a:srgbClr val="313131"/>
                </a:solidFill>
                <a:latin typeface="Times New Roman"/>
                <a:cs typeface="Times New Roman"/>
              </a:rPr>
              <a:t>arena</a:t>
            </a:r>
            <a:endParaRPr sz="705">
              <a:latin typeface="Times New Roman"/>
              <a:cs typeface="Times New Roman"/>
            </a:endParaRPr>
          </a:p>
          <a:p>
            <a:pPr marL="35021" marR="70450" indent="-2851">
              <a:lnSpc>
                <a:spcPct val="107700"/>
              </a:lnSpc>
              <a:spcBef>
                <a:spcPts val="119"/>
              </a:spcBef>
            </a:pPr>
            <a:r>
              <a:rPr sz="545" spc="6" dirty="0">
                <a:solidFill>
                  <a:srgbClr val="313131"/>
                </a:solidFill>
                <a:latin typeface="Times New Roman"/>
                <a:cs typeface="Times New Roman"/>
              </a:rPr>
              <a:t>The</a:t>
            </a:r>
            <a:r>
              <a:rPr sz="545" spc="55" dirty="0">
                <a:solidFill>
                  <a:srgbClr val="313131"/>
                </a:solidFill>
                <a:latin typeface="Times New Roman"/>
                <a:cs typeface="Times New Roman"/>
              </a:rPr>
              <a:t> </a:t>
            </a:r>
            <a:r>
              <a:rPr sz="545" spc="6" dirty="0">
                <a:solidFill>
                  <a:srgbClr val="313131"/>
                </a:solidFill>
                <a:latin typeface="Times New Roman"/>
                <a:cs typeface="Times New Roman"/>
              </a:rPr>
              <a:t>gifted</a:t>
            </a:r>
            <a:r>
              <a:rPr sz="545" spc="-32" dirty="0">
                <a:solidFill>
                  <a:srgbClr val="313131"/>
                </a:solidFill>
                <a:latin typeface="Times New Roman"/>
                <a:cs typeface="Times New Roman"/>
              </a:rPr>
              <a:t> </a:t>
            </a:r>
            <a:r>
              <a:rPr sz="545" spc="6" dirty="0">
                <a:solidFill>
                  <a:srgbClr val="313131"/>
                </a:solidFill>
                <a:latin typeface="Times New Roman"/>
                <a:cs typeface="Times New Roman"/>
              </a:rPr>
              <a:t>and</a:t>
            </a:r>
            <a:r>
              <a:rPr sz="545" spc="42"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42" dirty="0">
                <a:solidFill>
                  <a:srgbClr val="313131"/>
                </a:solidFill>
                <a:latin typeface="Times New Roman"/>
                <a:cs typeface="Times New Roman"/>
              </a:rPr>
              <a:t> </a:t>
            </a:r>
            <a:r>
              <a:rPr sz="545" spc="6" dirty="0">
                <a:solidFill>
                  <a:srgbClr val="313131"/>
                </a:solidFill>
                <a:latin typeface="Times New Roman"/>
                <a:cs typeface="Times New Roman"/>
              </a:rPr>
              <a:t>teachers</a:t>
            </a:r>
            <a:r>
              <a:rPr sz="545" spc="-13" dirty="0">
                <a:solidFill>
                  <a:srgbClr val="313131"/>
                </a:solidFill>
                <a:latin typeface="Times New Roman"/>
                <a:cs typeface="Times New Roman"/>
              </a:rPr>
              <a:t> </a:t>
            </a:r>
            <a:r>
              <a:rPr sz="545" spc="6" dirty="0">
                <a:solidFill>
                  <a:srgbClr val="313131"/>
                </a:solidFill>
                <a:latin typeface="Times New Roman"/>
                <a:cs typeface="Times New Roman"/>
              </a:rPr>
              <a:t>are</a:t>
            </a:r>
            <a:r>
              <a:rPr sz="545" spc="-10" dirty="0">
                <a:solidFill>
                  <a:srgbClr val="313131"/>
                </a:solidFill>
                <a:latin typeface="Times New Roman"/>
                <a:cs typeface="Times New Roman"/>
              </a:rPr>
              <a:t> </a:t>
            </a:r>
            <a:r>
              <a:rPr sz="545" spc="6" dirty="0">
                <a:solidFill>
                  <a:srgbClr val="313131"/>
                </a:solidFill>
                <a:latin typeface="Times New Roman"/>
                <a:cs typeface="Times New Roman"/>
              </a:rPr>
              <a:t>observing,</a:t>
            </a:r>
            <a:r>
              <a:rPr sz="545" spc="13" dirty="0">
                <a:solidFill>
                  <a:srgbClr val="313131"/>
                </a:solidFill>
                <a:latin typeface="Times New Roman"/>
                <a:cs typeface="Times New Roman"/>
              </a:rPr>
              <a:t> </a:t>
            </a:r>
            <a:r>
              <a:rPr sz="545" spc="-6" dirty="0">
                <a:solidFill>
                  <a:srgbClr val="313131"/>
                </a:solidFill>
                <a:latin typeface="Times New Roman"/>
                <a:cs typeface="Times New Roman"/>
              </a:rPr>
              <a:t>watching, </a:t>
            </a:r>
            <a:r>
              <a:rPr sz="545" spc="13" dirty="0">
                <a:solidFill>
                  <a:srgbClr val="313131"/>
                </a:solidFill>
                <a:latin typeface="Times New Roman"/>
                <a:cs typeface="Times New Roman"/>
              </a:rPr>
              <a:t>assessing</a:t>
            </a:r>
            <a:r>
              <a:rPr sz="545" spc="-29" dirty="0">
                <a:solidFill>
                  <a:srgbClr val="313131"/>
                </a:solidFill>
                <a:latin typeface="Times New Roman"/>
                <a:cs typeface="Times New Roman"/>
              </a:rPr>
              <a:t> </a:t>
            </a:r>
            <a:r>
              <a:rPr sz="545" spc="19" dirty="0">
                <a:solidFill>
                  <a:srgbClr val="313131"/>
                </a:solidFill>
                <a:latin typeface="Times New Roman"/>
                <a:cs typeface="Times New Roman"/>
              </a:rPr>
              <a:t>and</a:t>
            </a:r>
            <a:r>
              <a:rPr sz="545" spc="45" dirty="0">
                <a:solidFill>
                  <a:srgbClr val="313131"/>
                </a:solidFill>
                <a:latin typeface="Times New Roman"/>
                <a:cs typeface="Times New Roman"/>
              </a:rPr>
              <a:t> </a:t>
            </a:r>
            <a:r>
              <a:rPr sz="545" spc="19" dirty="0">
                <a:solidFill>
                  <a:srgbClr val="313131"/>
                </a:solidFill>
                <a:latin typeface="Times New Roman"/>
                <a:cs typeface="Times New Roman"/>
              </a:rPr>
              <a:t>judging</a:t>
            </a:r>
            <a:r>
              <a:rPr sz="545" spc="19" dirty="0">
                <a:solidFill>
                  <a:srgbClr val="464646"/>
                </a:solidFill>
                <a:latin typeface="Times New Roman"/>
                <a:cs typeface="Times New Roman"/>
              </a:rPr>
              <a:t>each</a:t>
            </a:r>
            <a:r>
              <a:rPr sz="545" spc="-51" dirty="0">
                <a:solidFill>
                  <a:srgbClr val="464646"/>
                </a:solidFill>
                <a:latin typeface="Times New Roman"/>
                <a:cs typeface="Times New Roman"/>
              </a:rPr>
              <a:t> </a:t>
            </a:r>
            <a:r>
              <a:rPr sz="545" spc="19" dirty="0">
                <a:solidFill>
                  <a:srgbClr val="313131"/>
                </a:solidFill>
                <a:latin typeface="Times New Roman"/>
                <a:cs typeface="Times New Roman"/>
              </a:rPr>
              <a:t>one</a:t>
            </a:r>
            <a:r>
              <a:rPr sz="545" spc="-10" dirty="0">
                <a:solidFill>
                  <a:srgbClr val="313131"/>
                </a:solidFill>
                <a:latin typeface="Times New Roman"/>
                <a:cs typeface="Times New Roman"/>
              </a:rPr>
              <a:t> </a:t>
            </a:r>
            <a:r>
              <a:rPr sz="545" spc="13" dirty="0">
                <a:solidFill>
                  <a:srgbClr val="313131"/>
                </a:solidFill>
                <a:latin typeface="Times New Roman"/>
                <a:cs typeface="Times New Roman"/>
              </a:rPr>
              <a:t>constantly,</a:t>
            </a:r>
            <a:r>
              <a:rPr sz="545" spc="-35" dirty="0">
                <a:solidFill>
                  <a:srgbClr val="313131"/>
                </a:solidFill>
                <a:latin typeface="Times New Roman"/>
                <a:cs typeface="Times New Roman"/>
              </a:rPr>
              <a:t> </a:t>
            </a:r>
            <a:r>
              <a:rPr sz="545" spc="-16" dirty="0">
                <a:solidFill>
                  <a:srgbClr val="313131"/>
                </a:solidFill>
                <a:latin typeface="Times New Roman"/>
                <a:cs typeface="Times New Roman"/>
              </a:rPr>
              <a:t>the</a:t>
            </a:r>
            <a:r>
              <a:rPr sz="545" dirty="0">
                <a:solidFill>
                  <a:srgbClr val="313131"/>
                </a:solidFill>
                <a:latin typeface="Times New Roman"/>
                <a:cs typeface="Times New Roman"/>
              </a:rPr>
              <a:t> classroom</a:t>
            </a:r>
            <a:r>
              <a:rPr sz="545" spc="77" dirty="0">
                <a:solidFill>
                  <a:srgbClr val="313131"/>
                </a:solidFill>
                <a:latin typeface="Times New Roman"/>
                <a:cs typeface="Times New Roman"/>
              </a:rPr>
              <a:t> </a:t>
            </a:r>
            <a:r>
              <a:rPr sz="545" dirty="0">
                <a:solidFill>
                  <a:srgbClr val="464646"/>
                </a:solidFill>
                <a:latin typeface="Times New Roman"/>
                <a:cs typeface="Times New Roman"/>
              </a:rPr>
              <a:t>should </a:t>
            </a:r>
            <a:r>
              <a:rPr sz="545" dirty="0">
                <a:solidFill>
                  <a:srgbClr val="313131"/>
                </a:solidFill>
                <a:latin typeface="Times New Roman"/>
                <a:cs typeface="Times New Roman"/>
              </a:rPr>
              <a:t>become</a:t>
            </a:r>
            <a:r>
              <a:rPr sz="545" spc="32" dirty="0">
                <a:solidFill>
                  <a:srgbClr val="313131"/>
                </a:solidFill>
                <a:latin typeface="Times New Roman"/>
                <a:cs typeface="Times New Roman"/>
              </a:rPr>
              <a:t> </a:t>
            </a:r>
            <a:r>
              <a:rPr sz="545" dirty="0">
                <a:solidFill>
                  <a:srgbClr val="313131"/>
                </a:solidFill>
                <a:latin typeface="Times New Roman"/>
                <a:cs typeface="Times New Roman"/>
              </a:rPr>
              <a:t>a</a:t>
            </a:r>
            <a:r>
              <a:rPr sz="545" spc="55" dirty="0">
                <a:solidFill>
                  <a:srgbClr val="313131"/>
                </a:solidFill>
                <a:latin typeface="Times New Roman"/>
                <a:cs typeface="Times New Roman"/>
              </a:rPr>
              <a:t> </a:t>
            </a:r>
            <a:r>
              <a:rPr sz="545" dirty="0">
                <a:solidFill>
                  <a:srgbClr val="464646"/>
                </a:solidFill>
                <a:latin typeface="Times New Roman"/>
                <a:cs typeface="Times New Roman"/>
              </a:rPr>
              <a:t>secured</a:t>
            </a:r>
            <a:r>
              <a:rPr sz="545" spc="112" dirty="0">
                <a:solidFill>
                  <a:srgbClr val="464646"/>
                </a:solidFill>
                <a:latin typeface="Times New Roman"/>
                <a:cs typeface="Times New Roman"/>
              </a:rPr>
              <a:t> </a:t>
            </a:r>
            <a:r>
              <a:rPr sz="545" dirty="0">
                <a:solidFill>
                  <a:srgbClr val="313131"/>
                </a:solidFill>
                <a:latin typeface="Times New Roman"/>
                <a:cs typeface="Times New Roman"/>
              </a:rPr>
              <a:t>place</a:t>
            </a:r>
            <a:r>
              <a:rPr sz="545" spc="-16" dirty="0">
                <a:solidFill>
                  <a:srgbClr val="313131"/>
                </a:solidFill>
                <a:latin typeface="Times New Roman"/>
                <a:cs typeface="Times New Roman"/>
              </a:rPr>
              <a:t> </a:t>
            </a:r>
            <a:r>
              <a:rPr sz="545" spc="-16" dirty="0">
                <a:solidFill>
                  <a:srgbClr val="464646"/>
                </a:solidFill>
                <a:latin typeface="Times New Roman"/>
                <a:cs typeface="Times New Roman"/>
              </a:rPr>
              <a:t>to</a:t>
            </a:r>
            <a:r>
              <a:rPr sz="545" spc="35" dirty="0">
                <a:solidFill>
                  <a:srgbClr val="464646"/>
                </a:solidFill>
                <a:latin typeface="Times New Roman"/>
                <a:cs typeface="Times New Roman"/>
              </a:rPr>
              <a:t> </a:t>
            </a:r>
            <a:r>
              <a:rPr sz="513" spc="35" dirty="0">
                <a:solidFill>
                  <a:srgbClr val="313131"/>
                </a:solidFill>
                <a:latin typeface="Times New Roman"/>
                <a:cs typeface="Times New Roman"/>
              </a:rPr>
              <a:t>understand</a:t>
            </a:r>
            <a:r>
              <a:rPr sz="513" spc="10" dirty="0">
                <a:solidFill>
                  <a:srgbClr val="313131"/>
                </a:solidFill>
                <a:latin typeface="Times New Roman"/>
                <a:cs typeface="Times New Roman"/>
              </a:rPr>
              <a:t> </a:t>
            </a:r>
            <a:r>
              <a:rPr sz="513" dirty="0">
                <a:solidFill>
                  <a:srgbClr val="313131"/>
                </a:solidFill>
                <a:latin typeface="Times New Roman"/>
                <a:cs typeface="Times New Roman"/>
              </a:rPr>
              <a:t>it</a:t>
            </a:r>
            <a:r>
              <a:rPr sz="513" spc="-3" dirty="0">
                <a:solidFill>
                  <a:srgbClr val="313131"/>
                </a:solidFill>
                <a:latin typeface="Times New Roman"/>
                <a:cs typeface="Times New Roman"/>
              </a:rPr>
              <a:t> </a:t>
            </a:r>
            <a:r>
              <a:rPr sz="513" spc="38" dirty="0">
                <a:solidFill>
                  <a:srgbClr val="464646"/>
                </a:solidFill>
                <a:latin typeface="Times New Roman"/>
                <a:cs typeface="Times New Roman"/>
              </a:rPr>
              <a:t>and</a:t>
            </a:r>
            <a:r>
              <a:rPr sz="513" spc="13" dirty="0">
                <a:solidFill>
                  <a:srgbClr val="464646"/>
                </a:solidFill>
                <a:latin typeface="Times New Roman"/>
                <a:cs typeface="Times New Roman"/>
              </a:rPr>
              <a:t> </a:t>
            </a:r>
            <a:r>
              <a:rPr sz="513" dirty="0">
                <a:solidFill>
                  <a:srgbClr val="313131"/>
                </a:solidFill>
                <a:latin typeface="Times New Roman"/>
                <a:cs typeface="Times New Roman"/>
              </a:rPr>
              <a:t>to</a:t>
            </a:r>
            <a:r>
              <a:rPr sz="513" spc="19" dirty="0">
                <a:solidFill>
                  <a:srgbClr val="313131"/>
                </a:solidFill>
                <a:latin typeface="Times New Roman"/>
                <a:cs typeface="Times New Roman"/>
              </a:rPr>
              <a:t> </a:t>
            </a:r>
            <a:r>
              <a:rPr sz="513" spc="32" dirty="0">
                <a:solidFill>
                  <a:srgbClr val="1C1D1D"/>
                </a:solidFill>
                <a:latin typeface="Times New Roman"/>
                <a:cs typeface="Times New Roman"/>
              </a:rPr>
              <a:t>learn</a:t>
            </a:r>
            <a:r>
              <a:rPr sz="513" dirty="0">
                <a:solidFill>
                  <a:srgbClr val="1C1D1D"/>
                </a:solidFill>
                <a:latin typeface="Times New Roman"/>
                <a:cs typeface="Times New Roman"/>
              </a:rPr>
              <a:t> </a:t>
            </a:r>
            <a:r>
              <a:rPr sz="513" spc="35" dirty="0">
                <a:solidFill>
                  <a:srgbClr val="313131"/>
                </a:solidFill>
                <a:latin typeface="Times New Roman"/>
                <a:cs typeface="Times New Roman"/>
              </a:rPr>
              <a:t>from</a:t>
            </a:r>
            <a:r>
              <a:rPr sz="513" spc="-19" dirty="0">
                <a:solidFill>
                  <a:srgbClr val="313131"/>
                </a:solidFill>
                <a:latin typeface="Times New Roman"/>
                <a:cs typeface="Times New Roman"/>
              </a:rPr>
              <a:t> </a:t>
            </a:r>
            <a:r>
              <a:rPr sz="513" spc="-16" dirty="0">
                <a:solidFill>
                  <a:srgbClr val="313131"/>
                </a:solidFill>
                <a:latin typeface="Times New Roman"/>
                <a:cs typeface="Times New Roman"/>
              </a:rPr>
              <a:t>it.</a:t>
            </a:r>
            <a:endParaRPr sz="513">
              <a:latin typeface="Times New Roman"/>
              <a:cs typeface="Times New Roman"/>
            </a:endParaRPr>
          </a:p>
          <a:p>
            <a:pPr marL="34207" marR="87146" indent="-2036">
              <a:lnSpc>
                <a:spcPts val="718"/>
              </a:lnSpc>
              <a:spcBef>
                <a:spcPts val="16"/>
              </a:spcBef>
            </a:pPr>
            <a:r>
              <a:rPr sz="545" dirty="0">
                <a:solidFill>
                  <a:srgbClr val="313131"/>
                </a:solidFill>
                <a:latin typeface="Times New Roman"/>
                <a:cs typeface="Times New Roman"/>
              </a:rPr>
              <a:t>The</a:t>
            </a:r>
            <a:r>
              <a:rPr sz="545" spc="80" dirty="0">
                <a:solidFill>
                  <a:srgbClr val="313131"/>
                </a:solidFill>
                <a:latin typeface="Times New Roman"/>
                <a:cs typeface="Times New Roman"/>
              </a:rPr>
              <a:t> </a:t>
            </a:r>
            <a:r>
              <a:rPr sz="545" dirty="0">
                <a:solidFill>
                  <a:srgbClr val="464646"/>
                </a:solidFill>
                <a:latin typeface="Times New Roman"/>
                <a:cs typeface="Times New Roman"/>
              </a:rPr>
              <a:t>classroom</a:t>
            </a:r>
            <a:r>
              <a:rPr sz="545" spc="3" dirty="0">
                <a:solidFill>
                  <a:srgbClr val="464646"/>
                </a:solidFill>
                <a:latin typeface="Times New Roman"/>
                <a:cs typeface="Times New Roman"/>
              </a:rPr>
              <a:t> </a:t>
            </a:r>
            <a:r>
              <a:rPr sz="545" dirty="0">
                <a:solidFill>
                  <a:srgbClr val="313131"/>
                </a:solidFill>
                <a:latin typeface="Times New Roman"/>
                <a:cs typeface="Times New Roman"/>
              </a:rPr>
              <a:t>is</a:t>
            </a:r>
            <a:r>
              <a:rPr sz="545" spc="26" dirty="0">
                <a:solidFill>
                  <a:srgbClr val="313131"/>
                </a:solidFill>
                <a:latin typeface="Times New Roman"/>
                <a:cs typeface="Times New Roman"/>
              </a:rPr>
              <a:t> </a:t>
            </a:r>
            <a:r>
              <a:rPr sz="545" dirty="0">
                <a:solidFill>
                  <a:srgbClr val="313131"/>
                </a:solidFill>
                <a:latin typeface="Times New Roman"/>
                <a:cs typeface="Times New Roman"/>
              </a:rPr>
              <a:t>a</a:t>
            </a:r>
            <a:r>
              <a:rPr sz="545" spc="42" dirty="0">
                <a:solidFill>
                  <a:srgbClr val="313131"/>
                </a:solidFill>
                <a:latin typeface="Times New Roman"/>
                <a:cs typeface="Times New Roman"/>
              </a:rPr>
              <a:t> </a:t>
            </a:r>
            <a:r>
              <a:rPr sz="545" dirty="0">
                <a:solidFill>
                  <a:srgbClr val="313131"/>
                </a:solidFill>
                <a:latin typeface="Times New Roman"/>
                <a:cs typeface="Times New Roman"/>
              </a:rPr>
              <a:t>place</a:t>
            </a:r>
            <a:r>
              <a:rPr sz="545" spc="-16" dirty="0">
                <a:solidFill>
                  <a:srgbClr val="313131"/>
                </a:solidFill>
                <a:latin typeface="Times New Roman"/>
                <a:cs typeface="Times New Roman"/>
              </a:rPr>
              <a:t> </a:t>
            </a:r>
            <a:r>
              <a:rPr sz="545" dirty="0">
                <a:solidFill>
                  <a:srgbClr val="464646"/>
                </a:solidFill>
                <a:latin typeface="Times New Roman"/>
                <a:cs typeface="Times New Roman"/>
              </a:rPr>
              <a:t>where</a:t>
            </a:r>
            <a:r>
              <a:rPr sz="545" spc="10" dirty="0">
                <a:solidFill>
                  <a:srgbClr val="464646"/>
                </a:solidFill>
                <a:latin typeface="Times New Roman"/>
                <a:cs typeface="Times New Roman"/>
              </a:rPr>
              <a:t> </a:t>
            </a:r>
            <a:r>
              <a:rPr sz="545" dirty="0">
                <a:solidFill>
                  <a:srgbClr val="464646"/>
                </a:solidFill>
                <a:latin typeface="Times New Roman"/>
                <a:cs typeface="Times New Roman"/>
              </a:rPr>
              <a:t>everyone</a:t>
            </a:r>
            <a:r>
              <a:rPr sz="545" spc="38" dirty="0">
                <a:solidFill>
                  <a:srgbClr val="464646"/>
                </a:solidFill>
                <a:latin typeface="Times New Roman"/>
                <a:cs typeface="Times New Roman"/>
              </a:rPr>
              <a:t> </a:t>
            </a:r>
            <a:r>
              <a:rPr sz="545" dirty="0">
                <a:solidFill>
                  <a:srgbClr val="313131"/>
                </a:solidFill>
                <a:latin typeface="Times New Roman"/>
                <a:cs typeface="Times New Roman"/>
              </a:rPr>
              <a:t>might</a:t>
            </a:r>
            <a:r>
              <a:rPr sz="545" spc="61" dirty="0">
                <a:solidFill>
                  <a:srgbClr val="313131"/>
                </a:solidFill>
                <a:latin typeface="Times New Roman"/>
                <a:cs typeface="Times New Roman"/>
              </a:rPr>
              <a:t> </a:t>
            </a:r>
            <a:r>
              <a:rPr sz="545" spc="-16" dirty="0">
                <a:solidFill>
                  <a:srgbClr val="313131"/>
                </a:solidFill>
                <a:latin typeface="Times New Roman"/>
                <a:cs typeface="Times New Roman"/>
              </a:rPr>
              <a:t>be</a:t>
            </a:r>
            <a:r>
              <a:rPr sz="545" spc="6" dirty="0">
                <a:solidFill>
                  <a:srgbClr val="313131"/>
                </a:solidFill>
                <a:latin typeface="Times New Roman"/>
                <a:cs typeface="Times New Roman"/>
              </a:rPr>
              <a:t> wrong,</a:t>
            </a:r>
            <a:r>
              <a:rPr sz="545"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48" dirty="0">
                <a:solidFill>
                  <a:srgbClr val="313131"/>
                </a:solidFill>
                <a:latin typeface="Times New Roman"/>
                <a:cs typeface="Times New Roman"/>
              </a:rPr>
              <a:t> </a:t>
            </a:r>
            <a:r>
              <a:rPr sz="545" spc="6" dirty="0">
                <a:solidFill>
                  <a:srgbClr val="464646"/>
                </a:solidFill>
                <a:latin typeface="Times New Roman"/>
                <a:cs typeface="Times New Roman"/>
              </a:rPr>
              <a:t>g</a:t>
            </a:r>
            <a:r>
              <a:rPr sz="545" spc="6" dirty="0">
                <a:solidFill>
                  <a:srgbClr val="1C1D1D"/>
                </a:solidFill>
                <a:latin typeface="Times New Roman"/>
                <a:cs typeface="Times New Roman"/>
              </a:rPr>
              <a:t>ifted</a:t>
            </a:r>
            <a:r>
              <a:rPr sz="545" spc="48" dirty="0">
                <a:solidFill>
                  <a:srgbClr val="1C1D1D"/>
                </a:solidFill>
                <a:latin typeface="Times New Roman"/>
                <a:cs typeface="Times New Roman"/>
              </a:rPr>
              <a:t> </a:t>
            </a:r>
            <a:r>
              <a:rPr sz="545" spc="6" dirty="0">
                <a:solidFill>
                  <a:srgbClr val="313131"/>
                </a:solidFill>
                <a:latin typeface="Times New Roman"/>
                <a:cs typeface="Times New Roman"/>
              </a:rPr>
              <a:t>and</a:t>
            </a:r>
            <a:r>
              <a:rPr sz="545" spc="83"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51" dirty="0">
                <a:solidFill>
                  <a:srgbClr val="313131"/>
                </a:solidFill>
                <a:latin typeface="Times New Roman"/>
                <a:cs typeface="Times New Roman"/>
              </a:rPr>
              <a:t> </a:t>
            </a:r>
            <a:r>
              <a:rPr sz="545" spc="6" dirty="0">
                <a:solidFill>
                  <a:srgbClr val="313131"/>
                </a:solidFill>
                <a:latin typeface="Times New Roman"/>
                <a:cs typeface="Times New Roman"/>
              </a:rPr>
              <a:t>teacher.</a:t>
            </a:r>
            <a:r>
              <a:rPr sz="545" spc="3" dirty="0">
                <a:solidFill>
                  <a:srgbClr val="313131"/>
                </a:solidFill>
                <a:latin typeface="Times New Roman"/>
                <a:cs typeface="Times New Roman"/>
              </a:rPr>
              <a:t> </a:t>
            </a:r>
            <a:r>
              <a:rPr sz="545" spc="6" dirty="0">
                <a:solidFill>
                  <a:srgbClr val="313131"/>
                </a:solidFill>
                <a:latin typeface="Times New Roman"/>
                <a:cs typeface="Times New Roman"/>
              </a:rPr>
              <a:t>Learning</a:t>
            </a:r>
            <a:r>
              <a:rPr sz="545" spc="-35" dirty="0">
                <a:solidFill>
                  <a:srgbClr val="313131"/>
                </a:solidFill>
                <a:latin typeface="Times New Roman"/>
                <a:cs typeface="Times New Roman"/>
              </a:rPr>
              <a:t> </a:t>
            </a:r>
            <a:r>
              <a:rPr sz="545" spc="6" dirty="0">
                <a:solidFill>
                  <a:srgbClr val="313131"/>
                </a:solidFill>
                <a:latin typeface="Times New Roman"/>
                <a:cs typeface="Times New Roman"/>
              </a:rPr>
              <a:t>there</a:t>
            </a:r>
            <a:r>
              <a:rPr sz="545" spc="-16" dirty="0">
                <a:solidFill>
                  <a:srgbClr val="313131"/>
                </a:solidFill>
                <a:latin typeface="Times New Roman"/>
                <a:cs typeface="Times New Roman"/>
              </a:rPr>
              <a:t> </a:t>
            </a:r>
            <a:r>
              <a:rPr sz="545" spc="-16" dirty="0">
                <a:solidFill>
                  <a:srgbClr val="1C1D1D"/>
                </a:solidFill>
                <a:latin typeface="Times New Roman"/>
                <a:cs typeface="Times New Roman"/>
              </a:rPr>
              <a:t>i</a:t>
            </a:r>
            <a:r>
              <a:rPr sz="545" spc="-16" dirty="0">
                <a:solidFill>
                  <a:srgbClr val="464646"/>
                </a:solidFill>
                <a:latin typeface="Times New Roman"/>
                <a:cs typeface="Times New Roman"/>
              </a:rPr>
              <a:t>s</a:t>
            </a:r>
            <a:r>
              <a:rPr sz="545" spc="6" dirty="0">
                <a:solidFill>
                  <a:srgbClr val="464646"/>
                </a:solidFill>
                <a:latin typeface="Times New Roman"/>
                <a:cs typeface="Times New Roman"/>
              </a:rPr>
              <a:t> </a:t>
            </a:r>
            <a:r>
              <a:rPr sz="545" spc="6" dirty="0">
                <a:solidFill>
                  <a:srgbClr val="313131"/>
                </a:solidFill>
                <a:latin typeface="Times New Roman"/>
                <a:cs typeface="Times New Roman"/>
              </a:rPr>
              <a:t>about</a:t>
            </a:r>
            <a:r>
              <a:rPr sz="545" spc="16" dirty="0">
                <a:solidFill>
                  <a:srgbClr val="313131"/>
                </a:solidFill>
                <a:latin typeface="Times New Roman"/>
                <a:cs typeface="Times New Roman"/>
              </a:rPr>
              <a:t> </a:t>
            </a:r>
            <a:r>
              <a:rPr sz="545" spc="6" dirty="0">
                <a:solidFill>
                  <a:srgbClr val="313131"/>
                </a:solidFill>
                <a:latin typeface="Times New Roman"/>
                <a:cs typeface="Times New Roman"/>
              </a:rPr>
              <a:t>what</a:t>
            </a:r>
            <a:r>
              <a:rPr sz="545" spc="-10" dirty="0">
                <a:solidFill>
                  <a:srgbClr val="313131"/>
                </a:solidFill>
                <a:latin typeface="Times New Roman"/>
                <a:cs typeface="Times New Roman"/>
              </a:rPr>
              <a:t> </a:t>
            </a:r>
            <a:r>
              <a:rPr sz="545" spc="6" dirty="0">
                <a:solidFill>
                  <a:srgbClr val="313131"/>
                </a:solidFill>
                <a:latin typeface="Times New Roman"/>
                <a:cs typeface="Times New Roman"/>
              </a:rPr>
              <a:t>do</a:t>
            </a:r>
            <a:r>
              <a:rPr sz="545" spc="26" dirty="0">
                <a:solidFill>
                  <a:srgbClr val="313131"/>
                </a:solidFill>
                <a:latin typeface="Times New Roman"/>
                <a:cs typeface="Times New Roman"/>
              </a:rPr>
              <a:t> </a:t>
            </a:r>
            <a:r>
              <a:rPr sz="545" spc="6" dirty="0">
                <a:solidFill>
                  <a:srgbClr val="313131"/>
                </a:solidFill>
                <a:latin typeface="Times New Roman"/>
                <a:cs typeface="Times New Roman"/>
              </a:rPr>
              <a:t>wedo</a:t>
            </a:r>
            <a:r>
              <a:rPr sz="545" spc="55" dirty="0">
                <a:solidFill>
                  <a:srgbClr val="313131"/>
                </a:solidFill>
                <a:latin typeface="Times New Roman"/>
                <a:cs typeface="Times New Roman"/>
              </a:rPr>
              <a:t> </a:t>
            </a:r>
            <a:r>
              <a:rPr sz="545" spc="6" dirty="0">
                <a:solidFill>
                  <a:srgbClr val="313131"/>
                </a:solidFill>
                <a:latin typeface="Times New Roman"/>
                <a:cs typeface="Times New Roman"/>
              </a:rPr>
              <a:t>with</a:t>
            </a:r>
            <a:r>
              <a:rPr sz="545" spc="-10"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106" dirty="0">
                <a:solidFill>
                  <a:srgbClr val="313131"/>
                </a:solidFill>
                <a:latin typeface="Times New Roman"/>
                <a:cs typeface="Times New Roman"/>
              </a:rPr>
              <a:t> </a:t>
            </a:r>
            <a:r>
              <a:rPr sz="545" spc="6" dirty="0">
                <a:solidFill>
                  <a:srgbClr val="313131"/>
                </a:solidFill>
                <a:latin typeface="Times New Roman"/>
                <a:cs typeface="Times New Roman"/>
              </a:rPr>
              <a:t>mistake</a:t>
            </a:r>
            <a:r>
              <a:rPr sz="545" spc="-51" dirty="0">
                <a:solidFill>
                  <a:srgbClr val="313131"/>
                </a:solidFill>
                <a:latin typeface="Times New Roman"/>
                <a:cs typeface="Times New Roman"/>
              </a:rPr>
              <a:t> </a:t>
            </a:r>
            <a:r>
              <a:rPr sz="545" spc="6" dirty="0">
                <a:solidFill>
                  <a:srgbClr val="313131"/>
                </a:solidFill>
                <a:latin typeface="Times New Roman"/>
                <a:cs typeface="Times New Roman"/>
              </a:rPr>
              <a:t>or</a:t>
            </a:r>
            <a:r>
              <a:rPr sz="545" spc="58" dirty="0">
                <a:solidFill>
                  <a:srgbClr val="313131"/>
                </a:solidFill>
                <a:latin typeface="Times New Roman"/>
                <a:cs typeface="Times New Roman"/>
              </a:rPr>
              <a:t> </a:t>
            </a:r>
            <a:r>
              <a:rPr sz="545" spc="6" dirty="0">
                <a:solidFill>
                  <a:srgbClr val="313131"/>
                </a:solidFill>
                <a:latin typeface="Times New Roman"/>
                <a:cs typeface="Times New Roman"/>
              </a:rPr>
              <a:t>the</a:t>
            </a:r>
            <a:r>
              <a:rPr sz="545" spc="29" dirty="0">
                <a:solidFill>
                  <a:srgbClr val="313131"/>
                </a:solidFill>
                <a:latin typeface="Times New Roman"/>
                <a:cs typeface="Times New Roman"/>
              </a:rPr>
              <a:t> </a:t>
            </a:r>
            <a:r>
              <a:rPr sz="545" spc="-6" dirty="0">
                <a:solidFill>
                  <a:srgbClr val="313131"/>
                </a:solidFill>
                <a:latin typeface="Times New Roman"/>
                <a:cs typeface="Times New Roman"/>
              </a:rPr>
              <a:t>failure </a:t>
            </a:r>
            <a:r>
              <a:rPr sz="545" dirty="0">
                <a:solidFill>
                  <a:srgbClr val="313131"/>
                </a:solidFill>
                <a:latin typeface="Times New Roman"/>
                <a:cs typeface="Times New Roman"/>
              </a:rPr>
              <a:t>and</a:t>
            </a:r>
            <a:r>
              <a:rPr sz="545" spc="112" dirty="0">
                <a:solidFill>
                  <a:srgbClr val="313131"/>
                </a:solidFill>
                <a:latin typeface="Times New Roman"/>
                <a:cs typeface="Times New Roman"/>
              </a:rPr>
              <a:t> </a:t>
            </a:r>
            <a:r>
              <a:rPr sz="545" dirty="0">
                <a:solidFill>
                  <a:srgbClr val="313131"/>
                </a:solidFill>
                <a:latin typeface="Times New Roman"/>
                <a:cs typeface="Times New Roman"/>
              </a:rPr>
              <a:t>how</a:t>
            </a:r>
            <a:r>
              <a:rPr sz="545" spc="-16" dirty="0">
                <a:solidFill>
                  <a:srgbClr val="313131"/>
                </a:solidFill>
                <a:latin typeface="Times New Roman"/>
                <a:cs typeface="Times New Roman"/>
              </a:rPr>
              <a:t> </a:t>
            </a:r>
            <a:r>
              <a:rPr sz="545" dirty="0">
                <a:solidFill>
                  <a:srgbClr val="313131"/>
                </a:solidFill>
                <a:latin typeface="Times New Roman"/>
                <a:cs typeface="Times New Roman"/>
              </a:rPr>
              <a:t>do</a:t>
            </a:r>
            <a:r>
              <a:rPr sz="545" spc="38" dirty="0">
                <a:solidFill>
                  <a:srgbClr val="313131"/>
                </a:solidFill>
                <a:latin typeface="Times New Roman"/>
                <a:cs typeface="Times New Roman"/>
              </a:rPr>
              <a:t> </a:t>
            </a:r>
            <a:r>
              <a:rPr sz="545" dirty="0">
                <a:solidFill>
                  <a:srgbClr val="313131"/>
                </a:solidFill>
                <a:latin typeface="Times New Roman"/>
                <a:cs typeface="Times New Roman"/>
              </a:rPr>
              <a:t>we</a:t>
            </a:r>
            <a:r>
              <a:rPr sz="545" spc="-51" dirty="0">
                <a:solidFill>
                  <a:srgbClr val="313131"/>
                </a:solidFill>
                <a:latin typeface="Times New Roman"/>
                <a:cs typeface="Times New Roman"/>
              </a:rPr>
              <a:t> </a:t>
            </a:r>
            <a:r>
              <a:rPr sz="545" dirty="0">
                <a:solidFill>
                  <a:srgbClr val="313131"/>
                </a:solidFill>
                <a:latin typeface="Times New Roman"/>
                <a:cs typeface="Times New Roman"/>
              </a:rPr>
              <a:t>extract</a:t>
            </a:r>
            <a:r>
              <a:rPr sz="545" spc="10" dirty="0">
                <a:solidFill>
                  <a:srgbClr val="313131"/>
                </a:solidFill>
                <a:latin typeface="Times New Roman"/>
                <a:cs typeface="Times New Roman"/>
              </a:rPr>
              <a:t> </a:t>
            </a:r>
            <a:r>
              <a:rPr sz="545" spc="-6" dirty="0">
                <a:solidFill>
                  <a:srgbClr val="1C1D1D"/>
                </a:solidFill>
                <a:latin typeface="Times New Roman"/>
                <a:cs typeface="Times New Roman"/>
              </a:rPr>
              <a:t>learnin</a:t>
            </a:r>
            <a:r>
              <a:rPr sz="545" spc="-6" dirty="0">
                <a:solidFill>
                  <a:srgbClr val="464646"/>
                </a:solidFill>
                <a:latin typeface="Times New Roman"/>
                <a:cs typeface="Times New Roman"/>
              </a:rPr>
              <a:t>g</a:t>
            </a:r>
            <a:r>
              <a:rPr sz="545" spc="-6" dirty="0">
                <a:solidFill>
                  <a:srgbClr val="1C1D1D"/>
                </a:solidFill>
                <a:latin typeface="Times New Roman"/>
                <a:cs typeface="Times New Roman"/>
              </a:rPr>
              <a:t>.</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278"/>
              </a:spcBef>
            </a:pPr>
            <a:endParaRPr sz="545">
              <a:latin typeface="Times New Roman"/>
              <a:cs typeface="Times New Roman"/>
            </a:endParaRPr>
          </a:p>
          <a:p>
            <a:pPr marL="967161"/>
            <a:r>
              <a:rPr sz="4233" spc="-255" baseline="9469" dirty="0">
                <a:solidFill>
                  <a:srgbClr val="136BB8"/>
                </a:solidFill>
              </a:rPr>
              <a:t>■</a:t>
            </a:r>
            <a:r>
              <a:rPr sz="721" spc="-91" baseline="55555" dirty="0">
                <a:solidFill>
                  <a:srgbClr val="3F6677"/>
                </a:solidFill>
              </a:rPr>
              <a:t>Funde</a:t>
            </a:r>
            <a:r>
              <a:rPr sz="721" spc="-2525" baseline="55555" dirty="0">
                <a:solidFill>
                  <a:srgbClr val="3F6677"/>
                </a:solidFill>
              </a:rPr>
              <a:t>d</a:t>
            </a:r>
            <a:r>
              <a:rPr sz="513" spc="-61" dirty="0">
                <a:solidFill>
                  <a:srgbClr val="3F6677"/>
                </a:solidFill>
              </a:rPr>
              <a:t>th</a:t>
            </a:r>
            <a:r>
              <a:rPr sz="513" spc="-26" dirty="0">
                <a:solidFill>
                  <a:srgbClr val="3F6677"/>
                </a:solidFill>
              </a:rPr>
              <a:t>e</a:t>
            </a:r>
            <a:r>
              <a:rPr sz="513" spc="-61" dirty="0">
                <a:solidFill>
                  <a:srgbClr val="3F6677"/>
                </a:solidFill>
              </a:rPr>
              <a:t>Europea</a:t>
            </a:r>
            <a:r>
              <a:rPr sz="513" spc="-1318" dirty="0">
                <a:solidFill>
                  <a:srgbClr val="3F6677"/>
                </a:solidFill>
              </a:rPr>
              <a:t>n</a:t>
            </a:r>
            <a:r>
              <a:rPr sz="721" spc="-81" baseline="55555" dirty="0">
                <a:solidFill>
                  <a:srgbClr val="3F6677"/>
                </a:solidFill>
              </a:rPr>
              <a:t>by</a:t>
            </a:r>
            <a:r>
              <a:rPr sz="721" spc="481" baseline="55555" dirty="0">
                <a:solidFill>
                  <a:srgbClr val="3F6677"/>
                </a:solidFill>
              </a:rPr>
              <a:t> </a:t>
            </a:r>
            <a:r>
              <a:rPr sz="513" spc="-208" dirty="0">
                <a:solidFill>
                  <a:srgbClr val="3F6677"/>
                </a:solidFill>
              </a:rPr>
              <a:t>Un</a:t>
            </a:r>
            <a:r>
              <a:rPr sz="513" spc="-208" dirty="0">
                <a:solidFill>
                  <a:srgbClr val="60748C"/>
                </a:solidFill>
              </a:rPr>
              <a:t>i</a:t>
            </a:r>
            <a:r>
              <a:rPr sz="513" spc="-208" dirty="0">
                <a:solidFill>
                  <a:srgbClr val="3F6677"/>
                </a:solidFill>
              </a:rPr>
              <a:t>on</a:t>
            </a:r>
            <a:endParaRPr sz="513"/>
          </a:p>
          <a:p>
            <a:pPr>
              <a:lnSpc>
                <a:spcPct val="100000"/>
              </a:lnSpc>
            </a:pPr>
            <a:endParaRPr sz="513"/>
          </a:p>
          <a:p>
            <a:pPr>
              <a:spcBef>
                <a:spcPts val="48"/>
              </a:spcBef>
            </a:pPr>
            <a:endParaRPr sz="513"/>
          </a:p>
          <a:p>
            <a:pPr marL="39908">
              <a:lnSpc>
                <a:spcPts val="2209"/>
              </a:lnSpc>
            </a:pPr>
            <a:r>
              <a:rPr sz="2116" b="1" i="1" spc="-401" dirty="0">
                <a:solidFill>
                  <a:srgbClr val="60748C"/>
                </a:solidFill>
                <a:latin typeface="Courier New"/>
                <a:cs typeface="Courier New"/>
              </a:rPr>
              <a:t>r,tl'</a:t>
            </a:r>
            <a:r>
              <a:rPr sz="2116" b="1" i="1" spc="-401" dirty="0">
                <a:solidFill>
                  <a:srgbClr val="313131"/>
                </a:solidFill>
                <a:latin typeface="Courier New"/>
                <a:cs typeface="Courier New"/>
              </a:rPr>
              <a:t>Let</a:t>
            </a:r>
            <a:endParaRPr sz="2116">
              <a:latin typeface="Courier New"/>
              <a:cs typeface="Courier New"/>
            </a:endParaRPr>
          </a:p>
          <a:p>
            <a:pPr marL="31764">
              <a:lnSpc>
                <a:spcPts val="2094"/>
              </a:lnSpc>
            </a:pPr>
            <a:r>
              <a:rPr sz="2020" b="1" i="1" spc="-273" dirty="0">
                <a:solidFill>
                  <a:srgbClr val="2893CD"/>
                </a:solidFill>
                <a:latin typeface="Times New Roman"/>
                <a:cs typeface="Times New Roman"/>
              </a:rPr>
              <a:t>\;;,;I</a:t>
            </a:r>
            <a:r>
              <a:rPr sz="1956" b="1" i="1" spc="-273" dirty="0">
                <a:solidFill>
                  <a:srgbClr val="313131"/>
                </a:solidFill>
              </a:rPr>
              <a:t>glJAINERIZE</a:t>
            </a:r>
            <a:endParaRPr sz="1956"/>
          </a:p>
        </p:txBody>
      </p:sp>
      <p:sp>
        <p:nvSpPr>
          <p:cNvPr id="41" name="object 41"/>
          <p:cNvSpPr txBox="1"/>
          <p:nvPr/>
        </p:nvSpPr>
        <p:spPr>
          <a:xfrm>
            <a:off x="6377700" y="4128886"/>
            <a:ext cx="76155" cy="101968"/>
          </a:xfrm>
          <a:prstGeom prst="rect">
            <a:avLst/>
          </a:prstGeom>
        </p:spPr>
        <p:txBody>
          <a:bodyPr vert="horz" wrap="square" lIns="0" tIns="8145" rIns="0" bIns="0" rtlCol="0">
            <a:spAutoFit/>
          </a:bodyPr>
          <a:lstStyle/>
          <a:p>
            <a:pPr marL="8145">
              <a:spcBef>
                <a:spcPts val="64"/>
              </a:spcBef>
            </a:pPr>
            <a:r>
              <a:rPr sz="609" spc="-90" dirty="0">
                <a:solidFill>
                  <a:srgbClr val="313131"/>
                </a:solidFill>
              </a:rPr>
              <a:t>38</a:t>
            </a:r>
            <a:endParaRPr sz="609"/>
          </a:p>
        </p:txBody>
      </p:sp>
      <p:sp>
        <p:nvSpPr>
          <p:cNvPr id="42" name="object 42"/>
          <p:cNvSpPr txBox="1"/>
          <p:nvPr/>
        </p:nvSpPr>
        <p:spPr>
          <a:xfrm>
            <a:off x="4891149" y="4685481"/>
            <a:ext cx="244754" cy="146404"/>
          </a:xfrm>
          <a:prstGeom prst="rect">
            <a:avLst/>
          </a:prstGeom>
        </p:spPr>
        <p:txBody>
          <a:bodyPr vert="horz" wrap="square" lIns="0" tIns="8145" rIns="0" bIns="0" rtlCol="0">
            <a:spAutoFit/>
          </a:bodyPr>
          <a:lstStyle/>
          <a:p>
            <a:pPr marL="8145">
              <a:spcBef>
                <a:spcPts val="64"/>
              </a:spcBef>
            </a:pPr>
            <a:r>
              <a:rPr sz="898" b="1" spc="-192" dirty="0">
                <a:solidFill>
                  <a:srgbClr val="346B90"/>
                </a:solidFill>
              </a:rPr>
              <a:t>GATE</a:t>
            </a:r>
            <a:endParaRPr sz="898"/>
          </a:p>
        </p:txBody>
      </p:sp>
      <p:sp>
        <p:nvSpPr>
          <p:cNvPr id="43" name="object 43"/>
          <p:cNvSpPr txBox="1"/>
          <p:nvPr/>
        </p:nvSpPr>
        <p:spPr>
          <a:xfrm>
            <a:off x="4899084" y="4847516"/>
            <a:ext cx="370593" cy="42721"/>
          </a:xfrm>
          <a:prstGeom prst="rect">
            <a:avLst/>
          </a:prstGeom>
        </p:spPr>
        <p:txBody>
          <a:bodyPr vert="horz" wrap="square" lIns="0" tIns="8145" rIns="0" bIns="0" rtlCol="0">
            <a:spAutoFit/>
          </a:bodyPr>
          <a:lstStyle/>
          <a:p>
            <a:pPr marL="8145">
              <a:spcBef>
                <a:spcPts val="64"/>
              </a:spcBef>
            </a:pPr>
            <a:r>
              <a:rPr sz="192" b="1" dirty="0">
                <a:solidFill>
                  <a:srgbClr val="698CA0"/>
                </a:solidFill>
                <a:latin typeface="Times New Roman"/>
                <a:cs typeface="Times New Roman"/>
              </a:rPr>
              <a:t>l'IOQWM</a:t>
            </a:r>
            <a:r>
              <a:rPr sz="192" b="1" spc="173" dirty="0">
                <a:solidFill>
                  <a:srgbClr val="698CA0"/>
                </a:solidFill>
                <a:latin typeface="Times New Roman"/>
                <a:cs typeface="Times New Roman"/>
              </a:rPr>
              <a:t> </a:t>
            </a:r>
            <a:r>
              <a:rPr sz="224" b="1" spc="-6" dirty="0">
                <a:solidFill>
                  <a:srgbClr val="698CA0"/>
                </a:solidFill>
              </a:rPr>
              <a:t>l'OSl..-ortClfTRI</a:t>
            </a:r>
            <a:endParaRPr sz="224"/>
          </a:p>
        </p:txBody>
      </p:sp>
      <p:sp>
        <p:nvSpPr>
          <p:cNvPr id="44" name="object 44"/>
          <p:cNvSpPr txBox="1"/>
          <p:nvPr/>
        </p:nvSpPr>
        <p:spPr>
          <a:xfrm>
            <a:off x="4891095" y="4637997"/>
            <a:ext cx="309099" cy="378673"/>
          </a:xfrm>
          <a:prstGeom prst="rect">
            <a:avLst/>
          </a:prstGeom>
        </p:spPr>
        <p:txBody>
          <a:bodyPr vert="horz" wrap="square" lIns="0" tIns="8552" rIns="0" bIns="0" rtlCol="0">
            <a:spAutoFit/>
          </a:bodyPr>
          <a:lstStyle/>
          <a:p>
            <a:pPr marL="8145">
              <a:spcBef>
                <a:spcPts val="67"/>
              </a:spcBef>
            </a:pPr>
            <a:r>
              <a:rPr sz="2148" spc="-202" dirty="0">
                <a:solidFill>
                  <a:srgbClr val="698CA0"/>
                </a:solidFill>
              </a:rPr>
              <a:t>-</a:t>
            </a:r>
            <a:r>
              <a:rPr sz="2148" spc="-715" dirty="0">
                <a:solidFill>
                  <a:srgbClr val="698CA0"/>
                </a:solidFill>
              </a:rPr>
              <a:t>-</a:t>
            </a:r>
            <a:r>
              <a:rPr sz="385" b="1" spc="-38" baseline="6944" dirty="0">
                <a:solidFill>
                  <a:srgbClr val="698CA0"/>
                </a:solidFill>
                <a:latin typeface="Times New Roman"/>
                <a:cs typeface="Times New Roman"/>
              </a:rPr>
              <a:t>NCITN.Wl'lOSMltMTS</a:t>
            </a:r>
            <a:endParaRPr sz="385" baseline="6944">
              <a:latin typeface="Times New Roman"/>
              <a:cs typeface="Times New Roman"/>
            </a:endParaRPr>
          </a:p>
        </p:txBody>
      </p:sp>
      <p:sp>
        <p:nvSpPr>
          <p:cNvPr id="45" name="object 45"/>
          <p:cNvSpPr txBox="1"/>
          <p:nvPr/>
        </p:nvSpPr>
        <p:spPr>
          <a:xfrm>
            <a:off x="5751205" y="4793178"/>
            <a:ext cx="636523" cy="172098"/>
          </a:xfrm>
          <a:prstGeom prst="rect">
            <a:avLst/>
          </a:prstGeom>
        </p:spPr>
        <p:txBody>
          <a:bodyPr vert="horz" wrap="square" lIns="0" tIns="0" rIns="0" bIns="0" rtlCol="0">
            <a:spAutoFit/>
          </a:bodyPr>
          <a:lstStyle/>
          <a:p>
            <a:pPr marL="24434">
              <a:lnSpc>
                <a:spcPts val="744"/>
              </a:lnSpc>
              <a:tabLst>
                <a:tab pos="389308" algn="l"/>
              </a:tabLst>
            </a:pPr>
            <a:r>
              <a:rPr sz="4233" spc="-240" baseline="9469" dirty="0">
                <a:solidFill>
                  <a:srgbClr val="136BB8"/>
                </a:solidFill>
              </a:rPr>
              <a:t>■</a:t>
            </a:r>
            <a:r>
              <a:rPr sz="770" spc="-91" baseline="52083" dirty="0">
                <a:solidFill>
                  <a:srgbClr val="3F6677"/>
                </a:solidFill>
              </a:rPr>
              <a:t>Funde</a:t>
            </a:r>
            <a:r>
              <a:rPr sz="770" spc="-1496" baseline="52083" dirty="0">
                <a:solidFill>
                  <a:srgbClr val="3F6677"/>
                </a:solidFill>
              </a:rPr>
              <a:t>d</a:t>
            </a:r>
            <a:r>
              <a:rPr sz="513" spc="-61" dirty="0">
                <a:solidFill>
                  <a:srgbClr val="3F6677"/>
                </a:solidFill>
              </a:rPr>
              <a:t>Europea</a:t>
            </a:r>
            <a:r>
              <a:rPr sz="513" spc="-3142" dirty="0">
                <a:solidFill>
                  <a:srgbClr val="3F6677"/>
                </a:solidFill>
              </a:rPr>
              <a:t>n</a:t>
            </a:r>
            <a:r>
              <a:rPr sz="513" spc="-61" dirty="0">
                <a:solidFill>
                  <a:srgbClr val="3F6677"/>
                </a:solidFill>
              </a:rPr>
              <a:t>th</a:t>
            </a:r>
            <a:r>
              <a:rPr sz="513" spc="-55" dirty="0">
                <a:solidFill>
                  <a:srgbClr val="3F6677"/>
                </a:solidFill>
              </a:rPr>
              <a:t>e</a:t>
            </a:r>
            <a:r>
              <a:rPr sz="513" dirty="0">
                <a:solidFill>
                  <a:srgbClr val="3F6677"/>
                </a:solidFill>
              </a:rPr>
              <a:t>	</a:t>
            </a:r>
            <a:r>
              <a:rPr sz="770" baseline="52083" dirty="0">
                <a:solidFill>
                  <a:srgbClr val="3F6677"/>
                </a:solidFill>
              </a:rPr>
              <a:t>by</a:t>
            </a:r>
            <a:r>
              <a:rPr sz="770" spc="230" baseline="52083" dirty="0">
                <a:solidFill>
                  <a:srgbClr val="3F6677"/>
                </a:solidFill>
              </a:rPr>
              <a:t> </a:t>
            </a:r>
            <a:r>
              <a:rPr sz="513" spc="-61" dirty="0">
                <a:solidFill>
                  <a:srgbClr val="3F6677"/>
                </a:solidFill>
              </a:rPr>
              <a:t>Union</a:t>
            </a:r>
            <a:endParaRPr sz="513"/>
          </a:p>
        </p:txBody>
      </p:sp>
      <p:sp>
        <p:nvSpPr>
          <p:cNvPr id="46" name="object 46"/>
          <p:cNvSpPr txBox="1"/>
          <p:nvPr/>
        </p:nvSpPr>
        <p:spPr>
          <a:xfrm>
            <a:off x="6383407" y="5984041"/>
            <a:ext cx="113621" cy="106841"/>
          </a:xfrm>
          <a:prstGeom prst="rect">
            <a:avLst/>
          </a:prstGeom>
        </p:spPr>
        <p:txBody>
          <a:bodyPr vert="horz" wrap="square" lIns="0" tIns="8145" rIns="0" bIns="0" rtlCol="0">
            <a:spAutoFit/>
          </a:bodyPr>
          <a:lstStyle/>
          <a:p>
            <a:pPr marL="8145">
              <a:spcBef>
                <a:spcPts val="64"/>
              </a:spcBef>
            </a:pPr>
            <a:r>
              <a:rPr sz="641" spc="-16" dirty="0">
                <a:solidFill>
                  <a:srgbClr val="313131"/>
                </a:solidFill>
              </a:rPr>
              <a:t>39</a:t>
            </a:r>
            <a:endParaRPr sz="641"/>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pic>
        <p:nvPicPr>
          <p:cNvPr id="3" name="תמונה 2">
            <a:extLst>
              <a:ext uri="{FF2B5EF4-FFF2-40B4-BE49-F238E27FC236}">
                <a16:creationId xmlns:a16="http://schemas.microsoft.com/office/drawing/2014/main" id="{CC786949-14D1-427B-B97A-2B49EFBBBEFE}"/>
              </a:ext>
            </a:extLst>
          </p:cNvPr>
          <p:cNvPicPr>
            <a:picLocks noChangeAspect="1"/>
          </p:cNvPicPr>
          <p:nvPr/>
        </p:nvPicPr>
        <p:blipFill rotWithShape="1">
          <a:blip r:embed="rId4"/>
          <a:srcRect t="14159" b="20854"/>
          <a:stretch/>
        </p:blipFill>
        <p:spPr>
          <a:xfrm>
            <a:off x="1060967" y="1689463"/>
            <a:ext cx="6776748" cy="4742832"/>
          </a:xfrm>
          <a:prstGeom prst="rect">
            <a:avLst/>
          </a:prstGeom>
        </p:spPr>
      </p:pic>
    </p:spTree>
    <p:extLst>
      <p:ext uri="{BB962C8B-B14F-4D97-AF65-F5344CB8AC3E}">
        <p14:creationId xmlns:p14="http://schemas.microsoft.com/office/powerpoint/2010/main" val="32814158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0799"/>
            <a:ext cx="9141460" cy="457200"/>
          </a:xfrm>
          <a:custGeom>
            <a:avLst/>
            <a:gdLst/>
            <a:ahLst/>
            <a:cxnLst/>
            <a:rect l="l" t="t" r="r" b="b"/>
            <a:pathLst>
              <a:path w="9141460" h="457200">
                <a:moveTo>
                  <a:pt x="9140952" y="0"/>
                </a:moveTo>
                <a:lnTo>
                  <a:pt x="0" y="0"/>
                </a:lnTo>
                <a:lnTo>
                  <a:pt x="0" y="457199"/>
                </a:lnTo>
                <a:lnTo>
                  <a:pt x="9140952" y="457199"/>
                </a:lnTo>
                <a:lnTo>
                  <a:pt x="9140952" y="0"/>
                </a:lnTo>
                <a:close/>
              </a:path>
            </a:pathLst>
          </a:custGeom>
          <a:solidFill>
            <a:srgbClr val="252525"/>
          </a:solidFill>
        </p:spPr>
        <p:txBody>
          <a:bodyPr wrap="square" lIns="0" tIns="0" rIns="0" bIns="0" rtlCol="0"/>
          <a:lstStyle/>
          <a:p>
            <a:endParaRPr/>
          </a:p>
        </p:txBody>
      </p:sp>
      <p:sp>
        <p:nvSpPr>
          <p:cNvPr id="3" name="object 3"/>
          <p:cNvSpPr txBox="1">
            <a:spLocks noGrp="1"/>
          </p:cNvSpPr>
          <p:nvPr>
            <p:ph type="title"/>
          </p:nvPr>
        </p:nvSpPr>
        <p:spPr>
          <a:xfrm>
            <a:off x="565505" y="1418920"/>
            <a:ext cx="2863850" cy="1903095"/>
          </a:xfrm>
          <a:prstGeom prst="rect">
            <a:avLst/>
          </a:prstGeom>
        </p:spPr>
        <p:txBody>
          <a:bodyPr vert="horz" wrap="square" lIns="0" tIns="88265" rIns="0" bIns="0" rtlCol="0">
            <a:spAutoFit/>
          </a:bodyPr>
          <a:lstStyle/>
          <a:p>
            <a:pPr marL="12700" marR="5080">
              <a:lnSpc>
                <a:spcPts val="4750"/>
              </a:lnSpc>
              <a:spcBef>
                <a:spcPts val="695"/>
              </a:spcBef>
            </a:pPr>
            <a:r>
              <a:rPr spc="-10" dirty="0">
                <a:solidFill>
                  <a:srgbClr val="252525"/>
                </a:solidFill>
              </a:rPr>
              <a:t>Teaching </a:t>
            </a:r>
            <a:r>
              <a:rPr spc="-55" dirty="0">
                <a:solidFill>
                  <a:srgbClr val="252525"/>
                </a:solidFill>
              </a:rPr>
              <a:t>Methods</a:t>
            </a:r>
            <a:r>
              <a:rPr spc="-165" dirty="0">
                <a:solidFill>
                  <a:srgbClr val="252525"/>
                </a:solidFill>
              </a:rPr>
              <a:t> </a:t>
            </a:r>
            <a:r>
              <a:rPr spc="-25" dirty="0">
                <a:solidFill>
                  <a:srgbClr val="252525"/>
                </a:solidFill>
              </a:rPr>
              <a:t>and </a:t>
            </a:r>
            <a:r>
              <a:rPr spc="-10" dirty="0">
                <a:solidFill>
                  <a:srgbClr val="252525"/>
                </a:solidFill>
              </a:rPr>
              <a:t>Strategies</a:t>
            </a:r>
          </a:p>
        </p:txBody>
      </p:sp>
      <p:sp>
        <p:nvSpPr>
          <p:cNvPr id="4" name="object 4"/>
          <p:cNvSpPr txBox="1"/>
          <p:nvPr/>
        </p:nvSpPr>
        <p:spPr>
          <a:xfrm>
            <a:off x="501262" y="3670325"/>
            <a:ext cx="4243070" cy="1530985"/>
          </a:xfrm>
          <a:prstGeom prst="rect">
            <a:avLst/>
          </a:prstGeom>
        </p:spPr>
        <p:txBody>
          <a:bodyPr vert="horz" wrap="square" lIns="0" tIns="12065" rIns="0" bIns="0" rtlCol="0">
            <a:spAutoFit/>
          </a:bodyPr>
          <a:lstStyle/>
          <a:p>
            <a:pPr marL="53975">
              <a:lnSpc>
                <a:spcPts val="3650"/>
              </a:lnSpc>
              <a:spcBef>
                <a:spcPts val="95"/>
              </a:spcBef>
            </a:pPr>
            <a:r>
              <a:rPr sz="3200" spc="-35" dirty="0">
                <a:solidFill>
                  <a:srgbClr val="252525"/>
                </a:solidFill>
                <a:latin typeface="Times New Roman"/>
                <a:cs typeface="Times New Roman"/>
              </a:rPr>
              <a:t>for</a:t>
            </a:r>
            <a:r>
              <a:rPr sz="3200" spc="-165" dirty="0">
                <a:solidFill>
                  <a:srgbClr val="252525"/>
                </a:solidFill>
                <a:latin typeface="Times New Roman"/>
                <a:cs typeface="Times New Roman"/>
              </a:rPr>
              <a:t> </a:t>
            </a:r>
            <a:r>
              <a:rPr sz="3200" spc="-45" dirty="0">
                <a:solidFill>
                  <a:srgbClr val="252525"/>
                </a:solidFill>
                <a:latin typeface="Times New Roman"/>
                <a:cs typeface="Times New Roman"/>
              </a:rPr>
              <a:t>Teachers</a:t>
            </a:r>
            <a:r>
              <a:rPr sz="3200" spc="-105" dirty="0">
                <a:solidFill>
                  <a:srgbClr val="252525"/>
                </a:solidFill>
                <a:latin typeface="Times New Roman"/>
                <a:cs typeface="Times New Roman"/>
              </a:rPr>
              <a:t> </a:t>
            </a:r>
            <a:r>
              <a:rPr sz="3200" spc="-20" dirty="0">
                <a:solidFill>
                  <a:srgbClr val="252525"/>
                </a:solidFill>
                <a:latin typeface="Times New Roman"/>
                <a:cs typeface="Times New Roman"/>
              </a:rPr>
              <a:t>of</a:t>
            </a:r>
            <a:r>
              <a:rPr sz="3200" spc="-180" dirty="0">
                <a:solidFill>
                  <a:srgbClr val="252525"/>
                </a:solidFill>
                <a:latin typeface="Times New Roman"/>
                <a:cs typeface="Times New Roman"/>
              </a:rPr>
              <a:t> </a:t>
            </a:r>
            <a:r>
              <a:rPr sz="3200" spc="-10" dirty="0">
                <a:solidFill>
                  <a:srgbClr val="252525"/>
                </a:solidFill>
                <a:latin typeface="Times New Roman"/>
                <a:cs typeface="Times New Roman"/>
              </a:rPr>
              <a:t>Gifted</a:t>
            </a:r>
            <a:endParaRPr sz="3200" dirty="0">
              <a:latin typeface="Times New Roman"/>
              <a:cs typeface="Times New Roman"/>
            </a:endParaRPr>
          </a:p>
          <a:p>
            <a:pPr marL="12700">
              <a:lnSpc>
                <a:spcPts val="3650"/>
              </a:lnSpc>
              <a:tabLst>
                <a:tab pos="4229735" algn="l"/>
              </a:tabLst>
            </a:pPr>
            <a:r>
              <a:rPr sz="3200" u="sng" spc="-480" dirty="0">
                <a:solidFill>
                  <a:srgbClr val="252525"/>
                </a:solidFill>
                <a:uFill>
                  <a:solidFill>
                    <a:srgbClr val="E69F2D"/>
                  </a:solidFill>
                </a:uFill>
                <a:latin typeface="Times New Roman"/>
                <a:cs typeface="Times New Roman"/>
              </a:rPr>
              <a:t> </a:t>
            </a:r>
            <a:r>
              <a:rPr sz="3200" u="sng" spc="-10" dirty="0">
                <a:solidFill>
                  <a:srgbClr val="252525"/>
                </a:solidFill>
                <a:uFill>
                  <a:solidFill>
                    <a:srgbClr val="E69F2D"/>
                  </a:solidFill>
                </a:uFill>
                <a:latin typeface="Times New Roman"/>
                <a:cs typeface="Times New Roman"/>
              </a:rPr>
              <a:t>Students</a:t>
            </a:r>
            <a:r>
              <a:rPr sz="3200" u="sng" dirty="0">
                <a:solidFill>
                  <a:srgbClr val="252525"/>
                </a:solidFill>
                <a:uFill>
                  <a:solidFill>
                    <a:srgbClr val="E69F2D"/>
                  </a:solidFill>
                </a:uFill>
                <a:latin typeface="Times New Roman"/>
                <a:cs typeface="Times New Roman"/>
              </a:rPr>
              <a:t>	</a:t>
            </a:r>
            <a:endParaRPr sz="3200" dirty="0">
              <a:latin typeface="Times New Roman"/>
              <a:cs typeface="Times New Roman"/>
            </a:endParaRPr>
          </a:p>
          <a:p>
            <a:pPr marL="44450">
              <a:lnSpc>
                <a:spcPct val="100000"/>
              </a:lnSpc>
              <a:spcBef>
                <a:spcPts val="420"/>
              </a:spcBef>
            </a:pPr>
            <a:r>
              <a:rPr sz="3450" dirty="0">
                <a:latin typeface="Times New Roman"/>
                <a:cs typeface="Times New Roman"/>
              </a:rPr>
              <a:t>Dr.</a:t>
            </a:r>
            <a:r>
              <a:rPr sz="3450" spc="-125" dirty="0">
                <a:latin typeface="Times New Roman"/>
                <a:cs typeface="Times New Roman"/>
              </a:rPr>
              <a:t> </a:t>
            </a:r>
            <a:r>
              <a:rPr sz="3450" dirty="0">
                <a:latin typeface="Times New Roman"/>
                <a:cs typeface="Times New Roman"/>
              </a:rPr>
              <a:t>Ofer</a:t>
            </a:r>
            <a:r>
              <a:rPr sz="3450" spc="-105" dirty="0">
                <a:latin typeface="Times New Roman"/>
                <a:cs typeface="Times New Roman"/>
              </a:rPr>
              <a:t> </a:t>
            </a:r>
            <a:r>
              <a:rPr sz="3450" dirty="0">
                <a:latin typeface="Times New Roman"/>
                <a:cs typeface="Times New Roman"/>
              </a:rPr>
              <a:t>Keren,</a:t>
            </a:r>
            <a:r>
              <a:rPr sz="3450" spc="-125" dirty="0">
                <a:latin typeface="Times New Roman"/>
                <a:cs typeface="Times New Roman"/>
              </a:rPr>
              <a:t> </a:t>
            </a:r>
            <a:r>
              <a:rPr sz="2000" spc="-20" dirty="0">
                <a:latin typeface="Times New Roman"/>
                <a:cs typeface="Times New Roman"/>
              </a:rPr>
              <a:t>PhD.</a:t>
            </a:r>
            <a:endParaRPr sz="2000" dirty="0">
              <a:latin typeface="Times New Roman"/>
              <a:cs typeface="Times New Roman"/>
            </a:endParaRPr>
          </a:p>
        </p:txBody>
      </p:sp>
      <p:pic>
        <p:nvPicPr>
          <p:cNvPr id="5" name="object 5"/>
          <p:cNvPicPr/>
          <p:nvPr/>
        </p:nvPicPr>
        <p:blipFill>
          <a:blip r:embed="rId2" cstate="print"/>
          <a:stretch>
            <a:fillRect/>
          </a:stretch>
        </p:blipFill>
        <p:spPr>
          <a:xfrm>
            <a:off x="2020836" y="5750171"/>
            <a:ext cx="2099955" cy="498069"/>
          </a:xfrm>
          <a:prstGeom prst="rect">
            <a:avLst/>
          </a:prstGeom>
        </p:spPr>
      </p:pic>
      <p:pic>
        <p:nvPicPr>
          <p:cNvPr id="6" name="object 6"/>
          <p:cNvPicPr/>
          <p:nvPr/>
        </p:nvPicPr>
        <p:blipFill>
          <a:blip r:embed="rId3" cstate="print"/>
          <a:stretch>
            <a:fillRect/>
          </a:stretch>
        </p:blipFill>
        <p:spPr>
          <a:xfrm>
            <a:off x="501262" y="115516"/>
            <a:ext cx="1842649" cy="476025"/>
          </a:xfrm>
          <a:prstGeom prst="rect">
            <a:avLst/>
          </a:prstGeom>
        </p:spPr>
      </p:pic>
      <p:pic>
        <p:nvPicPr>
          <p:cNvPr id="7" name="object 7"/>
          <p:cNvPicPr/>
          <p:nvPr/>
        </p:nvPicPr>
        <p:blipFill>
          <a:blip r:embed="rId4" cstate="print"/>
          <a:stretch>
            <a:fillRect/>
          </a:stretch>
        </p:blipFill>
        <p:spPr>
          <a:xfrm>
            <a:off x="540460" y="5773715"/>
            <a:ext cx="1176560" cy="432341"/>
          </a:xfrm>
          <a:prstGeom prst="rect">
            <a:avLst/>
          </a:prstGeom>
        </p:spPr>
      </p:pic>
      <p:pic>
        <p:nvPicPr>
          <p:cNvPr id="8" name="object 8"/>
          <p:cNvPicPr/>
          <p:nvPr/>
        </p:nvPicPr>
        <p:blipFill>
          <a:blip r:embed="rId5" cstate="print"/>
          <a:stretch>
            <a:fillRect/>
          </a:stretch>
        </p:blipFill>
        <p:spPr>
          <a:xfrm>
            <a:off x="4623815" y="0"/>
            <a:ext cx="4511040" cy="68579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4"/>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07" name="Google Shape;107;p4"/>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08" name="Google Shape;108;p4"/>
          <p:cNvSpPr/>
          <p:nvPr/>
        </p:nvSpPr>
        <p:spPr>
          <a:xfrm>
            <a:off x="805542" y="1689463"/>
            <a:ext cx="75329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sz="3600" b="1">
              <a:solidFill>
                <a:schemeClr val="dk1"/>
              </a:solidFill>
              <a:latin typeface="Georgia"/>
              <a:ea typeface="Georgia"/>
              <a:cs typeface="Georgia"/>
              <a:sym typeface="Georgia"/>
            </a:endParaRPr>
          </a:p>
        </p:txBody>
      </p:sp>
      <p:sp>
        <p:nvSpPr>
          <p:cNvPr id="109" name="Google Shape;109;p4"/>
          <p:cNvSpPr txBox="1"/>
          <p:nvPr/>
        </p:nvSpPr>
        <p:spPr>
          <a:xfrm>
            <a:off x="331288" y="2641783"/>
            <a:ext cx="8629831" cy="359835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Purposes and targets of the workshop.</a:t>
            </a:r>
            <a:endParaRPr/>
          </a:p>
          <a:p>
            <a:pPr marL="342900" marR="0" lvl="0" indent="-342900" algn="l" rtl="0">
              <a:lnSpc>
                <a:spcPct val="120000"/>
              </a:lnSpc>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Definitions of giftness.</a:t>
            </a:r>
            <a:endParaRPr/>
          </a:p>
          <a:p>
            <a:pPr marL="342900" marR="0" lvl="0" indent="-342900" algn="l" rtl="0">
              <a:lnSpc>
                <a:spcPct val="120000"/>
              </a:lnSpc>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Measuring, testing and identifying the gifted child.</a:t>
            </a:r>
            <a:endParaRPr/>
          </a:p>
          <a:p>
            <a:pPr marL="342900" marR="0" lvl="0" indent="-342900" algn="l" rtl="0">
              <a:lnSpc>
                <a:spcPct val="120000"/>
              </a:lnSpc>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The characteristics, behaviors and sociability of the gifted child along his maturation period.</a:t>
            </a:r>
            <a:endParaRPr/>
          </a:p>
          <a:p>
            <a:pPr marL="342900" marR="0" lvl="0" indent="-342900" algn="l" rtl="0">
              <a:lnSpc>
                <a:spcPct val="120000"/>
              </a:lnSpc>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What can be expected from the identified gifted child in terms of academic abilities, learning pace, learning difficulties?</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537157"/>
            <a:ext cx="7452359" cy="3928110"/>
          </a:xfrm>
          <a:prstGeom prst="rect">
            <a:avLst/>
          </a:prstGeom>
        </p:spPr>
        <p:txBody>
          <a:bodyPr vert="horz" wrap="square" lIns="0" tIns="12065" rIns="0" bIns="0" rtlCol="0">
            <a:spAutoFit/>
          </a:bodyPr>
          <a:lstStyle/>
          <a:p>
            <a:pPr marL="12700">
              <a:lnSpc>
                <a:spcPct val="100000"/>
              </a:lnSpc>
              <a:spcBef>
                <a:spcPts val="95"/>
              </a:spcBef>
            </a:pPr>
            <a:r>
              <a:rPr sz="3200" spc="-10" dirty="0">
                <a:latin typeface="Times New Roman"/>
                <a:cs typeface="Times New Roman"/>
              </a:rPr>
              <a:t>Definition</a:t>
            </a:r>
            <a:r>
              <a:rPr sz="3200" spc="-105" dirty="0">
                <a:latin typeface="Times New Roman"/>
                <a:cs typeface="Times New Roman"/>
              </a:rPr>
              <a:t> </a:t>
            </a:r>
            <a:r>
              <a:rPr sz="3200" dirty="0">
                <a:latin typeface="Times New Roman"/>
                <a:cs typeface="Times New Roman"/>
              </a:rPr>
              <a:t>of</a:t>
            </a:r>
            <a:r>
              <a:rPr sz="3200" spc="-110" dirty="0">
                <a:latin typeface="Times New Roman"/>
                <a:cs typeface="Times New Roman"/>
              </a:rPr>
              <a:t> </a:t>
            </a:r>
            <a:r>
              <a:rPr sz="3200" spc="-10" dirty="0">
                <a:latin typeface="Times New Roman"/>
                <a:cs typeface="Times New Roman"/>
              </a:rPr>
              <a:t>Method:</a:t>
            </a:r>
            <a:endParaRPr sz="3200">
              <a:latin typeface="Times New Roman"/>
              <a:cs typeface="Times New Roman"/>
            </a:endParaRPr>
          </a:p>
          <a:p>
            <a:pPr>
              <a:lnSpc>
                <a:spcPct val="100000"/>
              </a:lnSpc>
              <a:spcBef>
                <a:spcPts val="160"/>
              </a:spcBef>
            </a:pPr>
            <a:endParaRPr sz="3200">
              <a:latin typeface="Times New Roman"/>
              <a:cs typeface="Times New Roman"/>
            </a:endParaRPr>
          </a:p>
          <a:p>
            <a:pPr marL="12700" marR="523875">
              <a:lnSpc>
                <a:spcPct val="100000"/>
              </a:lnSpc>
            </a:pPr>
            <a:r>
              <a:rPr sz="3200" dirty="0">
                <a:latin typeface="Times New Roman"/>
                <a:cs typeface="Times New Roman"/>
              </a:rPr>
              <a:t>A</a:t>
            </a:r>
            <a:r>
              <a:rPr sz="3200" spc="-160" dirty="0">
                <a:latin typeface="Times New Roman"/>
                <a:cs typeface="Times New Roman"/>
              </a:rPr>
              <a:t> </a:t>
            </a:r>
            <a:r>
              <a:rPr sz="3200" spc="-10" dirty="0">
                <a:latin typeface="Times New Roman"/>
                <a:cs typeface="Times New Roman"/>
              </a:rPr>
              <a:t>procedure,</a:t>
            </a:r>
            <a:r>
              <a:rPr sz="3200" spc="-165" dirty="0">
                <a:latin typeface="Times New Roman"/>
                <a:cs typeface="Times New Roman"/>
              </a:rPr>
              <a:t> </a:t>
            </a:r>
            <a:r>
              <a:rPr sz="3200" dirty="0">
                <a:latin typeface="Times New Roman"/>
                <a:cs typeface="Times New Roman"/>
              </a:rPr>
              <a:t>systematic</a:t>
            </a:r>
            <a:r>
              <a:rPr sz="3200" spc="-120" dirty="0">
                <a:latin typeface="Times New Roman"/>
                <a:cs typeface="Times New Roman"/>
              </a:rPr>
              <a:t> </a:t>
            </a:r>
            <a:r>
              <a:rPr sz="3200" dirty="0">
                <a:latin typeface="Times New Roman"/>
                <a:cs typeface="Times New Roman"/>
              </a:rPr>
              <a:t>plan,</a:t>
            </a:r>
            <a:r>
              <a:rPr sz="3200" spc="-165" dirty="0">
                <a:latin typeface="Times New Roman"/>
                <a:cs typeface="Times New Roman"/>
              </a:rPr>
              <a:t> </a:t>
            </a:r>
            <a:r>
              <a:rPr sz="3200" dirty="0">
                <a:latin typeface="Times New Roman"/>
                <a:cs typeface="Times New Roman"/>
              </a:rPr>
              <a:t>technique</a:t>
            </a:r>
            <a:r>
              <a:rPr sz="3200" spc="-160" dirty="0">
                <a:latin typeface="Times New Roman"/>
                <a:cs typeface="Times New Roman"/>
              </a:rPr>
              <a:t> </a:t>
            </a:r>
            <a:r>
              <a:rPr sz="3200" spc="-25" dirty="0">
                <a:latin typeface="Times New Roman"/>
                <a:cs typeface="Times New Roman"/>
              </a:rPr>
              <a:t>or </a:t>
            </a:r>
            <a:r>
              <a:rPr sz="3200" dirty="0">
                <a:latin typeface="Times New Roman"/>
                <a:cs typeface="Times New Roman"/>
              </a:rPr>
              <a:t>process</a:t>
            </a:r>
            <a:r>
              <a:rPr sz="3200" spc="-150" dirty="0">
                <a:latin typeface="Times New Roman"/>
                <a:cs typeface="Times New Roman"/>
              </a:rPr>
              <a:t> </a:t>
            </a:r>
            <a:r>
              <a:rPr sz="3200" dirty="0">
                <a:latin typeface="Times New Roman"/>
                <a:cs typeface="Times New Roman"/>
              </a:rPr>
              <a:t>of</a:t>
            </a:r>
            <a:r>
              <a:rPr sz="3200" spc="-135" dirty="0">
                <a:latin typeface="Times New Roman"/>
                <a:cs typeface="Times New Roman"/>
              </a:rPr>
              <a:t> </a:t>
            </a:r>
            <a:r>
              <a:rPr sz="3200" b="1" dirty="0">
                <a:latin typeface="Times New Roman"/>
                <a:cs typeface="Times New Roman"/>
              </a:rPr>
              <a:t>doing</a:t>
            </a:r>
            <a:r>
              <a:rPr sz="3200" b="1" spc="-155" dirty="0">
                <a:latin typeface="Times New Roman"/>
                <a:cs typeface="Times New Roman"/>
              </a:rPr>
              <a:t> </a:t>
            </a:r>
            <a:r>
              <a:rPr sz="3200" spc="-10" dirty="0">
                <a:latin typeface="Times New Roman"/>
                <a:cs typeface="Times New Roman"/>
              </a:rPr>
              <a:t>something.</a:t>
            </a:r>
            <a:endParaRPr sz="3200">
              <a:latin typeface="Times New Roman"/>
              <a:cs typeface="Times New Roman"/>
            </a:endParaRPr>
          </a:p>
          <a:p>
            <a:pPr>
              <a:lnSpc>
                <a:spcPct val="100000"/>
              </a:lnSpc>
              <a:spcBef>
                <a:spcPts val="170"/>
              </a:spcBef>
            </a:pPr>
            <a:endParaRPr sz="3200">
              <a:latin typeface="Times New Roman"/>
              <a:cs typeface="Times New Roman"/>
            </a:endParaRPr>
          </a:p>
          <a:p>
            <a:pPr marL="12700">
              <a:lnSpc>
                <a:spcPct val="100000"/>
              </a:lnSpc>
            </a:pPr>
            <a:r>
              <a:rPr sz="3200" dirty="0">
                <a:latin typeface="Times New Roman"/>
                <a:cs typeface="Times New Roman"/>
              </a:rPr>
              <a:t>Definition</a:t>
            </a:r>
            <a:r>
              <a:rPr sz="3200" spc="-140" dirty="0">
                <a:latin typeface="Times New Roman"/>
                <a:cs typeface="Times New Roman"/>
              </a:rPr>
              <a:t> </a:t>
            </a:r>
            <a:r>
              <a:rPr sz="3200" dirty="0">
                <a:latin typeface="Times New Roman"/>
                <a:cs typeface="Times New Roman"/>
              </a:rPr>
              <a:t>of</a:t>
            </a:r>
            <a:r>
              <a:rPr sz="3200" spc="-165" dirty="0">
                <a:latin typeface="Times New Roman"/>
                <a:cs typeface="Times New Roman"/>
              </a:rPr>
              <a:t> </a:t>
            </a:r>
            <a:r>
              <a:rPr sz="3200" spc="-10" dirty="0">
                <a:latin typeface="Times New Roman"/>
                <a:cs typeface="Times New Roman"/>
              </a:rPr>
              <a:t>Strategy:</a:t>
            </a:r>
            <a:endParaRPr sz="3200">
              <a:latin typeface="Times New Roman"/>
              <a:cs typeface="Times New Roman"/>
            </a:endParaRPr>
          </a:p>
          <a:p>
            <a:pPr marL="12700" marR="5080">
              <a:lnSpc>
                <a:spcPct val="100000"/>
              </a:lnSpc>
            </a:pPr>
            <a:r>
              <a:rPr sz="3200" b="1" dirty="0">
                <a:latin typeface="Times New Roman"/>
                <a:cs typeface="Times New Roman"/>
              </a:rPr>
              <a:t>Choosing</a:t>
            </a:r>
            <a:r>
              <a:rPr sz="3200" b="1" spc="-150" dirty="0">
                <a:latin typeface="Times New Roman"/>
                <a:cs typeface="Times New Roman"/>
              </a:rPr>
              <a:t> </a:t>
            </a:r>
            <a:r>
              <a:rPr sz="3200" dirty="0">
                <a:latin typeface="Times New Roman"/>
                <a:cs typeface="Times New Roman"/>
              </a:rPr>
              <a:t>an</a:t>
            </a:r>
            <a:r>
              <a:rPr sz="3200" spc="-140" dirty="0">
                <a:latin typeface="Times New Roman"/>
                <a:cs typeface="Times New Roman"/>
              </a:rPr>
              <a:t> </a:t>
            </a:r>
            <a:r>
              <a:rPr sz="3200" dirty="0">
                <a:latin typeface="Times New Roman"/>
                <a:cs typeface="Times New Roman"/>
              </a:rPr>
              <a:t>action</a:t>
            </a:r>
            <a:r>
              <a:rPr sz="3200" spc="-160" dirty="0">
                <a:latin typeface="Times New Roman"/>
                <a:cs typeface="Times New Roman"/>
              </a:rPr>
              <a:t> </a:t>
            </a:r>
            <a:r>
              <a:rPr sz="3200" dirty="0">
                <a:latin typeface="Times New Roman"/>
                <a:cs typeface="Times New Roman"/>
              </a:rPr>
              <a:t>or</a:t>
            </a:r>
            <a:r>
              <a:rPr sz="3200" spc="-155" dirty="0">
                <a:latin typeface="Times New Roman"/>
                <a:cs typeface="Times New Roman"/>
              </a:rPr>
              <a:t> </a:t>
            </a:r>
            <a:r>
              <a:rPr sz="3200" dirty="0">
                <a:latin typeface="Times New Roman"/>
                <a:cs typeface="Times New Roman"/>
              </a:rPr>
              <a:t>process</a:t>
            </a:r>
            <a:r>
              <a:rPr sz="3200" spc="-145" dirty="0">
                <a:latin typeface="Times New Roman"/>
                <a:cs typeface="Times New Roman"/>
              </a:rPr>
              <a:t> </a:t>
            </a:r>
            <a:r>
              <a:rPr sz="3200" dirty="0">
                <a:latin typeface="Times New Roman"/>
                <a:cs typeface="Times New Roman"/>
              </a:rPr>
              <a:t>for</a:t>
            </a:r>
            <a:r>
              <a:rPr sz="3200" spc="-155" dirty="0">
                <a:latin typeface="Times New Roman"/>
                <a:cs typeface="Times New Roman"/>
              </a:rPr>
              <a:t> </a:t>
            </a:r>
            <a:r>
              <a:rPr sz="3200" dirty="0">
                <a:latin typeface="Times New Roman"/>
                <a:cs typeface="Times New Roman"/>
              </a:rPr>
              <a:t>achieving</a:t>
            </a:r>
            <a:r>
              <a:rPr sz="3200" spc="-145" dirty="0">
                <a:latin typeface="Times New Roman"/>
                <a:cs typeface="Times New Roman"/>
              </a:rPr>
              <a:t> </a:t>
            </a:r>
            <a:r>
              <a:rPr sz="3200" spc="-50" dirty="0">
                <a:latin typeface="Times New Roman"/>
                <a:cs typeface="Times New Roman"/>
              </a:rPr>
              <a:t>a </a:t>
            </a:r>
            <a:r>
              <a:rPr sz="3200" spc="-10" dirty="0">
                <a:latin typeface="Times New Roman"/>
                <a:cs typeface="Times New Roman"/>
              </a:rPr>
              <a:t>goal.</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74625">
              <a:lnSpc>
                <a:spcPct val="100000"/>
              </a:lnSpc>
              <a:spcBef>
                <a:spcPts val="95"/>
              </a:spcBef>
            </a:pPr>
            <a:r>
              <a:rPr dirty="0"/>
              <a:t>A</a:t>
            </a:r>
            <a:r>
              <a:rPr spc="-215" dirty="0"/>
              <a:t> </a:t>
            </a:r>
            <a:r>
              <a:rPr dirty="0"/>
              <a:t>Quick</a:t>
            </a:r>
            <a:r>
              <a:rPr spc="-215" dirty="0"/>
              <a:t> </a:t>
            </a:r>
            <a:r>
              <a:rPr dirty="0"/>
              <a:t>Moment</a:t>
            </a:r>
            <a:r>
              <a:rPr spc="-195" dirty="0"/>
              <a:t> </a:t>
            </a:r>
            <a:r>
              <a:rPr dirty="0"/>
              <a:t>for</a:t>
            </a:r>
            <a:r>
              <a:rPr spc="-195" dirty="0"/>
              <a:t> </a:t>
            </a:r>
            <a:r>
              <a:rPr spc="-10" dirty="0"/>
              <a:t>Terminology</a:t>
            </a:r>
          </a:p>
        </p:txBody>
      </p:sp>
      <p:grpSp>
        <p:nvGrpSpPr>
          <p:cNvPr id="4" name="object 4"/>
          <p:cNvGrpSpPr/>
          <p:nvPr/>
        </p:nvGrpSpPr>
        <p:grpSpPr>
          <a:xfrm>
            <a:off x="1213103" y="6025896"/>
            <a:ext cx="6742430" cy="573405"/>
            <a:chOff x="1213103" y="6025896"/>
            <a:chExt cx="6742430" cy="573405"/>
          </a:xfrm>
        </p:grpSpPr>
        <p:pic>
          <p:nvPicPr>
            <p:cNvPr id="5" name="object 5"/>
            <p:cNvPicPr/>
            <p:nvPr/>
          </p:nvPicPr>
          <p:blipFill>
            <a:blip r:embed="rId2" cstate="print"/>
            <a:stretch>
              <a:fillRect/>
            </a:stretch>
          </p:blipFill>
          <p:spPr>
            <a:xfrm>
              <a:off x="5681471" y="6025896"/>
              <a:ext cx="2273807" cy="530351"/>
            </a:xfrm>
            <a:prstGeom prst="rect">
              <a:avLst/>
            </a:prstGeom>
          </p:spPr>
        </p:pic>
        <p:pic>
          <p:nvPicPr>
            <p:cNvPr id="6" name="object 6"/>
            <p:cNvPicPr/>
            <p:nvPr/>
          </p:nvPicPr>
          <p:blipFill>
            <a:blip r:embed="rId3" cstate="print"/>
            <a:stretch>
              <a:fillRect/>
            </a:stretch>
          </p:blipFill>
          <p:spPr>
            <a:xfrm>
              <a:off x="3212591" y="6031992"/>
              <a:ext cx="1856232" cy="536448"/>
            </a:xfrm>
            <a:prstGeom prst="rect">
              <a:avLst/>
            </a:prstGeom>
          </p:spPr>
        </p:pic>
        <p:pic>
          <p:nvPicPr>
            <p:cNvPr id="7" name="object 7"/>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294843"/>
            <a:ext cx="1312545" cy="695325"/>
          </a:xfrm>
          <a:prstGeom prst="rect">
            <a:avLst/>
          </a:prstGeom>
        </p:spPr>
        <p:txBody>
          <a:bodyPr vert="horz" wrap="square" lIns="0" tIns="12065" rIns="0" bIns="0" rtlCol="0">
            <a:spAutoFit/>
          </a:bodyPr>
          <a:lstStyle/>
          <a:p>
            <a:pPr marL="12700">
              <a:lnSpc>
                <a:spcPct val="100000"/>
              </a:lnSpc>
              <a:spcBef>
                <a:spcPts val="95"/>
              </a:spcBef>
            </a:pPr>
            <a:r>
              <a:rPr spc="-85" dirty="0"/>
              <a:t>Why?</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31750">
              <a:lnSpc>
                <a:spcPct val="100000"/>
              </a:lnSpc>
              <a:spcBef>
                <a:spcPts val="95"/>
              </a:spcBef>
            </a:pPr>
            <a:r>
              <a:rPr dirty="0"/>
              <a:t>Why</a:t>
            </a:r>
            <a:r>
              <a:rPr spc="-110" dirty="0"/>
              <a:t> </a:t>
            </a:r>
            <a:r>
              <a:rPr dirty="0"/>
              <a:t>should</a:t>
            </a:r>
            <a:r>
              <a:rPr spc="-35" dirty="0"/>
              <a:t> </a:t>
            </a:r>
            <a:r>
              <a:rPr dirty="0"/>
              <a:t>we</a:t>
            </a:r>
            <a:r>
              <a:rPr spc="-95" dirty="0"/>
              <a:t> </a:t>
            </a:r>
            <a:r>
              <a:rPr dirty="0"/>
              <a:t>use</a:t>
            </a:r>
            <a:r>
              <a:rPr spc="-95" dirty="0"/>
              <a:t> </a:t>
            </a:r>
            <a:r>
              <a:rPr dirty="0"/>
              <a:t>different</a:t>
            </a:r>
            <a:r>
              <a:rPr spc="-55" dirty="0"/>
              <a:t> </a:t>
            </a:r>
            <a:r>
              <a:rPr dirty="0"/>
              <a:t>methods</a:t>
            </a:r>
            <a:r>
              <a:rPr spc="-35" dirty="0"/>
              <a:t> </a:t>
            </a:r>
            <a:r>
              <a:rPr spc="-25" dirty="0"/>
              <a:t>and</a:t>
            </a:r>
          </a:p>
          <a:p>
            <a:pPr marL="13970">
              <a:lnSpc>
                <a:spcPct val="100000"/>
              </a:lnSpc>
              <a:spcBef>
                <a:spcPts val="3625"/>
              </a:spcBef>
            </a:pPr>
            <a:r>
              <a:rPr spc="-20" dirty="0"/>
              <a:t>strategies</a:t>
            </a:r>
            <a:r>
              <a:rPr spc="-90" dirty="0"/>
              <a:t> </a:t>
            </a:r>
            <a:r>
              <a:rPr dirty="0"/>
              <a:t>when</a:t>
            </a:r>
            <a:r>
              <a:rPr spc="-105" dirty="0"/>
              <a:t> </a:t>
            </a:r>
            <a:r>
              <a:rPr spc="-10" dirty="0"/>
              <a:t>teaching</a:t>
            </a:r>
            <a:r>
              <a:rPr spc="-85" dirty="0"/>
              <a:t> </a:t>
            </a:r>
            <a:r>
              <a:rPr dirty="0"/>
              <a:t>gifted</a:t>
            </a:r>
            <a:r>
              <a:rPr spc="-130" dirty="0"/>
              <a:t> </a:t>
            </a:r>
            <a:r>
              <a:rPr spc="-10" dirty="0"/>
              <a:t>students?</a:t>
            </a:r>
          </a:p>
        </p:txBody>
      </p:sp>
      <p:sp>
        <p:nvSpPr>
          <p:cNvPr id="4" name="object 4"/>
          <p:cNvSpPr txBox="1"/>
          <p:nvPr/>
        </p:nvSpPr>
        <p:spPr>
          <a:xfrm>
            <a:off x="539292" y="6448450"/>
            <a:ext cx="76835" cy="164465"/>
          </a:xfrm>
          <a:prstGeom prst="rect">
            <a:avLst/>
          </a:prstGeom>
        </p:spPr>
        <p:txBody>
          <a:bodyPr vert="horz" wrap="square" lIns="0" tIns="13970" rIns="0" bIns="0" rtlCol="0">
            <a:spAutoFit/>
          </a:bodyPr>
          <a:lstStyle/>
          <a:p>
            <a:pPr marL="12700">
              <a:lnSpc>
                <a:spcPct val="100000"/>
              </a:lnSpc>
              <a:spcBef>
                <a:spcPts val="110"/>
              </a:spcBef>
            </a:pPr>
            <a:r>
              <a:rPr sz="900" spc="-50" dirty="0">
                <a:solidFill>
                  <a:srgbClr val="888888"/>
                </a:solidFill>
                <a:latin typeface="Gill Sans MT"/>
                <a:cs typeface="Gill Sans MT"/>
              </a:rPr>
              <a:t>3</a:t>
            </a:r>
            <a:endParaRPr sz="900">
              <a:latin typeface="Gill Sans MT"/>
              <a:cs typeface="Gill Sans MT"/>
            </a:endParaRPr>
          </a:p>
        </p:txBody>
      </p:sp>
      <p:grpSp>
        <p:nvGrpSpPr>
          <p:cNvPr id="5" name="object 5"/>
          <p:cNvGrpSpPr/>
          <p:nvPr/>
        </p:nvGrpSpPr>
        <p:grpSpPr>
          <a:xfrm>
            <a:off x="1213103" y="6025896"/>
            <a:ext cx="6742430" cy="573405"/>
            <a:chOff x="1213103" y="6025896"/>
            <a:chExt cx="6742430" cy="573405"/>
          </a:xfrm>
        </p:grpSpPr>
        <p:pic>
          <p:nvPicPr>
            <p:cNvPr id="6" name="object 6"/>
            <p:cNvPicPr/>
            <p:nvPr/>
          </p:nvPicPr>
          <p:blipFill>
            <a:blip r:embed="rId2" cstate="print"/>
            <a:stretch>
              <a:fillRect/>
            </a:stretch>
          </p:blipFill>
          <p:spPr>
            <a:xfrm>
              <a:off x="5681471" y="6025896"/>
              <a:ext cx="2273807" cy="530351"/>
            </a:xfrm>
            <a:prstGeom prst="rect">
              <a:avLst/>
            </a:prstGeom>
          </p:spPr>
        </p:pic>
        <p:pic>
          <p:nvPicPr>
            <p:cNvPr id="7" name="object 7"/>
            <p:cNvPicPr/>
            <p:nvPr/>
          </p:nvPicPr>
          <p:blipFill>
            <a:blip r:embed="rId3" cstate="print"/>
            <a:stretch>
              <a:fillRect/>
            </a:stretch>
          </p:blipFill>
          <p:spPr>
            <a:xfrm>
              <a:off x="3212591" y="6031992"/>
              <a:ext cx="1856232" cy="536448"/>
            </a:xfrm>
            <a:prstGeom prst="rect">
              <a:avLst/>
            </a:prstGeom>
          </p:spPr>
        </p:pic>
        <p:pic>
          <p:nvPicPr>
            <p:cNvPr id="8" name="object 8"/>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Strategies</a:t>
            </a:r>
            <a:r>
              <a:rPr spc="-200" dirty="0"/>
              <a:t> </a:t>
            </a:r>
            <a:r>
              <a:rPr dirty="0"/>
              <a:t>build</a:t>
            </a:r>
            <a:r>
              <a:rPr spc="-250" dirty="0"/>
              <a:t> </a:t>
            </a:r>
            <a:r>
              <a:rPr spc="-10" dirty="0"/>
              <a:t>Environment</a:t>
            </a:r>
          </a:p>
        </p:txBody>
      </p:sp>
      <p:sp>
        <p:nvSpPr>
          <p:cNvPr id="3" name="object 3"/>
          <p:cNvSpPr txBox="1"/>
          <p:nvPr/>
        </p:nvSpPr>
        <p:spPr>
          <a:xfrm>
            <a:off x="536244" y="1376410"/>
            <a:ext cx="7886700" cy="4114800"/>
          </a:xfrm>
          <a:prstGeom prst="rect">
            <a:avLst/>
          </a:prstGeom>
        </p:spPr>
        <p:txBody>
          <a:bodyPr vert="horz" wrap="square" lIns="0" tIns="12700" rIns="0" bIns="0" rtlCol="0">
            <a:spAutoFit/>
          </a:bodyPr>
          <a:lstStyle/>
          <a:p>
            <a:pPr marL="469900" marR="852169" indent="-457200">
              <a:lnSpc>
                <a:spcPct val="150100"/>
              </a:lnSpc>
              <a:spcBef>
                <a:spcPts val="100"/>
              </a:spcBef>
              <a:buFont typeface="Arial"/>
              <a:buChar char="•"/>
              <a:tabLst>
                <a:tab pos="469900" algn="l"/>
              </a:tabLst>
            </a:pPr>
            <a:r>
              <a:rPr sz="3200" dirty="0">
                <a:latin typeface="Times New Roman"/>
                <a:cs typeface="Times New Roman"/>
              </a:rPr>
              <a:t>An</a:t>
            </a:r>
            <a:r>
              <a:rPr sz="3200" spc="-114" dirty="0">
                <a:latin typeface="Times New Roman"/>
                <a:cs typeface="Times New Roman"/>
              </a:rPr>
              <a:t> </a:t>
            </a:r>
            <a:r>
              <a:rPr sz="3200" spc="-10" dirty="0">
                <a:latin typeface="Times New Roman"/>
                <a:cs typeface="Times New Roman"/>
              </a:rPr>
              <a:t>educational</a:t>
            </a:r>
            <a:r>
              <a:rPr sz="3200" spc="-125" dirty="0">
                <a:latin typeface="Times New Roman"/>
                <a:cs typeface="Times New Roman"/>
              </a:rPr>
              <a:t> </a:t>
            </a:r>
            <a:r>
              <a:rPr sz="3200" spc="-10" dirty="0">
                <a:latin typeface="Times New Roman"/>
                <a:cs typeface="Times New Roman"/>
              </a:rPr>
              <a:t>environment</a:t>
            </a:r>
            <a:r>
              <a:rPr sz="3200" spc="-135" dirty="0">
                <a:latin typeface="Times New Roman"/>
                <a:cs typeface="Times New Roman"/>
              </a:rPr>
              <a:t> </a:t>
            </a:r>
            <a:r>
              <a:rPr sz="3200" dirty="0">
                <a:latin typeface="Times New Roman"/>
                <a:cs typeface="Times New Roman"/>
              </a:rPr>
              <a:t>is</a:t>
            </a:r>
            <a:r>
              <a:rPr sz="3200" spc="-114" dirty="0">
                <a:latin typeface="Times New Roman"/>
                <a:cs typeface="Times New Roman"/>
              </a:rPr>
              <a:t> </a:t>
            </a:r>
            <a:r>
              <a:rPr sz="3200" dirty="0">
                <a:latin typeface="Times New Roman"/>
                <a:cs typeface="Times New Roman"/>
              </a:rPr>
              <a:t>based</a:t>
            </a:r>
            <a:r>
              <a:rPr sz="3200" spc="-114" dirty="0">
                <a:latin typeface="Times New Roman"/>
                <a:cs typeface="Times New Roman"/>
              </a:rPr>
              <a:t> </a:t>
            </a:r>
            <a:r>
              <a:rPr sz="3200" spc="-25" dirty="0">
                <a:latin typeface="Times New Roman"/>
                <a:cs typeface="Times New Roman"/>
              </a:rPr>
              <a:t>on </a:t>
            </a:r>
            <a:r>
              <a:rPr sz="3200" spc="-10" dirty="0">
                <a:latin typeface="Times New Roman"/>
                <a:cs typeface="Times New Roman"/>
              </a:rPr>
              <a:t>interactions,</a:t>
            </a:r>
            <a:r>
              <a:rPr sz="3200" spc="-160" dirty="0">
                <a:latin typeface="Times New Roman"/>
                <a:cs typeface="Times New Roman"/>
              </a:rPr>
              <a:t> </a:t>
            </a:r>
            <a:r>
              <a:rPr sz="3200" dirty="0">
                <a:latin typeface="Times New Roman"/>
                <a:cs typeface="Times New Roman"/>
              </a:rPr>
              <a:t>acceptance,</a:t>
            </a:r>
            <a:r>
              <a:rPr sz="3200" spc="-125" dirty="0">
                <a:latin typeface="Times New Roman"/>
                <a:cs typeface="Times New Roman"/>
              </a:rPr>
              <a:t> </a:t>
            </a:r>
            <a:r>
              <a:rPr sz="3200" dirty="0">
                <a:latin typeface="Times New Roman"/>
                <a:cs typeface="Times New Roman"/>
              </a:rPr>
              <a:t>time</a:t>
            </a:r>
            <a:r>
              <a:rPr sz="3200" spc="-140" dirty="0">
                <a:latin typeface="Times New Roman"/>
                <a:cs typeface="Times New Roman"/>
              </a:rPr>
              <a:t> </a:t>
            </a:r>
            <a:r>
              <a:rPr sz="3200" dirty="0">
                <a:latin typeface="Times New Roman"/>
                <a:cs typeface="Times New Roman"/>
              </a:rPr>
              <a:t>and</a:t>
            </a:r>
            <a:r>
              <a:rPr sz="3200" spc="-160" dirty="0">
                <a:latin typeface="Times New Roman"/>
                <a:cs typeface="Times New Roman"/>
              </a:rPr>
              <a:t> </a:t>
            </a:r>
            <a:r>
              <a:rPr sz="3200" spc="-10" dirty="0">
                <a:latin typeface="Times New Roman"/>
                <a:cs typeface="Times New Roman"/>
              </a:rPr>
              <a:t>space.</a:t>
            </a:r>
            <a:endParaRPr sz="3200">
              <a:latin typeface="Times New Roman"/>
              <a:cs typeface="Times New Roman"/>
            </a:endParaRPr>
          </a:p>
          <a:p>
            <a:pPr marL="469900" marR="5080" indent="-457200">
              <a:lnSpc>
                <a:spcPct val="150100"/>
              </a:lnSpc>
              <a:spcBef>
                <a:spcPts val="1680"/>
              </a:spcBef>
              <a:buFont typeface="Arial"/>
              <a:buChar char="•"/>
              <a:tabLst>
                <a:tab pos="469900" algn="l"/>
              </a:tabLst>
            </a:pPr>
            <a:r>
              <a:rPr sz="3200" dirty="0">
                <a:latin typeface="Times New Roman"/>
                <a:cs typeface="Times New Roman"/>
              </a:rPr>
              <a:t>It</a:t>
            </a:r>
            <a:r>
              <a:rPr sz="3200" spc="-160" dirty="0">
                <a:latin typeface="Times New Roman"/>
                <a:cs typeface="Times New Roman"/>
              </a:rPr>
              <a:t> </a:t>
            </a:r>
            <a:r>
              <a:rPr sz="3200" dirty="0">
                <a:latin typeface="Times New Roman"/>
                <a:cs typeface="Times New Roman"/>
              </a:rPr>
              <a:t>allows</a:t>
            </a:r>
            <a:r>
              <a:rPr sz="3200" spc="-145" dirty="0">
                <a:latin typeface="Times New Roman"/>
                <a:cs typeface="Times New Roman"/>
              </a:rPr>
              <a:t> </a:t>
            </a:r>
            <a:r>
              <a:rPr sz="3200" dirty="0">
                <a:latin typeface="Times New Roman"/>
                <a:cs typeface="Times New Roman"/>
              </a:rPr>
              <a:t>to</a:t>
            </a:r>
            <a:r>
              <a:rPr sz="3200" spc="-145" dirty="0">
                <a:latin typeface="Times New Roman"/>
                <a:cs typeface="Times New Roman"/>
              </a:rPr>
              <a:t> </a:t>
            </a:r>
            <a:r>
              <a:rPr sz="3200" dirty="0">
                <a:latin typeface="Times New Roman"/>
                <a:cs typeface="Times New Roman"/>
              </a:rPr>
              <a:t>diverse,</a:t>
            </a:r>
            <a:r>
              <a:rPr sz="3200" spc="-135" dirty="0">
                <a:latin typeface="Times New Roman"/>
                <a:cs typeface="Times New Roman"/>
              </a:rPr>
              <a:t> </a:t>
            </a:r>
            <a:r>
              <a:rPr sz="3200" dirty="0">
                <a:latin typeface="Times New Roman"/>
                <a:cs typeface="Times New Roman"/>
              </a:rPr>
              <a:t>create,</a:t>
            </a:r>
            <a:r>
              <a:rPr sz="3200" spc="-110" dirty="0">
                <a:latin typeface="Times New Roman"/>
                <a:cs typeface="Times New Roman"/>
              </a:rPr>
              <a:t> </a:t>
            </a:r>
            <a:r>
              <a:rPr sz="3200" dirty="0">
                <a:latin typeface="Times New Roman"/>
                <a:cs typeface="Times New Roman"/>
              </a:rPr>
              <a:t>decide</a:t>
            </a:r>
            <a:r>
              <a:rPr sz="3200" spc="-145" dirty="0">
                <a:latin typeface="Times New Roman"/>
                <a:cs typeface="Times New Roman"/>
              </a:rPr>
              <a:t> </a:t>
            </a:r>
            <a:r>
              <a:rPr sz="3200" dirty="0">
                <a:latin typeface="Times New Roman"/>
                <a:cs typeface="Times New Roman"/>
              </a:rPr>
              <a:t>and</a:t>
            </a:r>
            <a:r>
              <a:rPr sz="3200" spc="-150" dirty="0">
                <a:latin typeface="Times New Roman"/>
                <a:cs typeface="Times New Roman"/>
              </a:rPr>
              <a:t> </a:t>
            </a:r>
            <a:r>
              <a:rPr sz="3200" spc="-10" dirty="0">
                <a:latin typeface="Times New Roman"/>
                <a:cs typeface="Times New Roman"/>
              </a:rPr>
              <a:t>change </a:t>
            </a:r>
            <a:r>
              <a:rPr sz="3200" dirty="0">
                <a:latin typeface="Times New Roman"/>
                <a:cs typeface="Times New Roman"/>
              </a:rPr>
              <a:t>as</a:t>
            </a:r>
            <a:r>
              <a:rPr sz="3200" spc="-140" dirty="0">
                <a:latin typeface="Times New Roman"/>
                <a:cs typeface="Times New Roman"/>
              </a:rPr>
              <a:t> </a:t>
            </a:r>
            <a:r>
              <a:rPr sz="3200" dirty="0">
                <a:latin typeface="Times New Roman"/>
                <a:cs typeface="Times New Roman"/>
              </a:rPr>
              <a:t>we</a:t>
            </a:r>
            <a:r>
              <a:rPr sz="3200" spc="-125" dirty="0">
                <a:latin typeface="Times New Roman"/>
                <a:cs typeface="Times New Roman"/>
              </a:rPr>
              <a:t> </a:t>
            </a:r>
            <a:r>
              <a:rPr sz="3200" dirty="0">
                <a:latin typeface="Times New Roman"/>
                <a:cs typeface="Times New Roman"/>
              </a:rPr>
              <a:t>go</a:t>
            </a:r>
            <a:r>
              <a:rPr sz="3200" spc="-140" dirty="0">
                <a:latin typeface="Times New Roman"/>
                <a:cs typeface="Times New Roman"/>
              </a:rPr>
              <a:t> </a:t>
            </a:r>
            <a:r>
              <a:rPr sz="3200" dirty="0">
                <a:latin typeface="Times New Roman"/>
                <a:cs typeface="Times New Roman"/>
              </a:rPr>
              <a:t>along,</a:t>
            </a:r>
            <a:r>
              <a:rPr sz="3200" spc="-165" dirty="0">
                <a:latin typeface="Times New Roman"/>
                <a:cs typeface="Times New Roman"/>
              </a:rPr>
              <a:t> </a:t>
            </a:r>
            <a:r>
              <a:rPr sz="3200" dirty="0">
                <a:latin typeface="Times New Roman"/>
                <a:cs typeface="Times New Roman"/>
              </a:rPr>
              <a:t>both</a:t>
            </a:r>
            <a:r>
              <a:rPr sz="3200" spc="-140" dirty="0">
                <a:latin typeface="Times New Roman"/>
                <a:cs typeface="Times New Roman"/>
              </a:rPr>
              <a:t> </a:t>
            </a:r>
            <a:r>
              <a:rPr sz="3200" dirty="0">
                <a:latin typeface="Times New Roman"/>
                <a:cs typeface="Times New Roman"/>
              </a:rPr>
              <a:t>teachers</a:t>
            </a:r>
            <a:r>
              <a:rPr sz="3200" spc="-114"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spc="-10" dirty="0">
                <a:latin typeface="Times New Roman"/>
                <a:cs typeface="Times New Roman"/>
              </a:rPr>
              <a:t>students.</a:t>
            </a:r>
            <a:endParaRPr sz="3200">
              <a:latin typeface="Times New Roman"/>
              <a:cs typeface="Times New Roman"/>
            </a:endParaRPr>
          </a:p>
          <a:p>
            <a:pPr marL="469265" indent="-456565">
              <a:lnSpc>
                <a:spcPct val="100000"/>
              </a:lnSpc>
              <a:spcBef>
                <a:spcPts val="3625"/>
              </a:spcBef>
              <a:buFont typeface="Arial"/>
              <a:buChar char="•"/>
              <a:tabLst>
                <a:tab pos="469265" algn="l"/>
              </a:tabLst>
            </a:pPr>
            <a:r>
              <a:rPr sz="3200" dirty="0">
                <a:latin typeface="Times New Roman"/>
                <a:cs typeface="Times New Roman"/>
              </a:rPr>
              <a:t>More</a:t>
            </a:r>
            <a:r>
              <a:rPr sz="3200" spc="-135" dirty="0">
                <a:latin typeface="Times New Roman"/>
                <a:cs typeface="Times New Roman"/>
              </a:rPr>
              <a:t> </a:t>
            </a:r>
            <a:r>
              <a:rPr sz="3200" dirty="0">
                <a:latin typeface="Times New Roman"/>
                <a:cs typeface="Times New Roman"/>
              </a:rPr>
              <a:t>freedom</a:t>
            </a:r>
            <a:r>
              <a:rPr sz="3200" spc="-140" dirty="0">
                <a:latin typeface="Times New Roman"/>
                <a:cs typeface="Times New Roman"/>
              </a:rPr>
              <a:t> </a:t>
            </a:r>
            <a:r>
              <a:rPr sz="3200" dirty="0">
                <a:latin typeface="Times New Roman"/>
                <a:cs typeface="Times New Roman"/>
              </a:rPr>
              <a:t>for</a:t>
            </a:r>
            <a:r>
              <a:rPr sz="3200" spc="-155" dirty="0">
                <a:latin typeface="Times New Roman"/>
                <a:cs typeface="Times New Roman"/>
              </a:rPr>
              <a:t> </a:t>
            </a:r>
            <a:r>
              <a:rPr sz="3200" dirty="0">
                <a:latin typeface="Times New Roman"/>
                <a:cs typeface="Times New Roman"/>
              </a:rPr>
              <a:t>both</a:t>
            </a:r>
            <a:r>
              <a:rPr sz="3200" spc="-190" dirty="0">
                <a:latin typeface="Times New Roman"/>
                <a:cs typeface="Times New Roman"/>
              </a:rPr>
              <a:t> </a:t>
            </a:r>
            <a:r>
              <a:rPr sz="3200" dirty="0">
                <a:latin typeface="Times New Roman"/>
                <a:cs typeface="Times New Roman"/>
              </a:rPr>
              <a:t>teachers</a:t>
            </a:r>
            <a:r>
              <a:rPr sz="3200" spc="-125" dirty="0">
                <a:latin typeface="Times New Roman"/>
                <a:cs typeface="Times New Roman"/>
              </a:rPr>
              <a:t> </a:t>
            </a:r>
            <a:r>
              <a:rPr sz="3200" dirty="0">
                <a:latin typeface="Times New Roman"/>
                <a:cs typeface="Times New Roman"/>
              </a:rPr>
              <a:t>and</a:t>
            </a:r>
            <a:r>
              <a:rPr sz="3200" spc="-135" dirty="0">
                <a:latin typeface="Times New Roman"/>
                <a:cs typeface="Times New Roman"/>
              </a:rPr>
              <a:t> </a:t>
            </a:r>
            <a:r>
              <a:rPr sz="3200" spc="-10" dirty="0">
                <a:latin typeface="Times New Roman"/>
                <a:cs typeface="Times New Roman"/>
              </a:rPr>
              <a:t>students.</a:t>
            </a:r>
            <a:endParaRPr sz="3200">
              <a:latin typeface="Times New Roman"/>
              <a:cs typeface="Times New Roman"/>
            </a:endParaRPr>
          </a:p>
        </p:txBody>
      </p:sp>
      <p:sp>
        <p:nvSpPr>
          <p:cNvPr id="4" name="object 4"/>
          <p:cNvSpPr txBox="1"/>
          <p:nvPr/>
        </p:nvSpPr>
        <p:spPr>
          <a:xfrm>
            <a:off x="539292" y="6448450"/>
            <a:ext cx="76835" cy="164465"/>
          </a:xfrm>
          <a:prstGeom prst="rect">
            <a:avLst/>
          </a:prstGeom>
        </p:spPr>
        <p:txBody>
          <a:bodyPr vert="horz" wrap="square" lIns="0" tIns="13970" rIns="0" bIns="0" rtlCol="0">
            <a:spAutoFit/>
          </a:bodyPr>
          <a:lstStyle/>
          <a:p>
            <a:pPr marL="12700">
              <a:lnSpc>
                <a:spcPct val="100000"/>
              </a:lnSpc>
              <a:spcBef>
                <a:spcPts val="110"/>
              </a:spcBef>
            </a:pPr>
            <a:r>
              <a:rPr sz="900" spc="-50" dirty="0">
                <a:solidFill>
                  <a:srgbClr val="888888"/>
                </a:solidFill>
                <a:latin typeface="Gill Sans MT"/>
                <a:cs typeface="Gill Sans MT"/>
              </a:rPr>
              <a:t>4</a:t>
            </a:r>
            <a:endParaRPr sz="900">
              <a:latin typeface="Gill Sans MT"/>
              <a:cs typeface="Gill Sans MT"/>
            </a:endParaRPr>
          </a:p>
        </p:txBody>
      </p:sp>
      <p:grpSp>
        <p:nvGrpSpPr>
          <p:cNvPr id="5" name="object 5"/>
          <p:cNvGrpSpPr/>
          <p:nvPr/>
        </p:nvGrpSpPr>
        <p:grpSpPr>
          <a:xfrm>
            <a:off x="1213103" y="6025896"/>
            <a:ext cx="6742430" cy="573405"/>
            <a:chOff x="1213103" y="6025896"/>
            <a:chExt cx="6742430" cy="573405"/>
          </a:xfrm>
        </p:grpSpPr>
        <p:pic>
          <p:nvPicPr>
            <p:cNvPr id="6" name="object 6"/>
            <p:cNvPicPr/>
            <p:nvPr/>
          </p:nvPicPr>
          <p:blipFill>
            <a:blip r:embed="rId2" cstate="print"/>
            <a:stretch>
              <a:fillRect/>
            </a:stretch>
          </p:blipFill>
          <p:spPr>
            <a:xfrm>
              <a:off x="5681471" y="6025896"/>
              <a:ext cx="2273807" cy="530351"/>
            </a:xfrm>
            <a:prstGeom prst="rect">
              <a:avLst/>
            </a:prstGeom>
          </p:spPr>
        </p:pic>
        <p:pic>
          <p:nvPicPr>
            <p:cNvPr id="7" name="object 7"/>
            <p:cNvPicPr/>
            <p:nvPr/>
          </p:nvPicPr>
          <p:blipFill>
            <a:blip r:embed="rId3" cstate="print"/>
            <a:stretch>
              <a:fillRect/>
            </a:stretch>
          </p:blipFill>
          <p:spPr>
            <a:xfrm>
              <a:off x="3212591" y="6031992"/>
              <a:ext cx="1856232" cy="536448"/>
            </a:xfrm>
            <a:prstGeom prst="rect">
              <a:avLst/>
            </a:prstGeom>
          </p:spPr>
        </p:pic>
        <p:pic>
          <p:nvPicPr>
            <p:cNvPr id="8" name="object 8"/>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Uniqueness</a:t>
            </a:r>
            <a:r>
              <a:rPr spc="-220" dirty="0"/>
              <a:t> </a:t>
            </a:r>
            <a:r>
              <a:rPr dirty="0"/>
              <a:t>of</a:t>
            </a:r>
            <a:r>
              <a:rPr spc="-200" dirty="0"/>
              <a:t> </a:t>
            </a:r>
            <a:r>
              <a:rPr dirty="0"/>
              <a:t>the</a:t>
            </a:r>
            <a:r>
              <a:rPr spc="-195" dirty="0"/>
              <a:t> </a:t>
            </a:r>
            <a:r>
              <a:rPr dirty="0"/>
              <a:t>Gifted</a:t>
            </a:r>
            <a:r>
              <a:rPr spc="-180" dirty="0"/>
              <a:t> </a:t>
            </a:r>
            <a:r>
              <a:rPr spc="-20" dirty="0"/>
              <a:t>Child</a:t>
            </a:r>
          </a:p>
        </p:txBody>
      </p:sp>
      <p:sp>
        <p:nvSpPr>
          <p:cNvPr id="3" name="object 3"/>
          <p:cNvSpPr txBox="1"/>
          <p:nvPr/>
        </p:nvSpPr>
        <p:spPr>
          <a:xfrm>
            <a:off x="539292" y="6448450"/>
            <a:ext cx="76835" cy="164465"/>
          </a:xfrm>
          <a:prstGeom prst="rect">
            <a:avLst/>
          </a:prstGeom>
        </p:spPr>
        <p:txBody>
          <a:bodyPr vert="horz" wrap="square" lIns="0" tIns="13970" rIns="0" bIns="0" rtlCol="0">
            <a:spAutoFit/>
          </a:bodyPr>
          <a:lstStyle/>
          <a:p>
            <a:pPr marL="12700">
              <a:lnSpc>
                <a:spcPct val="100000"/>
              </a:lnSpc>
              <a:spcBef>
                <a:spcPts val="110"/>
              </a:spcBef>
            </a:pPr>
            <a:r>
              <a:rPr sz="900" spc="-50" dirty="0">
                <a:solidFill>
                  <a:srgbClr val="888888"/>
                </a:solidFill>
                <a:latin typeface="Gill Sans MT"/>
                <a:cs typeface="Gill Sans MT"/>
              </a:rPr>
              <a:t>5</a:t>
            </a:r>
            <a:endParaRPr sz="900">
              <a:latin typeface="Gill Sans MT"/>
              <a:cs typeface="Gill Sans MT"/>
            </a:endParaRPr>
          </a:p>
        </p:txBody>
      </p:sp>
      <p:grpSp>
        <p:nvGrpSpPr>
          <p:cNvPr id="4" name="object 4"/>
          <p:cNvGrpSpPr/>
          <p:nvPr/>
        </p:nvGrpSpPr>
        <p:grpSpPr>
          <a:xfrm>
            <a:off x="1213103" y="6025896"/>
            <a:ext cx="6742430" cy="573405"/>
            <a:chOff x="1213103" y="6025896"/>
            <a:chExt cx="6742430" cy="573405"/>
          </a:xfrm>
        </p:grpSpPr>
        <p:pic>
          <p:nvPicPr>
            <p:cNvPr id="5" name="object 5"/>
            <p:cNvPicPr/>
            <p:nvPr/>
          </p:nvPicPr>
          <p:blipFill>
            <a:blip r:embed="rId2" cstate="print"/>
            <a:stretch>
              <a:fillRect/>
            </a:stretch>
          </p:blipFill>
          <p:spPr>
            <a:xfrm>
              <a:off x="5681471" y="6025896"/>
              <a:ext cx="2273807" cy="530351"/>
            </a:xfrm>
            <a:prstGeom prst="rect">
              <a:avLst/>
            </a:prstGeom>
          </p:spPr>
        </p:pic>
        <p:pic>
          <p:nvPicPr>
            <p:cNvPr id="6" name="object 6"/>
            <p:cNvPicPr/>
            <p:nvPr/>
          </p:nvPicPr>
          <p:blipFill>
            <a:blip r:embed="rId3" cstate="print"/>
            <a:stretch>
              <a:fillRect/>
            </a:stretch>
          </p:blipFill>
          <p:spPr>
            <a:xfrm>
              <a:off x="3212591" y="6031992"/>
              <a:ext cx="1856232" cy="536448"/>
            </a:xfrm>
            <a:prstGeom prst="rect">
              <a:avLst/>
            </a:prstGeom>
          </p:spPr>
        </p:pic>
        <p:pic>
          <p:nvPicPr>
            <p:cNvPr id="7" name="object 7"/>
            <p:cNvPicPr/>
            <p:nvPr/>
          </p:nvPicPr>
          <p:blipFill>
            <a:blip r:embed="rId4" cstate="print"/>
            <a:stretch>
              <a:fillRect/>
            </a:stretch>
          </p:blipFill>
          <p:spPr>
            <a:xfrm>
              <a:off x="1213103" y="6025896"/>
              <a:ext cx="1286256" cy="573024"/>
            </a:xfrm>
            <a:prstGeom prst="rect">
              <a:avLst/>
            </a:prstGeom>
          </p:spPr>
        </p:pic>
      </p:grpSp>
      <p:sp>
        <p:nvSpPr>
          <p:cNvPr id="8" name="object 8"/>
          <p:cNvSpPr txBox="1"/>
          <p:nvPr/>
        </p:nvSpPr>
        <p:spPr>
          <a:xfrm>
            <a:off x="532282" y="1544177"/>
            <a:ext cx="6776720" cy="3684904"/>
          </a:xfrm>
          <a:prstGeom prst="rect">
            <a:avLst/>
          </a:prstGeom>
        </p:spPr>
        <p:txBody>
          <a:bodyPr vert="horz" wrap="square" lIns="0" tIns="257175" rIns="0" bIns="0" rtlCol="0">
            <a:spAutoFit/>
          </a:bodyPr>
          <a:lstStyle/>
          <a:p>
            <a:pPr marL="12700">
              <a:lnSpc>
                <a:spcPct val="100000"/>
              </a:lnSpc>
              <a:spcBef>
                <a:spcPts val="2025"/>
              </a:spcBef>
            </a:pPr>
            <a:r>
              <a:rPr sz="3200" spc="-10" dirty="0">
                <a:latin typeface="Times New Roman"/>
                <a:cs typeface="Times New Roman"/>
              </a:rPr>
              <a:t>Building</a:t>
            </a:r>
            <a:r>
              <a:rPr sz="3200" spc="-155" dirty="0">
                <a:latin typeface="Times New Roman"/>
                <a:cs typeface="Times New Roman"/>
              </a:rPr>
              <a:t> </a:t>
            </a:r>
            <a:r>
              <a:rPr sz="3200" dirty="0">
                <a:latin typeface="Times New Roman"/>
                <a:cs typeface="Times New Roman"/>
              </a:rPr>
              <a:t>a</a:t>
            </a:r>
            <a:r>
              <a:rPr sz="3200" spc="-114" dirty="0">
                <a:latin typeface="Times New Roman"/>
                <a:cs typeface="Times New Roman"/>
              </a:rPr>
              <a:t> </a:t>
            </a:r>
            <a:r>
              <a:rPr sz="3200" spc="-10" dirty="0">
                <a:latin typeface="Times New Roman"/>
                <a:cs typeface="Times New Roman"/>
              </a:rPr>
              <a:t>supportive</a:t>
            </a:r>
            <a:r>
              <a:rPr sz="3200" spc="-125" dirty="0">
                <a:latin typeface="Times New Roman"/>
                <a:cs typeface="Times New Roman"/>
              </a:rPr>
              <a:t> </a:t>
            </a:r>
            <a:r>
              <a:rPr sz="3200" spc="-10" dirty="0">
                <a:latin typeface="Times New Roman"/>
                <a:cs typeface="Times New Roman"/>
              </a:rPr>
              <a:t>environment</a:t>
            </a:r>
            <a:r>
              <a:rPr sz="3200" spc="-100" dirty="0">
                <a:latin typeface="Times New Roman"/>
                <a:cs typeface="Times New Roman"/>
              </a:rPr>
              <a:t> </a:t>
            </a:r>
            <a:r>
              <a:rPr sz="3200" dirty="0">
                <a:latin typeface="Times New Roman"/>
                <a:cs typeface="Times New Roman"/>
              </a:rPr>
              <a:t>that</a:t>
            </a:r>
            <a:r>
              <a:rPr sz="3200" spc="-70" dirty="0">
                <a:latin typeface="Times New Roman"/>
                <a:cs typeface="Times New Roman"/>
              </a:rPr>
              <a:t> </a:t>
            </a:r>
            <a:r>
              <a:rPr sz="3200" spc="-60" dirty="0">
                <a:latin typeface="Gill Sans MT"/>
                <a:cs typeface="Gill Sans MT"/>
              </a:rPr>
              <a:t>–</a:t>
            </a:r>
            <a:endParaRPr sz="3200">
              <a:latin typeface="Gill Sans MT"/>
              <a:cs typeface="Gill Sans MT"/>
            </a:endParaRPr>
          </a:p>
          <a:p>
            <a:pPr marL="469265" indent="-456565">
              <a:lnSpc>
                <a:spcPct val="100000"/>
              </a:lnSpc>
              <a:spcBef>
                <a:spcPts val="1920"/>
              </a:spcBef>
              <a:buFont typeface="Arial"/>
              <a:buChar char="•"/>
              <a:tabLst>
                <a:tab pos="469265" algn="l"/>
              </a:tabLst>
            </a:pPr>
            <a:r>
              <a:rPr sz="3200" dirty="0">
                <a:latin typeface="Times New Roman"/>
                <a:cs typeface="Times New Roman"/>
              </a:rPr>
              <a:t>ccepts</a:t>
            </a:r>
            <a:r>
              <a:rPr sz="3200" spc="-135" dirty="0">
                <a:latin typeface="Times New Roman"/>
                <a:cs typeface="Times New Roman"/>
              </a:rPr>
              <a:t> </a:t>
            </a:r>
            <a:r>
              <a:rPr sz="3200" dirty="0">
                <a:latin typeface="Times New Roman"/>
                <a:cs typeface="Times New Roman"/>
              </a:rPr>
              <a:t>and</a:t>
            </a:r>
            <a:r>
              <a:rPr sz="3200" spc="-165" dirty="0">
                <a:latin typeface="Times New Roman"/>
                <a:cs typeface="Times New Roman"/>
              </a:rPr>
              <a:t> </a:t>
            </a:r>
            <a:r>
              <a:rPr sz="3200" dirty="0">
                <a:latin typeface="Times New Roman"/>
                <a:cs typeface="Times New Roman"/>
              </a:rPr>
              <a:t>cherishes</a:t>
            </a:r>
            <a:r>
              <a:rPr sz="3200" spc="-145" dirty="0">
                <a:latin typeface="Times New Roman"/>
                <a:cs typeface="Times New Roman"/>
              </a:rPr>
              <a:t> </a:t>
            </a:r>
            <a:r>
              <a:rPr sz="3200" spc="-10" dirty="0">
                <a:latin typeface="Times New Roman"/>
                <a:cs typeface="Times New Roman"/>
              </a:rPr>
              <a:t>diversity.</a:t>
            </a:r>
            <a:endParaRPr sz="3200">
              <a:latin typeface="Times New Roman"/>
              <a:cs typeface="Times New Roman"/>
            </a:endParaRPr>
          </a:p>
          <a:p>
            <a:pPr marL="469900" marR="5080" indent="-457200">
              <a:lnSpc>
                <a:spcPts val="5760"/>
              </a:lnSpc>
              <a:spcBef>
                <a:spcPts val="515"/>
              </a:spcBef>
              <a:buFont typeface="Arial"/>
              <a:buChar char="•"/>
              <a:tabLst>
                <a:tab pos="469900" algn="l"/>
              </a:tabLst>
            </a:pPr>
            <a:r>
              <a:rPr sz="3200" dirty="0">
                <a:latin typeface="Times New Roman"/>
                <a:cs typeface="Times New Roman"/>
              </a:rPr>
              <a:t>allows</a:t>
            </a:r>
            <a:r>
              <a:rPr sz="3200" spc="-125" dirty="0">
                <a:latin typeface="Times New Roman"/>
                <a:cs typeface="Times New Roman"/>
              </a:rPr>
              <a:t> </a:t>
            </a:r>
            <a:r>
              <a:rPr sz="3200" dirty="0">
                <a:latin typeface="Times New Roman"/>
                <a:cs typeface="Times New Roman"/>
              </a:rPr>
              <a:t>space</a:t>
            </a:r>
            <a:r>
              <a:rPr sz="3200" spc="-105"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dirty="0">
                <a:latin typeface="Times New Roman"/>
                <a:cs typeface="Times New Roman"/>
              </a:rPr>
              <a:t>time</a:t>
            </a:r>
            <a:r>
              <a:rPr sz="3200" spc="-110" dirty="0">
                <a:latin typeface="Times New Roman"/>
                <a:cs typeface="Times New Roman"/>
              </a:rPr>
              <a:t> </a:t>
            </a:r>
            <a:r>
              <a:rPr sz="3200" dirty="0">
                <a:latin typeface="Times New Roman"/>
                <a:cs typeface="Times New Roman"/>
              </a:rPr>
              <a:t>for</a:t>
            </a:r>
            <a:r>
              <a:rPr sz="3200" spc="-125" dirty="0">
                <a:latin typeface="Times New Roman"/>
                <a:cs typeface="Times New Roman"/>
              </a:rPr>
              <a:t> </a:t>
            </a:r>
            <a:r>
              <a:rPr sz="3200" spc="-10" dirty="0">
                <a:latin typeface="Times New Roman"/>
                <a:cs typeface="Times New Roman"/>
              </a:rPr>
              <a:t>exploration, challenging</a:t>
            </a:r>
            <a:r>
              <a:rPr sz="3200" spc="-140" dirty="0">
                <a:latin typeface="Times New Roman"/>
                <a:cs typeface="Times New Roman"/>
              </a:rPr>
              <a:t> </a:t>
            </a:r>
            <a:r>
              <a:rPr sz="3200" dirty="0">
                <a:latin typeface="Times New Roman"/>
                <a:cs typeface="Times New Roman"/>
              </a:rPr>
              <a:t>norms</a:t>
            </a:r>
            <a:r>
              <a:rPr sz="3200" spc="-114" dirty="0">
                <a:latin typeface="Times New Roman"/>
                <a:cs typeface="Times New Roman"/>
              </a:rPr>
              <a:t> </a:t>
            </a:r>
            <a:r>
              <a:rPr sz="3200" dirty="0">
                <a:latin typeface="Times New Roman"/>
                <a:cs typeface="Times New Roman"/>
              </a:rPr>
              <a:t>and</a:t>
            </a:r>
            <a:r>
              <a:rPr sz="3200" spc="-120" dirty="0">
                <a:latin typeface="Times New Roman"/>
                <a:cs typeface="Times New Roman"/>
              </a:rPr>
              <a:t> </a:t>
            </a:r>
            <a:r>
              <a:rPr sz="3200" dirty="0">
                <a:latin typeface="Times New Roman"/>
                <a:cs typeface="Times New Roman"/>
              </a:rPr>
              <a:t>self</a:t>
            </a:r>
            <a:r>
              <a:rPr sz="3200" spc="-130" dirty="0">
                <a:latin typeface="Times New Roman"/>
                <a:cs typeface="Times New Roman"/>
              </a:rPr>
              <a:t> </a:t>
            </a:r>
            <a:r>
              <a:rPr sz="3200" spc="-10" dirty="0">
                <a:latin typeface="Times New Roman"/>
                <a:cs typeface="Times New Roman"/>
              </a:rPr>
              <a:t>expression.</a:t>
            </a:r>
            <a:endParaRPr sz="3200">
              <a:latin typeface="Times New Roman"/>
              <a:cs typeface="Times New Roman"/>
            </a:endParaRPr>
          </a:p>
          <a:p>
            <a:pPr marL="469265" indent="-456565">
              <a:lnSpc>
                <a:spcPct val="100000"/>
              </a:lnSpc>
              <a:spcBef>
                <a:spcPts val="1415"/>
              </a:spcBef>
              <a:buFont typeface="Arial"/>
              <a:buChar char="•"/>
              <a:tabLst>
                <a:tab pos="469265" algn="l"/>
              </a:tabLst>
            </a:pPr>
            <a:r>
              <a:rPr sz="3200" dirty="0">
                <a:latin typeface="Times New Roman"/>
                <a:cs typeface="Times New Roman"/>
              </a:rPr>
              <a:t>personal</a:t>
            </a:r>
            <a:r>
              <a:rPr sz="3200" spc="-125" dirty="0">
                <a:latin typeface="Times New Roman"/>
                <a:cs typeface="Times New Roman"/>
              </a:rPr>
              <a:t> </a:t>
            </a:r>
            <a:r>
              <a:rPr sz="3200" spc="-10" dirty="0">
                <a:latin typeface="Times New Roman"/>
                <a:cs typeface="Times New Roman"/>
              </a:rPr>
              <a:t>difficulties</a:t>
            </a:r>
            <a:r>
              <a:rPr sz="3200" spc="-130" dirty="0">
                <a:latin typeface="Times New Roman"/>
                <a:cs typeface="Times New Roman"/>
              </a:rPr>
              <a:t> </a:t>
            </a:r>
            <a:r>
              <a:rPr sz="3200" dirty="0">
                <a:latin typeface="Times New Roman"/>
                <a:cs typeface="Times New Roman"/>
              </a:rPr>
              <a:t>≠</a:t>
            </a:r>
            <a:r>
              <a:rPr sz="3200" spc="-35" dirty="0">
                <a:latin typeface="Times New Roman"/>
                <a:cs typeface="Times New Roman"/>
              </a:rPr>
              <a:t> </a:t>
            </a:r>
            <a:r>
              <a:rPr sz="3200" spc="-10" dirty="0">
                <a:latin typeface="Times New Roman"/>
                <a:cs typeface="Times New Roman"/>
              </a:rPr>
              <a:t>interruptions.</a:t>
            </a:r>
            <a:endParaRPr sz="3200">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Environments</a:t>
            </a:r>
            <a:r>
              <a:rPr spc="-265" dirty="0"/>
              <a:t> </a:t>
            </a:r>
            <a:r>
              <a:rPr dirty="0"/>
              <a:t>promote</a:t>
            </a:r>
            <a:r>
              <a:rPr spc="-265" dirty="0"/>
              <a:t> </a:t>
            </a:r>
            <a:r>
              <a:rPr spc="-10" dirty="0"/>
              <a:t>objectives</a:t>
            </a:r>
          </a:p>
        </p:txBody>
      </p:sp>
      <p:sp>
        <p:nvSpPr>
          <p:cNvPr id="3" name="object 3"/>
          <p:cNvSpPr txBox="1"/>
          <p:nvPr/>
        </p:nvSpPr>
        <p:spPr>
          <a:xfrm>
            <a:off x="539292" y="6448450"/>
            <a:ext cx="76835" cy="164465"/>
          </a:xfrm>
          <a:prstGeom prst="rect">
            <a:avLst/>
          </a:prstGeom>
        </p:spPr>
        <p:txBody>
          <a:bodyPr vert="horz" wrap="square" lIns="0" tIns="13970" rIns="0" bIns="0" rtlCol="0">
            <a:spAutoFit/>
          </a:bodyPr>
          <a:lstStyle/>
          <a:p>
            <a:pPr marL="12700">
              <a:lnSpc>
                <a:spcPct val="100000"/>
              </a:lnSpc>
              <a:spcBef>
                <a:spcPts val="110"/>
              </a:spcBef>
            </a:pPr>
            <a:r>
              <a:rPr sz="900" spc="-50" dirty="0">
                <a:solidFill>
                  <a:srgbClr val="888888"/>
                </a:solidFill>
                <a:latin typeface="Gill Sans MT"/>
                <a:cs typeface="Gill Sans MT"/>
              </a:rPr>
              <a:t>6</a:t>
            </a:r>
            <a:endParaRPr sz="900">
              <a:latin typeface="Gill Sans MT"/>
              <a:cs typeface="Gill Sans MT"/>
            </a:endParaRPr>
          </a:p>
        </p:txBody>
      </p:sp>
      <p:grpSp>
        <p:nvGrpSpPr>
          <p:cNvPr id="4" name="object 4"/>
          <p:cNvGrpSpPr/>
          <p:nvPr/>
        </p:nvGrpSpPr>
        <p:grpSpPr>
          <a:xfrm>
            <a:off x="1213103" y="6025896"/>
            <a:ext cx="6742430" cy="573405"/>
            <a:chOff x="1213103" y="6025896"/>
            <a:chExt cx="6742430" cy="573405"/>
          </a:xfrm>
        </p:grpSpPr>
        <p:pic>
          <p:nvPicPr>
            <p:cNvPr id="5" name="object 5"/>
            <p:cNvPicPr/>
            <p:nvPr/>
          </p:nvPicPr>
          <p:blipFill>
            <a:blip r:embed="rId2" cstate="print"/>
            <a:stretch>
              <a:fillRect/>
            </a:stretch>
          </p:blipFill>
          <p:spPr>
            <a:xfrm>
              <a:off x="5681471" y="6025896"/>
              <a:ext cx="2273807" cy="530351"/>
            </a:xfrm>
            <a:prstGeom prst="rect">
              <a:avLst/>
            </a:prstGeom>
          </p:spPr>
        </p:pic>
        <p:pic>
          <p:nvPicPr>
            <p:cNvPr id="6" name="object 6"/>
            <p:cNvPicPr/>
            <p:nvPr/>
          </p:nvPicPr>
          <p:blipFill>
            <a:blip r:embed="rId3" cstate="print"/>
            <a:stretch>
              <a:fillRect/>
            </a:stretch>
          </p:blipFill>
          <p:spPr>
            <a:xfrm>
              <a:off x="3212591" y="6031992"/>
              <a:ext cx="1856232" cy="536448"/>
            </a:xfrm>
            <a:prstGeom prst="rect">
              <a:avLst/>
            </a:prstGeom>
          </p:spPr>
        </p:pic>
        <p:pic>
          <p:nvPicPr>
            <p:cNvPr id="7" name="object 7"/>
            <p:cNvPicPr/>
            <p:nvPr/>
          </p:nvPicPr>
          <p:blipFill>
            <a:blip r:embed="rId4" cstate="print"/>
            <a:stretch>
              <a:fillRect/>
            </a:stretch>
          </p:blipFill>
          <p:spPr>
            <a:xfrm>
              <a:off x="1213103" y="6025896"/>
              <a:ext cx="1286256" cy="573024"/>
            </a:xfrm>
            <a:prstGeom prst="rect">
              <a:avLst/>
            </a:prstGeom>
          </p:spPr>
        </p:pic>
      </p:grpSp>
      <p:sp>
        <p:nvSpPr>
          <p:cNvPr id="8" name="object 8"/>
          <p:cNvSpPr txBox="1"/>
          <p:nvPr/>
        </p:nvSpPr>
        <p:spPr>
          <a:xfrm>
            <a:off x="532282" y="1561541"/>
            <a:ext cx="7713980" cy="2769235"/>
          </a:xfrm>
          <a:prstGeom prst="rect">
            <a:avLst/>
          </a:prstGeom>
        </p:spPr>
        <p:txBody>
          <a:bodyPr vert="horz" wrap="square" lIns="0" tIns="12065" rIns="0" bIns="0" rtlCol="0">
            <a:spAutoFit/>
          </a:bodyPr>
          <a:lstStyle/>
          <a:p>
            <a:pPr marL="40005">
              <a:lnSpc>
                <a:spcPct val="100000"/>
              </a:lnSpc>
              <a:spcBef>
                <a:spcPts val="95"/>
              </a:spcBef>
            </a:pPr>
            <a:r>
              <a:rPr sz="3200" dirty="0">
                <a:latin typeface="Times New Roman"/>
                <a:cs typeface="Times New Roman"/>
              </a:rPr>
              <a:t>a</a:t>
            </a:r>
            <a:r>
              <a:rPr sz="3200" spc="-120" dirty="0">
                <a:latin typeface="Times New Roman"/>
                <a:cs typeface="Times New Roman"/>
              </a:rPr>
              <a:t> </a:t>
            </a:r>
            <a:r>
              <a:rPr sz="3200" spc="-10" dirty="0">
                <a:latin typeface="Times New Roman"/>
                <a:cs typeface="Times New Roman"/>
              </a:rPr>
              <a:t>supportive</a:t>
            </a:r>
            <a:r>
              <a:rPr sz="3200" spc="-125" dirty="0">
                <a:latin typeface="Times New Roman"/>
                <a:cs typeface="Times New Roman"/>
              </a:rPr>
              <a:t> </a:t>
            </a:r>
            <a:r>
              <a:rPr sz="3200" spc="-10" dirty="0">
                <a:latin typeface="Times New Roman"/>
                <a:cs typeface="Times New Roman"/>
              </a:rPr>
              <a:t>educational</a:t>
            </a:r>
            <a:r>
              <a:rPr sz="3200" spc="-114" dirty="0">
                <a:latin typeface="Times New Roman"/>
                <a:cs typeface="Times New Roman"/>
              </a:rPr>
              <a:t> </a:t>
            </a:r>
            <a:r>
              <a:rPr sz="3200" spc="-10" dirty="0">
                <a:latin typeface="Times New Roman"/>
                <a:cs typeface="Times New Roman"/>
              </a:rPr>
              <a:t>environment</a:t>
            </a:r>
            <a:r>
              <a:rPr sz="3200" spc="-125" dirty="0">
                <a:latin typeface="Times New Roman"/>
                <a:cs typeface="Times New Roman"/>
              </a:rPr>
              <a:t> </a:t>
            </a:r>
            <a:r>
              <a:rPr sz="3200" dirty="0">
                <a:latin typeface="Times New Roman"/>
                <a:cs typeface="Times New Roman"/>
              </a:rPr>
              <a:t>helps</a:t>
            </a:r>
            <a:r>
              <a:rPr sz="3200" spc="-114" dirty="0">
                <a:latin typeface="Times New Roman"/>
                <a:cs typeface="Times New Roman"/>
              </a:rPr>
              <a:t> </a:t>
            </a:r>
            <a:r>
              <a:rPr sz="3200" spc="-25" dirty="0">
                <a:latin typeface="Times New Roman"/>
                <a:cs typeface="Times New Roman"/>
              </a:rPr>
              <a:t>to</a:t>
            </a:r>
            <a:r>
              <a:rPr sz="3200" spc="-25" dirty="0">
                <a:latin typeface="Gill Sans MT"/>
                <a:cs typeface="Gill Sans MT"/>
              </a:rPr>
              <a:t>–</a:t>
            </a:r>
            <a:endParaRPr sz="3200">
              <a:latin typeface="Gill Sans MT"/>
              <a:cs typeface="Gill Sans MT"/>
            </a:endParaRPr>
          </a:p>
          <a:p>
            <a:pPr marL="469265" indent="-456565">
              <a:lnSpc>
                <a:spcPct val="100000"/>
              </a:lnSpc>
              <a:spcBef>
                <a:spcPts val="3025"/>
              </a:spcBef>
              <a:buFont typeface="Arial"/>
              <a:buChar char="•"/>
              <a:tabLst>
                <a:tab pos="469265" algn="l"/>
              </a:tabLst>
            </a:pPr>
            <a:r>
              <a:rPr sz="3200" dirty="0">
                <a:latin typeface="Times New Roman"/>
                <a:cs typeface="Times New Roman"/>
              </a:rPr>
              <a:t>Develop</a:t>
            </a:r>
            <a:r>
              <a:rPr sz="3200" spc="-140" dirty="0">
                <a:latin typeface="Times New Roman"/>
                <a:cs typeface="Times New Roman"/>
              </a:rPr>
              <a:t> </a:t>
            </a:r>
            <a:r>
              <a:rPr sz="3200" dirty="0">
                <a:latin typeface="Times New Roman"/>
                <a:cs typeface="Times New Roman"/>
              </a:rPr>
              <a:t>the</a:t>
            </a:r>
            <a:r>
              <a:rPr sz="3200" spc="-165" dirty="0">
                <a:latin typeface="Times New Roman"/>
                <a:cs typeface="Times New Roman"/>
              </a:rPr>
              <a:t> </a:t>
            </a:r>
            <a:r>
              <a:rPr sz="3200" spc="-10" dirty="0">
                <a:latin typeface="Times New Roman"/>
                <a:cs typeface="Times New Roman"/>
              </a:rPr>
              <a:t>potential.</a:t>
            </a:r>
            <a:endParaRPr sz="3200">
              <a:latin typeface="Times New Roman"/>
              <a:cs typeface="Times New Roman"/>
            </a:endParaRPr>
          </a:p>
          <a:p>
            <a:pPr marL="469265" indent="-456565">
              <a:lnSpc>
                <a:spcPct val="100000"/>
              </a:lnSpc>
              <a:spcBef>
                <a:spcPts val="1900"/>
              </a:spcBef>
              <a:buFont typeface="Arial"/>
              <a:buChar char="•"/>
              <a:tabLst>
                <a:tab pos="469265" algn="l"/>
              </a:tabLst>
            </a:pPr>
            <a:r>
              <a:rPr sz="3200" dirty="0">
                <a:latin typeface="Times New Roman"/>
                <a:cs typeface="Times New Roman"/>
              </a:rPr>
              <a:t>Accept</a:t>
            </a:r>
            <a:r>
              <a:rPr sz="3200" spc="-135" dirty="0">
                <a:latin typeface="Times New Roman"/>
                <a:cs typeface="Times New Roman"/>
              </a:rPr>
              <a:t> </a:t>
            </a:r>
            <a:r>
              <a:rPr sz="3200" dirty="0">
                <a:latin typeface="Times New Roman"/>
                <a:cs typeface="Times New Roman"/>
              </a:rPr>
              <a:t>oneself</a:t>
            </a:r>
            <a:r>
              <a:rPr sz="3200" spc="-150" dirty="0">
                <a:latin typeface="Times New Roman"/>
                <a:cs typeface="Times New Roman"/>
              </a:rPr>
              <a:t> </a:t>
            </a:r>
            <a:r>
              <a:rPr sz="3200" dirty="0">
                <a:latin typeface="Times New Roman"/>
                <a:cs typeface="Times New Roman"/>
              </a:rPr>
              <a:t>and</a:t>
            </a:r>
            <a:r>
              <a:rPr sz="3200" spc="-155" dirty="0">
                <a:latin typeface="Times New Roman"/>
                <a:cs typeface="Times New Roman"/>
              </a:rPr>
              <a:t> </a:t>
            </a:r>
            <a:r>
              <a:rPr sz="3200" spc="-10" dirty="0">
                <a:latin typeface="Times New Roman"/>
                <a:cs typeface="Times New Roman"/>
              </a:rPr>
              <a:t>evolve</a:t>
            </a:r>
            <a:endParaRPr sz="3200">
              <a:latin typeface="Times New Roman"/>
              <a:cs typeface="Times New Roman"/>
            </a:endParaRPr>
          </a:p>
          <a:p>
            <a:pPr marL="469265" indent="-456565">
              <a:lnSpc>
                <a:spcPct val="100000"/>
              </a:lnSpc>
              <a:spcBef>
                <a:spcPts val="1320"/>
              </a:spcBef>
              <a:buFont typeface="Arial"/>
              <a:buChar char="•"/>
              <a:tabLst>
                <a:tab pos="469265" algn="l"/>
              </a:tabLst>
            </a:pPr>
            <a:r>
              <a:rPr sz="3200" dirty="0">
                <a:latin typeface="Times New Roman"/>
                <a:cs typeface="Times New Roman"/>
              </a:rPr>
              <a:t>Build</a:t>
            </a:r>
            <a:r>
              <a:rPr sz="3200" spc="-130" dirty="0">
                <a:latin typeface="Times New Roman"/>
                <a:cs typeface="Times New Roman"/>
              </a:rPr>
              <a:t> </a:t>
            </a:r>
            <a:r>
              <a:rPr sz="3200" dirty="0">
                <a:latin typeface="Times New Roman"/>
                <a:cs typeface="Times New Roman"/>
              </a:rPr>
              <a:t>an</a:t>
            </a:r>
            <a:r>
              <a:rPr sz="3200" spc="-114" dirty="0">
                <a:latin typeface="Times New Roman"/>
                <a:cs typeface="Times New Roman"/>
              </a:rPr>
              <a:t> </a:t>
            </a:r>
            <a:r>
              <a:rPr sz="3200" spc="-10" dirty="0">
                <a:latin typeface="Times New Roman"/>
                <a:cs typeface="Times New Roman"/>
              </a:rPr>
              <a:t>autonomous</a:t>
            </a:r>
            <a:r>
              <a:rPr sz="3200" spc="-135" dirty="0">
                <a:latin typeface="Times New Roman"/>
                <a:cs typeface="Times New Roman"/>
              </a:rPr>
              <a:t> </a:t>
            </a:r>
            <a:r>
              <a:rPr sz="3200" spc="-10" dirty="0">
                <a:latin typeface="Times New Roman"/>
                <a:cs typeface="Times New Roman"/>
              </a:rPr>
              <a:t>identity.</a:t>
            </a:r>
            <a:endParaRPr sz="32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1168" y="2862072"/>
            <a:ext cx="8742045" cy="3736975"/>
            <a:chOff x="201168" y="2862072"/>
            <a:chExt cx="8742045" cy="3736975"/>
          </a:xfrm>
        </p:grpSpPr>
        <p:pic>
          <p:nvPicPr>
            <p:cNvPr id="3" name="object 3"/>
            <p:cNvPicPr/>
            <p:nvPr/>
          </p:nvPicPr>
          <p:blipFill>
            <a:blip r:embed="rId2" cstate="print"/>
            <a:stretch>
              <a:fillRect/>
            </a:stretch>
          </p:blipFill>
          <p:spPr>
            <a:xfrm>
              <a:off x="5681471" y="6025895"/>
              <a:ext cx="2273807" cy="530351"/>
            </a:xfrm>
            <a:prstGeom prst="rect">
              <a:avLst/>
            </a:prstGeom>
          </p:spPr>
        </p:pic>
        <p:pic>
          <p:nvPicPr>
            <p:cNvPr id="4" name="object 4"/>
            <p:cNvPicPr/>
            <p:nvPr/>
          </p:nvPicPr>
          <p:blipFill>
            <a:blip r:embed="rId3" cstate="print"/>
            <a:stretch>
              <a:fillRect/>
            </a:stretch>
          </p:blipFill>
          <p:spPr>
            <a:xfrm>
              <a:off x="3212591" y="6031992"/>
              <a:ext cx="1856232" cy="536448"/>
            </a:xfrm>
            <a:prstGeom prst="rect">
              <a:avLst/>
            </a:prstGeom>
          </p:spPr>
        </p:pic>
        <p:pic>
          <p:nvPicPr>
            <p:cNvPr id="5" name="object 5"/>
            <p:cNvPicPr/>
            <p:nvPr/>
          </p:nvPicPr>
          <p:blipFill>
            <a:blip r:embed="rId4" cstate="print"/>
            <a:stretch>
              <a:fillRect/>
            </a:stretch>
          </p:blipFill>
          <p:spPr>
            <a:xfrm>
              <a:off x="1213104" y="6025895"/>
              <a:ext cx="1286256" cy="573024"/>
            </a:xfrm>
            <a:prstGeom prst="rect">
              <a:avLst/>
            </a:prstGeom>
          </p:spPr>
        </p:pic>
        <p:pic>
          <p:nvPicPr>
            <p:cNvPr id="6" name="object 6"/>
            <p:cNvPicPr/>
            <p:nvPr/>
          </p:nvPicPr>
          <p:blipFill>
            <a:blip r:embed="rId5" cstate="print"/>
            <a:stretch>
              <a:fillRect/>
            </a:stretch>
          </p:blipFill>
          <p:spPr>
            <a:xfrm>
              <a:off x="1490471" y="2862072"/>
              <a:ext cx="6123432" cy="2810255"/>
            </a:xfrm>
            <a:prstGeom prst="rect">
              <a:avLst/>
            </a:prstGeom>
          </p:spPr>
        </p:pic>
      </p:gr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All</a:t>
            </a:r>
            <a:r>
              <a:rPr spc="-200" dirty="0"/>
              <a:t> </a:t>
            </a:r>
            <a:r>
              <a:rPr dirty="0"/>
              <a:t>along,</a:t>
            </a:r>
            <a:r>
              <a:rPr spc="-200" dirty="0"/>
              <a:t> </a:t>
            </a:r>
            <a:r>
              <a:rPr dirty="0"/>
              <a:t>we</a:t>
            </a:r>
            <a:r>
              <a:rPr spc="-215" dirty="0"/>
              <a:t> </a:t>
            </a:r>
            <a:r>
              <a:rPr dirty="0"/>
              <a:t>must</a:t>
            </a:r>
            <a:r>
              <a:rPr spc="-185" dirty="0"/>
              <a:t> </a:t>
            </a:r>
            <a:r>
              <a:rPr spc="-10" dirty="0"/>
              <a:t>remember</a:t>
            </a:r>
          </a:p>
        </p:txBody>
      </p:sp>
      <p:sp>
        <p:nvSpPr>
          <p:cNvPr id="8" name="object 8"/>
          <p:cNvSpPr txBox="1"/>
          <p:nvPr/>
        </p:nvSpPr>
        <p:spPr>
          <a:xfrm>
            <a:off x="1531747" y="2149805"/>
            <a:ext cx="6080760" cy="635000"/>
          </a:xfrm>
          <a:prstGeom prst="rect">
            <a:avLst/>
          </a:prstGeom>
        </p:spPr>
        <p:txBody>
          <a:bodyPr vert="horz" wrap="square" lIns="0" tIns="14605" rIns="0" bIns="0" rtlCol="0">
            <a:spAutoFit/>
          </a:bodyPr>
          <a:lstStyle/>
          <a:p>
            <a:pPr algn="ctr">
              <a:lnSpc>
                <a:spcPts val="2390"/>
              </a:lnSpc>
              <a:spcBef>
                <a:spcPts val="115"/>
              </a:spcBef>
            </a:pPr>
            <a:r>
              <a:rPr sz="2100" b="1" dirty="0">
                <a:latin typeface="Tahoma"/>
                <a:cs typeface="Tahoma"/>
              </a:rPr>
              <a:t>There</a:t>
            </a:r>
            <a:r>
              <a:rPr sz="2100" b="1" spc="-30" dirty="0">
                <a:latin typeface="Tahoma"/>
                <a:cs typeface="Tahoma"/>
              </a:rPr>
              <a:t> </a:t>
            </a:r>
            <a:r>
              <a:rPr sz="2100" b="1" dirty="0">
                <a:latin typeface="Tahoma"/>
                <a:cs typeface="Tahoma"/>
              </a:rPr>
              <a:t>is</a:t>
            </a:r>
            <a:r>
              <a:rPr sz="2100" b="1" spc="-65" dirty="0">
                <a:latin typeface="Tahoma"/>
                <a:cs typeface="Tahoma"/>
              </a:rPr>
              <a:t> </a:t>
            </a:r>
            <a:r>
              <a:rPr sz="2100" b="1" dirty="0">
                <a:latin typeface="Tahoma"/>
                <a:cs typeface="Tahoma"/>
              </a:rPr>
              <a:t>no</a:t>
            </a:r>
            <a:r>
              <a:rPr sz="2100" b="1" spc="-20" dirty="0">
                <a:latin typeface="Tahoma"/>
                <a:cs typeface="Tahoma"/>
              </a:rPr>
              <a:t> </a:t>
            </a:r>
            <a:r>
              <a:rPr sz="2100" b="1" dirty="0">
                <a:latin typeface="Tahoma"/>
                <a:cs typeface="Tahoma"/>
              </a:rPr>
              <a:t>gifted</a:t>
            </a:r>
            <a:r>
              <a:rPr sz="2100" b="1" spc="-45" dirty="0">
                <a:latin typeface="Tahoma"/>
                <a:cs typeface="Tahoma"/>
              </a:rPr>
              <a:t> </a:t>
            </a:r>
            <a:r>
              <a:rPr sz="2100" b="1" dirty="0">
                <a:latin typeface="Tahoma"/>
                <a:cs typeface="Tahoma"/>
              </a:rPr>
              <a:t>teaching</a:t>
            </a:r>
            <a:r>
              <a:rPr sz="2100" b="1" spc="-45" dirty="0">
                <a:latin typeface="Tahoma"/>
                <a:cs typeface="Tahoma"/>
              </a:rPr>
              <a:t> </a:t>
            </a:r>
            <a:r>
              <a:rPr sz="2100" b="1" dirty="0">
                <a:latin typeface="Tahoma"/>
                <a:cs typeface="Tahoma"/>
              </a:rPr>
              <a:t>without</a:t>
            </a:r>
            <a:r>
              <a:rPr sz="2100" b="1" spc="-50" dirty="0">
                <a:latin typeface="Tahoma"/>
                <a:cs typeface="Tahoma"/>
              </a:rPr>
              <a:t> </a:t>
            </a:r>
            <a:r>
              <a:rPr sz="2100" b="1" spc="-10" dirty="0">
                <a:latin typeface="Tahoma"/>
                <a:cs typeface="Tahoma"/>
              </a:rPr>
              <a:t>adjusting</a:t>
            </a:r>
            <a:endParaRPr sz="2100">
              <a:latin typeface="Tahoma"/>
              <a:cs typeface="Tahoma"/>
            </a:endParaRPr>
          </a:p>
          <a:p>
            <a:pPr algn="ctr">
              <a:lnSpc>
                <a:spcPts val="2390"/>
              </a:lnSpc>
            </a:pPr>
            <a:r>
              <a:rPr sz="2100" b="1" dirty="0">
                <a:latin typeface="Tahoma"/>
                <a:cs typeface="Tahoma"/>
              </a:rPr>
              <a:t>the</a:t>
            </a:r>
            <a:r>
              <a:rPr sz="2100" b="1" spc="-30" dirty="0">
                <a:latin typeface="Tahoma"/>
                <a:cs typeface="Tahoma"/>
              </a:rPr>
              <a:t> </a:t>
            </a:r>
            <a:r>
              <a:rPr sz="2100" b="1" spc="-10" dirty="0">
                <a:latin typeface="Tahoma"/>
                <a:cs typeface="Tahoma"/>
              </a:rPr>
              <a:t>curriculum</a:t>
            </a:r>
            <a:endParaRPr sz="2100">
              <a:latin typeface="Tahoma"/>
              <a:cs typeface="Tahoma"/>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1168" y="4800600"/>
            <a:ext cx="8742045" cy="1798320"/>
            <a:chOff x="201168" y="4800600"/>
            <a:chExt cx="8742045" cy="1798320"/>
          </a:xfrm>
        </p:grpSpPr>
        <p:pic>
          <p:nvPicPr>
            <p:cNvPr id="3" name="object 3"/>
            <p:cNvPicPr/>
            <p:nvPr/>
          </p:nvPicPr>
          <p:blipFill>
            <a:blip r:embed="rId2" cstate="print"/>
            <a:stretch>
              <a:fillRect/>
            </a:stretch>
          </p:blipFill>
          <p:spPr>
            <a:xfrm>
              <a:off x="5681471" y="6025896"/>
              <a:ext cx="2273807" cy="530351"/>
            </a:xfrm>
            <a:prstGeom prst="rect">
              <a:avLst/>
            </a:prstGeom>
          </p:spPr>
        </p:pic>
        <p:pic>
          <p:nvPicPr>
            <p:cNvPr id="4" name="object 4"/>
            <p:cNvPicPr/>
            <p:nvPr/>
          </p:nvPicPr>
          <p:blipFill>
            <a:blip r:embed="rId3" cstate="print"/>
            <a:stretch>
              <a:fillRect/>
            </a:stretch>
          </p:blipFill>
          <p:spPr>
            <a:xfrm>
              <a:off x="3212591" y="6031991"/>
              <a:ext cx="1856232" cy="536448"/>
            </a:xfrm>
            <a:prstGeom prst="rect">
              <a:avLst/>
            </a:prstGeom>
          </p:spPr>
        </p:pic>
        <p:pic>
          <p:nvPicPr>
            <p:cNvPr id="5" name="object 5"/>
            <p:cNvPicPr/>
            <p:nvPr/>
          </p:nvPicPr>
          <p:blipFill>
            <a:blip r:embed="rId4" cstate="print"/>
            <a:stretch>
              <a:fillRect/>
            </a:stretch>
          </p:blipFill>
          <p:spPr>
            <a:xfrm>
              <a:off x="1213104" y="6025896"/>
              <a:ext cx="1286256" cy="573024"/>
            </a:xfrm>
            <a:prstGeom prst="rect">
              <a:avLst/>
            </a:prstGeom>
          </p:spPr>
        </p:pic>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Methods</a:t>
            </a:r>
            <a:r>
              <a:rPr spc="-195" dirty="0"/>
              <a:t> </a:t>
            </a:r>
            <a:r>
              <a:rPr dirty="0"/>
              <a:t>of</a:t>
            </a:r>
            <a:r>
              <a:rPr spc="-185" dirty="0"/>
              <a:t> </a:t>
            </a:r>
            <a:r>
              <a:rPr spc="-25" dirty="0"/>
              <a:t>Teaching</a:t>
            </a:r>
            <a:r>
              <a:rPr spc="-25" dirty="0">
                <a:latin typeface="Gill Sans MT"/>
                <a:cs typeface="Gill Sans MT"/>
              </a:rPr>
              <a:t>—</a:t>
            </a:r>
            <a:r>
              <a:rPr spc="-10" dirty="0"/>
              <a:t>Learning</a:t>
            </a:r>
          </a:p>
        </p:txBody>
      </p:sp>
      <p:sp>
        <p:nvSpPr>
          <p:cNvPr id="7" name="object 7"/>
          <p:cNvSpPr txBox="1"/>
          <p:nvPr/>
        </p:nvSpPr>
        <p:spPr>
          <a:xfrm>
            <a:off x="3340734" y="3495547"/>
            <a:ext cx="2318385" cy="1480185"/>
          </a:xfrm>
          <a:prstGeom prst="rect">
            <a:avLst/>
          </a:prstGeom>
        </p:spPr>
        <p:txBody>
          <a:bodyPr vert="horz" wrap="square" lIns="0" tIns="12700" rIns="0" bIns="0" rtlCol="0">
            <a:spAutoFit/>
          </a:bodyPr>
          <a:lstStyle/>
          <a:p>
            <a:pPr marL="643890" marR="550545" indent="-85090" algn="ctr">
              <a:lnSpc>
                <a:spcPct val="100000"/>
              </a:lnSpc>
              <a:spcBef>
                <a:spcPts val="100"/>
              </a:spcBef>
            </a:pPr>
            <a:r>
              <a:rPr sz="2400" b="1" spc="-10" dirty="0">
                <a:latin typeface="Bodoni MT Black"/>
                <a:cs typeface="Bodoni MT Black"/>
              </a:rPr>
              <a:t>Which </a:t>
            </a:r>
            <a:r>
              <a:rPr sz="2400" b="1" dirty="0">
                <a:latin typeface="Bodoni MT Black"/>
                <a:cs typeface="Bodoni MT Black"/>
              </a:rPr>
              <a:t>kind</a:t>
            </a:r>
            <a:r>
              <a:rPr sz="2400" b="1" spc="-55" dirty="0">
                <a:latin typeface="Bodoni MT Black"/>
                <a:cs typeface="Bodoni MT Black"/>
              </a:rPr>
              <a:t> </a:t>
            </a:r>
            <a:r>
              <a:rPr sz="2400" b="1" spc="-25" dirty="0">
                <a:latin typeface="Bodoni MT Black"/>
                <a:cs typeface="Bodoni MT Black"/>
              </a:rPr>
              <a:t>of</a:t>
            </a:r>
            <a:endParaRPr sz="2400">
              <a:latin typeface="Bodoni MT Black"/>
              <a:cs typeface="Bodoni MT Black"/>
            </a:endParaRPr>
          </a:p>
          <a:p>
            <a:pPr marL="12065" marR="5080" algn="ctr">
              <a:lnSpc>
                <a:spcPts val="2810"/>
              </a:lnSpc>
              <a:spcBef>
                <a:spcPts val="150"/>
              </a:spcBef>
            </a:pPr>
            <a:r>
              <a:rPr sz="2400" b="1" dirty="0">
                <a:latin typeface="Bodoni MT Black"/>
                <a:cs typeface="Bodoni MT Black"/>
              </a:rPr>
              <a:t>method</a:t>
            </a:r>
            <a:r>
              <a:rPr sz="2400" b="1" spc="-90" dirty="0">
                <a:latin typeface="Bodoni MT Black"/>
                <a:cs typeface="Bodoni MT Black"/>
              </a:rPr>
              <a:t> </a:t>
            </a:r>
            <a:r>
              <a:rPr sz="2400" b="1" spc="-10" dirty="0">
                <a:latin typeface="Bodoni MT Black"/>
                <a:cs typeface="Bodoni MT Black"/>
              </a:rPr>
              <a:t>should </a:t>
            </a:r>
            <a:r>
              <a:rPr sz="2400" b="1" dirty="0">
                <a:latin typeface="Bodoni MT Black"/>
                <a:cs typeface="Bodoni MT Black"/>
              </a:rPr>
              <a:t>I </a:t>
            </a:r>
            <a:r>
              <a:rPr sz="2400" b="1" spc="-20" dirty="0">
                <a:latin typeface="Bodoni MT Black"/>
                <a:cs typeface="Bodoni MT Black"/>
              </a:rPr>
              <a:t>use?</a:t>
            </a:r>
            <a:endParaRPr sz="2400">
              <a:latin typeface="Bodoni MT Black"/>
              <a:cs typeface="Bodoni MT Black"/>
            </a:endParaRPr>
          </a:p>
        </p:txBody>
      </p:sp>
      <p:sp>
        <p:nvSpPr>
          <p:cNvPr id="8" name="object 8"/>
          <p:cNvSpPr/>
          <p:nvPr/>
        </p:nvSpPr>
        <p:spPr>
          <a:xfrm>
            <a:off x="2642616" y="1895855"/>
            <a:ext cx="3807460" cy="3148965"/>
          </a:xfrm>
          <a:custGeom>
            <a:avLst/>
            <a:gdLst/>
            <a:ahLst/>
            <a:cxnLst/>
            <a:rect l="l" t="t" r="r" b="b"/>
            <a:pathLst>
              <a:path w="3807460" h="3148965">
                <a:moveTo>
                  <a:pt x="0" y="3148584"/>
                </a:moveTo>
                <a:lnTo>
                  <a:pt x="1903475" y="0"/>
                </a:lnTo>
                <a:lnTo>
                  <a:pt x="3806952" y="3148584"/>
                </a:lnTo>
                <a:lnTo>
                  <a:pt x="0" y="3148584"/>
                </a:lnTo>
                <a:close/>
              </a:path>
            </a:pathLst>
          </a:custGeom>
          <a:ln w="12699">
            <a:solidFill>
              <a:srgbClr val="2E528F"/>
            </a:solidFill>
          </a:ln>
        </p:spPr>
        <p:txBody>
          <a:bodyPr wrap="square" lIns="0" tIns="0" rIns="0" bIns="0" rtlCol="0"/>
          <a:lstStyle/>
          <a:p>
            <a:endParaRPr/>
          </a:p>
        </p:txBody>
      </p:sp>
      <p:sp>
        <p:nvSpPr>
          <p:cNvPr id="9" name="object 9"/>
          <p:cNvSpPr txBox="1"/>
          <p:nvPr/>
        </p:nvSpPr>
        <p:spPr>
          <a:xfrm>
            <a:off x="3978655" y="1528394"/>
            <a:ext cx="1141730" cy="391795"/>
          </a:xfrm>
          <a:prstGeom prst="rect">
            <a:avLst/>
          </a:prstGeom>
        </p:spPr>
        <p:txBody>
          <a:bodyPr vert="horz" wrap="square" lIns="0" tIns="12700" rIns="0" bIns="0" rtlCol="0">
            <a:spAutoFit/>
          </a:bodyPr>
          <a:lstStyle/>
          <a:p>
            <a:pPr marL="12700">
              <a:lnSpc>
                <a:spcPct val="100000"/>
              </a:lnSpc>
              <a:spcBef>
                <a:spcPts val="100"/>
              </a:spcBef>
            </a:pPr>
            <a:r>
              <a:rPr sz="2400" b="1" spc="-114" dirty="0">
                <a:latin typeface="Tahoma"/>
                <a:cs typeface="Tahoma"/>
              </a:rPr>
              <a:t>Teacher</a:t>
            </a:r>
            <a:endParaRPr sz="2400">
              <a:latin typeface="Tahoma"/>
              <a:cs typeface="Tahoma"/>
            </a:endParaRPr>
          </a:p>
        </p:txBody>
      </p:sp>
      <p:sp>
        <p:nvSpPr>
          <p:cNvPr id="10" name="object 10"/>
          <p:cNvSpPr txBox="1"/>
          <p:nvPr/>
        </p:nvSpPr>
        <p:spPr>
          <a:xfrm>
            <a:off x="1381505" y="4662678"/>
            <a:ext cx="1261110" cy="391160"/>
          </a:xfrm>
          <a:prstGeom prst="rect">
            <a:avLst/>
          </a:prstGeom>
        </p:spPr>
        <p:txBody>
          <a:bodyPr vert="horz" wrap="square" lIns="0" tIns="12700" rIns="0" bIns="0" rtlCol="0">
            <a:spAutoFit/>
          </a:bodyPr>
          <a:lstStyle/>
          <a:p>
            <a:pPr marL="12700">
              <a:lnSpc>
                <a:spcPct val="100000"/>
              </a:lnSpc>
              <a:spcBef>
                <a:spcPts val="100"/>
              </a:spcBef>
            </a:pPr>
            <a:r>
              <a:rPr sz="2400" b="1" spc="-130" dirty="0">
                <a:latin typeface="Tahoma"/>
                <a:cs typeface="Tahoma"/>
              </a:rPr>
              <a:t>Students</a:t>
            </a:r>
            <a:endParaRPr sz="2400">
              <a:latin typeface="Tahoma"/>
              <a:cs typeface="Tahoma"/>
            </a:endParaRPr>
          </a:p>
        </p:txBody>
      </p:sp>
      <p:sp>
        <p:nvSpPr>
          <p:cNvPr id="11" name="object 11"/>
          <p:cNvSpPr txBox="1"/>
          <p:nvPr/>
        </p:nvSpPr>
        <p:spPr>
          <a:xfrm>
            <a:off x="6222872" y="4662678"/>
            <a:ext cx="1250315" cy="757555"/>
          </a:xfrm>
          <a:prstGeom prst="rect">
            <a:avLst/>
          </a:prstGeom>
        </p:spPr>
        <p:txBody>
          <a:bodyPr vert="horz" wrap="square" lIns="0" tIns="12700" rIns="0" bIns="0" rtlCol="0">
            <a:spAutoFit/>
          </a:bodyPr>
          <a:lstStyle/>
          <a:p>
            <a:pPr marL="12700" marR="5080" indent="198120">
              <a:lnSpc>
                <a:spcPct val="100000"/>
              </a:lnSpc>
              <a:spcBef>
                <a:spcPts val="100"/>
              </a:spcBef>
            </a:pPr>
            <a:r>
              <a:rPr sz="2400" b="1" spc="-10" dirty="0">
                <a:latin typeface="Tahoma"/>
                <a:cs typeface="Tahoma"/>
              </a:rPr>
              <a:t>Study </a:t>
            </a:r>
            <a:r>
              <a:rPr sz="2400" b="1" spc="-40" dirty="0">
                <a:latin typeface="Tahoma"/>
                <a:cs typeface="Tahoma"/>
              </a:rPr>
              <a:t>Material</a:t>
            </a:r>
            <a:endParaRPr sz="2400">
              <a:latin typeface="Tahoma"/>
              <a:cs typeface="Tahom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282" y="393014"/>
            <a:ext cx="6881495" cy="695325"/>
          </a:xfrm>
          <a:prstGeom prst="rect">
            <a:avLst/>
          </a:prstGeom>
        </p:spPr>
        <p:txBody>
          <a:bodyPr vert="horz" wrap="square" lIns="0" tIns="12065" rIns="0" bIns="0" rtlCol="0">
            <a:spAutoFit/>
          </a:bodyPr>
          <a:lstStyle/>
          <a:p>
            <a:pPr marL="12700">
              <a:lnSpc>
                <a:spcPct val="100000"/>
              </a:lnSpc>
              <a:spcBef>
                <a:spcPts val="95"/>
              </a:spcBef>
              <a:tabLst>
                <a:tab pos="4911725" algn="l"/>
              </a:tabLst>
            </a:pPr>
            <a:r>
              <a:rPr spc="-30" dirty="0"/>
              <a:t>Teaching</a:t>
            </a:r>
            <a:r>
              <a:rPr spc="-30" dirty="0">
                <a:latin typeface="Gill Sans MT"/>
                <a:cs typeface="Gill Sans MT"/>
              </a:rPr>
              <a:t>—</a:t>
            </a:r>
            <a:r>
              <a:rPr spc="-10" dirty="0"/>
              <a:t>Learning</a:t>
            </a:r>
            <a:r>
              <a:rPr dirty="0"/>
              <a:t>	</a:t>
            </a:r>
            <a:r>
              <a:rPr spc="-10" dirty="0"/>
              <a:t>Methods</a:t>
            </a:r>
          </a:p>
        </p:txBody>
      </p:sp>
      <p:grpSp>
        <p:nvGrpSpPr>
          <p:cNvPr id="3" name="object 3"/>
          <p:cNvGrpSpPr/>
          <p:nvPr/>
        </p:nvGrpSpPr>
        <p:grpSpPr>
          <a:xfrm>
            <a:off x="1487169" y="2090673"/>
            <a:ext cx="1847850" cy="1844675"/>
            <a:chOff x="1487169" y="2090673"/>
            <a:chExt cx="1847850" cy="1844675"/>
          </a:xfrm>
        </p:grpSpPr>
        <p:sp>
          <p:nvSpPr>
            <p:cNvPr id="4" name="object 4"/>
            <p:cNvSpPr/>
            <p:nvPr/>
          </p:nvSpPr>
          <p:spPr>
            <a:xfrm>
              <a:off x="1493519" y="2097023"/>
              <a:ext cx="1835150" cy="1831975"/>
            </a:xfrm>
            <a:custGeom>
              <a:avLst/>
              <a:gdLst/>
              <a:ahLst/>
              <a:cxnLst/>
              <a:rect l="l" t="t" r="r" b="b"/>
              <a:pathLst>
                <a:path w="1835150" h="1831975">
                  <a:moveTo>
                    <a:pt x="917448" y="0"/>
                  </a:moveTo>
                  <a:lnTo>
                    <a:pt x="868719" y="1269"/>
                  </a:lnTo>
                  <a:lnTo>
                    <a:pt x="820654" y="5036"/>
                  </a:lnTo>
                  <a:lnTo>
                    <a:pt x="773315" y="11236"/>
                  </a:lnTo>
                  <a:lnTo>
                    <a:pt x="726766" y="19807"/>
                  </a:lnTo>
                  <a:lnTo>
                    <a:pt x="681069" y="30685"/>
                  </a:lnTo>
                  <a:lnTo>
                    <a:pt x="636289" y="43807"/>
                  </a:lnTo>
                  <a:lnTo>
                    <a:pt x="592489" y="59109"/>
                  </a:lnTo>
                  <a:lnTo>
                    <a:pt x="549731" y="76529"/>
                  </a:lnTo>
                  <a:lnTo>
                    <a:pt x="508081" y="96002"/>
                  </a:lnTo>
                  <a:lnTo>
                    <a:pt x="467600" y="117466"/>
                  </a:lnTo>
                  <a:lnTo>
                    <a:pt x="428352" y="140857"/>
                  </a:lnTo>
                  <a:lnTo>
                    <a:pt x="390402" y="166113"/>
                  </a:lnTo>
                  <a:lnTo>
                    <a:pt x="353811" y="193169"/>
                  </a:lnTo>
                  <a:lnTo>
                    <a:pt x="318643" y="221962"/>
                  </a:lnTo>
                  <a:lnTo>
                    <a:pt x="284963" y="252429"/>
                  </a:lnTo>
                  <a:lnTo>
                    <a:pt x="252832" y="284508"/>
                  </a:lnTo>
                  <a:lnTo>
                    <a:pt x="222315" y="318133"/>
                  </a:lnTo>
                  <a:lnTo>
                    <a:pt x="193476" y="353243"/>
                  </a:lnTo>
                  <a:lnTo>
                    <a:pt x="166376" y="389774"/>
                  </a:lnTo>
                  <a:lnTo>
                    <a:pt x="141080" y="427662"/>
                  </a:lnTo>
                  <a:lnTo>
                    <a:pt x="117652" y="466844"/>
                  </a:lnTo>
                  <a:lnTo>
                    <a:pt x="96153" y="507258"/>
                  </a:lnTo>
                  <a:lnTo>
                    <a:pt x="76649" y="548838"/>
                  </a:lnTo>
                  <a:lnTo>
                    <a:pt x="59202" y="591524"/>
                  </a:lnTo>
                  <a:lnTo>
                    <a:pt x="43875" y="635250"/>
                  </a:lnTo>
                  <a:lnTo>
                    <a:pt x="30733" y="679954"/>
                  </a:lnTo>
                  <a:lnTo>
                    <a:pt x="19838" y="725572"/>
                  </a:lnTo>
                  <a:lnTo>
                    <a:pt x="11254" y="772042"/>
                  </a:lnTo>
                  <a:lnTo>
                    <a:pt x="5044" y="819299"/>
                  </a:lnTo>
                  <a:lnTo>
                    <a:pt x="1271" y="867281"/>
                  </a:lnTo>
                  <a:lnTo>
                    <a:pt x="0" y="915924"/>
                  </a:lnTo>
                  <a:lnTo>
                    <a:pt x="1271" y="964566"/>
                  </a:lnTo>
                  <a:lnTo>
                    <a:pt x="5044" y="1012548"/>
                  </a:lnTo>
                  <a:lnTo>
                    <a:pt x="11254" y="1059805"/>
                  </a:lnTo>
                  <a:lnTo>
                    <a:pt x="19838" y="1106275"/>
                  </a:lnTo>
                  <a:lnTo>
                    <a:pt x="30733" y="1151893"/>
                  </a:lnTo>
                  <a:lnTo>
                    <a:pt x="43875" y="1196597"/>
                  </a:lnTo>
                  <a:lnTo>
                    <a:pt x="59202" y="1240323"/>
                  </a:lnTo>
                  <a:lnTo>
                    <a:pt x="76649" y="1283009"/>
                  </a:lnTo>
                  <a:lnTo>
                    <a:pt x="96153" y="1324589"/>
                  </a:lnTo>
                  <a:lnTo>
                    <a:pt x="117652" y="1365003"/>
                  </a:lnTo>
                  <a:lnTo>
                    <a:pt x="141080" y="1404185"/>
                  </a:lnTo>
                  <a:lnTo>
                    <a:pt x="166376" y="1442073"/>
                  </a:lnTo>
                  <a:lnTo>
                    <a:pt x="193476" y="1478604"/>
                  </a:lnTo>
                  <a:lnTo>
                    <a:pt x="222315" y="1513714"/>
                  </a:lnTo>
                  <a:lnTo>
                    <a:pt x="252832" y="1547339"/>
                  </a:lnTo>
                  <a:lnTo>
                    <a:pt x="284963" y="1579418"/>
                  </a:lnTo>
                  <a:lnTo>
                    <a:pt x="318643" y="1609885"/>
                  </a:lnTo>
                  <a:lnTo>
                    <a:pt x="353811" y="1638678"/>
                  </a:lnTo>
                  <a:lnTo>
                    <a:pt x="390402" y="1665734"/>
                  </a:lnTo>
                  <a:lnTo>
                    <a:pt x="428352" y="1690990"/>
                  </a:lnTo>
                  <a:lnTo>
                    <a:pt x="467600" y="1714381"/>
                  </a:lnTo>
                  <a:lnTo>
                    <a:pt x="508081" y="1735845"/>
                  </a:lnTo>
                  <a:lnTo>
                    <a:pt x="549731" y="1755318"/>
                  </a:lnTo>
                  <a:lnTo>
                    <a:pt x="592489" y="1772738"/>
                  </a:lnTo>
                  <a:lnTo>
                    <a:pt x="636289" y="1788040"/>
                  </a:lnTo>
                  <a:lnTo>
                    <a:pt x="681069" y="1801162"/>
                  </a:lnTo>
                  <a:lnTo>
                    <a:pt x="726766" y="1812040"/>
                  </a:lnTo>
                  <a:lnTo>
                    <a:pt x="773315" y="1820611"/>
                  </a:lnTo>
                  <a:lnTo>
                    <a:pt x="820654" y="1826811"/>
                  </a:lnTo>
                  <a:lnTo>
                    <a:pt x="868719" y="1830578"/>
                  </a:lnTo>
                  <a:lnTo>
                    <a:pt x="917448" y="1831848"/>
                  </a:lnTo>
                  <a:lnTo>
                    <a:pt x="966176" y="1830578"/>
                  </a:lnTo>
                  <a:lnTo>
                    <a:pt x="1014241" y="1826811"/>
                  </a:lnTo>
                  <a:lnTo>
                    <a:pt x="1061580" y="1820611"/>
                  </a:lnTo>
                  <a:lnTo>
                    <a:pt x="1108129" y="1812040"/>
                  </a:lnTo>
                  <a:lnTo>
                    <a:pt x="1153826" y="1801162"/>
                  </a:lnTo>
                  <a:lnTo>
                    <a:pt x="1198606" y="1788040"/>
                  </a:lnTo>
                  <a:lnTo>
                    <a:pt x="1242406" y="1772738"/>
                  </a:lnTo>
                  <a:lnTo>
                    <a:pt x="1285164" y="1755318"/>
                  </a:lnTo>
                  <a:lnTo>
                    <a:pt x="1326814" y="1735845"/>
                  </a:lnTo>
                  <a:lnTo>
                    <a:pt x="1367295" y="1714381"/>
                  </a:lnTo>
                  <a:lnTo>
                    <a:pt x="1406543" y="1690990"/>
                  </a:lnTo>
                  <a:lnTo>
                    <a:pt x="1444493" y="1665734"/>
                  </a:lnTo>
                  <a:lnTo>
                    <a:pt x="1481084" y="1638678"/>
                  </a:lnTo>
                  <a:lnTo>
                    <a:pt x="1516252" y="1609885"/>
                  </a:lnTo>
                  <a:lnTo>
                    <a:pt x="1549932" y="1579418"/>
                  </a:lnTo>
                  <a:lnTo>
                    <a:pt x="1582063" y="1547339"/>
                  </a:lnTo>
                  <a:lnTo>
                    <a:pt x="1612580" y="1513714"/>
                  </a:lnTo>
                  <a:lnTo>
                    <a:pt x="1641419" y="1478604"/>
                  </a:lnTo>
                  <a:lnTo>
                    <a:pt x="1668519" y="1442073"/>
                  </a:lnTo>
                  <a:lnTo>
                    <a:pt x="1693815" y="1404185"/>
                  </a:lnTo>
                  <a:lnTo>
                    <a:pt x="1717243" y="1365003"/>
                  </a:lnTo>
                  <a:lnTo>
                    <a:pt x="1738742" y="1324589"/>
                  </a:lnTo>
                  <a:lnTo>
                    <a:pt x="1758246" y="1283009"/>
                  </a:lnTo>
                  <a:lnTo>
                    <a:pt x="1775693" y="1240323"/>
                  </a:lnTo>
                  <a:lnTo>
                    <a:pt x="1791020" y="1196597"/>
                  </a:lnTo>
                  <a:lnTo>
                    <a:pt x="1804162" y="1151893"/>
                  </a:lnTo>
                  <a:lnTo>
                    <a:pt x="1815057" y="1106275"/>
                  </a:lnTo>
                  <a:lnTo>
                    <a:pt x="1823641" y="1059805"/>
                  </a:lnTo>
                  <a:lnTo>
                    <a:pt x="1829851" y="1012548"/>
                  </a:lnTo>
                  <a:lnTo>
                    <a:pt x="1833624" y="964566"/>
                  </a:lnTo>
                  <a:lnTo>
                    <a:pt x="1834895" y="915924"/>
                  </a:lnTo>
                  <a:lnTo>
                    <a:pt x="1833624" y="867281"/>
                  </a:lnTo>
                  <a:lnTo>
                    <a:pt x="1829851" y="819299"/>
                  </a:lnTo>
                  <a:lnTo>
                    <a:pt x="1823641" y="772042"/>
                  </a:lnTo>
                  <a:lnTo>
                    <a:pt x="1815057" y="725572"/>
                  </a:lnTo>
                  <a:lnTo>
                    <a:pt x="1804162" y="679954"/>
                  </a:lnTo>
                  <a:lnTo>
                    <a:pt x="1791020" y="635250"/>
                  </a:lnTo>
                  <a:lnTo>
                    <a:pt x="1775693" y="591524"/>
                  </a:lnTo>
                  <a:lnTo>
                    <a:pt x="1758246" y="548838"/>
                  </a:lnTo>
                  <a:lnTo>
                    <a:pt x="1738742" y="507258"/>
                  </a:lnTo>
                  <a:lnTo>
                    <a:pt x="1717243" y="466844"/>
                  </a:lnTo>
                  <a:lnTo>
                    <a:pt x="1693815" y="427662"/>
                  </a:lnTo>
                  <a:lnTo>
                    <a:pt x="1668519" y="389774"/>
                  </a:lnTo>
                  <a:lnTo>
                    <a:pt x="1641419" y="353243"/>
                  </a:lnTo>
                  <a:lnTo>
                    <a:pt x="1612580" y="318133"/>
                  </a:lnTo>
                  <a:lnTo>
                    <a:pt x="1582063" y="284508"/>
                  </a:lnTo>
                  <a:lnTo>
                    <a:pt x="1549932" y="252429"/>
                  </a:lnTo>
                  <a:lnTo>
                    <a:pt x="1516252" y="221962"/>
                  </a:lnTo>
                  <a:lnTo>
                    <a:pt x="1481084" y="193169"/>
                  </a:lnTo>
                  <a:lnTo>
                    <a:pt x="1444493" y="166113"/>
                  </a:lnTo>
                  <a:lnTo>
                    <a:pt x="1406543" y="140857"/>
                  </a:lnTo>
                  <a:lnTo>
                    <a:pt x="1367295" y="117466"/>
                  </a:lnTo>
                  <a:lnTo>
                    <a:pt x="1326814" y="96002"/>
                  </a:lnTo>
                  <a:lnTo>
                    <a:pt x="1285164" y="76529"/>
                  </a:lnTo>
                  <a:lnTo>
                    <a:pt x="1242406" y="59109"/>
                  </a:lnTo>
                  <a:lnTo>
                    <a:pt x="1198606" y="43807"/>
                  </a:lnTo>
                  <a:lnTo>
                    <a:pt x="1153826" y="30685"/>
                  </a:lnTo>
                  <a:lnTo>
                    <a:pt x="1108129" y="19807"/>
                  </a:lnTo>
                  <a:lnTo>
                    <a:pt x="1061580" y="11236"/>
                  </a:lnTo>
                  <a:lnTo>
                    <a:pt x="1014241" y="5036"/>
                  </a:lnTo>
                  <a:lnTo>
                    <a:pt x="966176" y="1269"/>
                  </a:lnTo>
                  <a:lnTo>
                    <a:pt x="917448" y="0"/>
                  </a:lnTo>
                  <a:close/>
                </a:path>
              </a:pathLst>
            </a:custGeom>
            <a:solidFill>
              <a:srgbClr val="5B9BD4">
                <a:alpha val="59999"/>
              </a:srgbClr>
            </a:solidFill>
          </p:spPr>
          <p:txBody>
            <a:bodyPr wrap="square" lIns="0" tIns="0" rIns="0" bIns="0" rtlCol="0"/>
            <a:lstStyle/>
            <a:p>
              <a:endParaRPr/>
            </a:p>
          </p:txBody>
        </p:sp>
        <p:sp>
          <p:nvSpPr>
            <p:cNvPr id="5" name="object 5"/>
            <p:cNvSpPr/>
            <p:nvPr/>
          </p:nvSpPr>
          <p:spPr>
            <a:xfrm>
              <a:off x="1493519" y="2097023"/>
              <a:ext cx="1835150" cy="1831975"/>
            </a:xfrm>
            <a:custGeom>
              <a:avLst/>
              <a:gdLst/>
              <a:ahLst/>
              <a:cxnLst/>
              <a:rect l="l" t="t" r="r" b="b"/>
              <a:pathLst>
                <a:path w="1835150" h="1831975">
                  <a:moveTo>
                    <a:pt x="0" y="915924"/>
                  </a:moveTo>
                  <a:lnTo>
                    <a:pt x="1271" y="867281"/>
                  </a:lnTo>
                  <a:lnTo>
                    <a:pt x="5044" y="819299"/>
                  </a:lnTo>
                  <a:lnTo>
                    <a:pt x="11254" y="772042"/>
                  </a:lnTo>
                  <a:lnTo>
                    <a:pt x="19838" y="725572"/>
                  </a:lnTo>
                  <a:lnTo>
                    <a:pt x="30733" y="679954"/>
                  </a:lnTo>
                  <a:lnTo>
                    <a:pt x="43875" y="635250"/>
                  </a:lnTo>
                  <a:lnTo>
                    <a:pt x="59202" y="591524"/>
                  </a:lnTo>
                  <a:lnTo>
                    <a:pt x="76649" y="548838"/>
                  </a:lnTo>
                  <a:lnTo>
                    <a:pt x="96153" y="507258"/>
                  </a:lnTo>
                  <a:lnTo>
                    <a:pt x="117652" y="466844"/>
                  </a:lnTo>
                  <a:lnTo>
                    <a:pt x="141080" y="427662"/>
                  </a:lnTo>
                  <a:lnTo>
                    <a:pt x="166376" y="389774"/>
                  </a:lnTo>
                  <a:lnTo>
                    <a:pt x="193476" y="353243"/>
                  </a:lnTo>
                  <a:lnTo>
                    <a:pt x="222315" y="318133"/>
                  </a:lnTo>
                  <a:lnTo>
                    <a:pt x="252832" y="284508"/>
                  </a:lnTo>
                  <a:lnTo>
                    <a:pt x="284963" y="252429"/>
                  </a:lnTo>
                  <a:lnTo>
                    <a:pt x="318643" y="221962"/>
                  </a:lnTo>
                  <a:lnTo>
                    <a:pt x="353811" y="193169"/>
                  </a:lnTo>
                  <a:lnTo>
                    <a:pt x="390402" y="166113"/>
                  </a:lnTo>
                  <a:lnTo>
                    <a:pt x="428352" y="140857"/>
                  </a:lnTo>
                  <a:lnTo>
                    <a:pt x="467600" y="117466"/>
                  </a:lnTo>
                  <a:lnTo>
                    <a:pt x="508081" y="96002"/>
                  </a:lnTo>
                  <a:lnTo>
                    <a:pt x="549731" y="76529"/>
                  </a:lnTo>
                  <a:lnTo>
                    <a:pt x="592489" y="59109"/>
                  </a:lnTo>
                  <a:lnTo>
                    <a:pt x="636289" y="43807"/>
                  </a:lnTo>
                  <a:lnTo>
                    <a:pt x="681069" y="30685"/>
                  </a:lnTo>
                  <a:lnTo>
                    <a:pt x="726766" y="19807"/>
                  </a:lnTo>
                  <a:lnTo>
                    <a:pt x="773315" y="11236"/>
                  </a:lnTo>
                  <a:lnTo>
                    <a:pt x="820654" y="5036"/>
                  </a:lnTo>
                  <a:lnTo>
                    <a:pt x="868719" y="1269"/>
                  </a:lnTo>
                  <a:lnTo>
                    <a:pt x="917448" y="0"/>
                  </a:lnTo>
                  <a:lnTo>
                    <a:pt x="966176" y="1269"/>
                  </a:lnTo>
                  <a:lnTo>
                    <a:pt x="1014241" y="5036"/>
                  </a:lnTo>
                  <a:lnTo>
                    <a:pt x="1061580" y="11236"/>
                  </a:lnTo>
                  <a:lnTo>
                    <a:pt x="1108129" y="19807"/>
                  </a:lnTo>
                  <a:lnTo>
                    <a:pt x="1153826" y="30685"/>
                  </a:lnTo>
                  <a:lnTo>
                    <a:pt x="1198606" y="43807"/>
                  </a:lnTo>
                  <a:lnTo>
                    <a:pt x="1242406" y="59109"/>
                  </a:lnTo>
                  <a:lnTo>
                    <a:pt x="1285164" y="76529"/>
                  </a:lnTo>
                  <a:lnTo>
                    <a:pt x="1326814" y="96002"/>
                  </a:lnTo>
                  <a:lnTo>
                    <a:pt x="1367295" y="117466"/>
                  </a:lnTo>
                  <a:lnTo>
                    <a:pt x="1406543" y="140857"/>
                  </a:lnTo>
                  <a:lnTo>
                    <a:pt x="1444493" y="166113"/>
                  </a:lnTo>
                  <a:lnTo>
                    <a:pt x="1481084" y="193169"/>
                  </a:lnTo>
                  <a:lnTo>
                    <a:pt x="1516252" y="221962"/>
                  </a:lnTo>
                  <a:lnTo>
                    <a:pt x="1549932" y="252429"/>
                  </a:lnTo>
                  <a:lnTo>
                    <a:pt x="1582063" y="284508"/>
                  </a:lnTo>
                  <a:lnTo>
                    <a:pt x="1612580" y="318133"/>
                  </a:lnTo>
                  <a:lnTo>
                    <a:pt x="1641419" y="353243"/>
                  </a:lnTo>
                  <a:lnTo>
                    <a:pt x="1668519" y="389774"/>
                  </a:lnTo>
                  <a:lnTo>
                    <a:pt x="1693815" y="427662"/>
                  </a:lnTo>
                  <a:lnTo>
                    <a:pt x="1717243" y="466844"/>
                  </a:lnTo>
                  <a:lnTo>
                    <a:pt x="1738742" y="507258"/>
                  </a:lnTo>
                  <a:lnTo>
                    <a:pt x="1758246" y="548838"/>
                  </a:lnTo>
                  <a:lnTo>
                    <a:pt x="1775693" y="591524"/>
                  </a:lnTo>
                  <a:lnTo>
                    <a:pt x="1791020" y="635250"/>
                  </a:lnTo>
                  <a:lnTo>
                    <a:pt x="1804162" y="679954"/>
                  </a:lnTo>
                  <a:lnTo>
                    <a:pt x="1815057" y="725572"/>
                  </a:lnTo>
                  <a:lnTo>
                    <a:pt x="1823641" y="772042"/>
                  </a:lnTo>
                  <a:lnTo>
                    <a:pt x="1829851" y="819299"/>
                  </a:lnTo>
                  <a:lnTo>
                    <a:pt x="1833624" y="867281"/>
                  </a:lnTo>
                  <a:lnTo>
                    <a:pt x="1834895" y="915924"/>
                  </a:lnTo>
                  <a:lnTo>
                    <a:pt x="1833624" y="964566"/>
                  </a:lnTo>
                  <a:lnTo>
                    <a:pt x="1829851" y="1012548"/>
                  </a:lnTo>
                  <a:lnTo>
                    <a:pt x="1823641" y="1059805"/>
                  </a:lnTo>
                  <a:lnTo>
                    <a:pt x="1815057" y="1106275"/>
                  </a:lnTo>
                  <a:lnTo>
                    <a:pt x="1804162" y="1151893"/>
                  </a:lnTo>
                  <a:lnTo>
                    <a:pt x="1791020" y="1196597"/>
                  </a:lnTo>
                  <a:lnTo>
                    <a:pt x="1775693" y="1240323"/>
                  </a:lnTo>
                  <a:lnTo>
                    <a:pt x="1758246" y="1283009"/>
                  </a:lnTo>
                  <a:lnTo>
                    <a:pt x="1738742" y="1324589"/>
                  </a:lnTo>
                  <a:lnTo>
                    <a:pt x="1717243" y="1365003"/>
                  </a:lnTo>
                  <a:lnTo>
                    <a:pt x="1693815" y="1404185"/>
                  </a:lnTo>
                  <a:lnTo>
                    <a:pt x="1668519" y="1442073"/>
                  </a:lnTo>
                  <a:lnTo>
                    <a:pt x="1641419" y="1478604"/>
                  </a:lnTo>
                  <a:lnTo>
                    <a:pt x="1612580" y="1513714"/>
                  </a:lnTo>
                  <a:lnTo>
                    <a:pt x="1582063" y="1547339"/>
                  </a:lnTo>
                  <a:lnTo>
                    <a:pt x="1549932" y="1579418"/>
                  </a:lnTo>
                  <a:lnTo>
                    <a:pt x="1516252" y="1609885"/>
                  </a:lnTo>
                  <a:lnTo>
                    <a:pt x="1481084" y="1638678"/>
                  </a:lnTo>
                  <a:lnTo>
                    <a:pt x="1444493" y="1665734"/>
                  </a:lnTo>
                  <a:lnTo>
                    <a:pt x="1406543" y="1690990"/>
                  </a:lnTo>
                  <a:lnTo>
                    <a:pt x="1367295" y="1714381"/>
                  </a:lnTo>
                  <a:lnTo>
                    <a:pt x="1326814" y="1735845"/>
                  </a:lnTo>
                  <a:lnTo>
                    <a:pt x="1285164" y="1755318"/>
                  </a:lnTo>
                  <a:lnTo>
                    <a:pt x="1242406" y="1772738"/>
                  </a:lnTo>
                  <a:lnTo>
                    <a:pt x="1198606" y="1788040"/>
                  </a:lnTo>
                  <a:lnTo>
                    <a:pt x="1153826" y="1801162"/>
                  </a:lnTo>
                  <a:lnTo>
                    <a:pt x="1108129" y="1812040"/>
                  </a:lnTo>
                  <a:lnTo>
                    <a:pt x="1061580" y="1820611"/>
                  </a:lnTo>
                  <a:lnTo>
                    <a:pt x="1014241" y="1826811"/>
                  </a:lnTo>
                  <a:lnTo>
                    <a:pt x="966176" y="1830578"/>
                  </a:lnTo>
                  <a:lnTo>
                    <a:pt x="917448" y="1831848"/>
                  </a:lnTo>
                  <a:lnTo>
                    <a:pt x="868719" y="1830578"/>
                  </a:lnTo>
                  <a:lnTo>
                    <a:pt x="820654" y="1826811"/>
                  </a:lnTo>
                  <a:lnTo>
                    <a:pt x="773315" y="1820611"/>
                  </a:lnTo>
                  <a:lnTo>
                    <a:pt x="726766" y="1812040"/>
                  </a:lnTo>
                  <a:lnTo>
                    <a:pt x="681069" y="1801162"/>
                  </a:lnTo>
                  <a:lnTo>
                    <a:pt x="636289" y="1788040"/>
                  </a:lnTo>
                  <a:lnTo>
                    <a:pt x="592489" y="1772738"/>
                  </a:lnTo>
                  <a:lnTo>
                    <a:pt x="549731" y="1755318"/>
                  </a:lnTo>
                  <a:lnTo>
                    <a:pt x="508081" y="1735845"/>
                  </a:lnTo>
                  <a:lnTo>
                    <a:pt x="467600" y="1714381"/>
                  </a:lnTo>
                  <a:lnTo>
                    <a:pt x="428352" y="1690990"/>
                  </a:lnTo>
                  <a:lnTo>
                    <a:pt x="390402" y="1665734"/>
                  </a:lnTo>
                  <a:lnTo>
                    <a:pt x="353811" y="1638678"/>
                  </a:lnTo>
                  <a:lnTo>
                    <a:pt x="318643" y="1609885"/>
                  </a:lnTo>
                  <a:lnTo>
                    <a:pt x="284963" y="1579418"/>
                  </a:lnTo>
                  <a:lnTo>
                    <a:pt x="252832" y="1547339"/>
                  </a:lnTo>
                  <a:lnTo>
                    <a:pt x="222315" y="1513714"/>
                  </a:lnTo>
                  <a:lnTo>
                    <a:pt x="193476" y="1478604"/>
                  </a:lnTo>
                  <a:lnTo>
                    <a:pt x="166376" y="1442073"/>
                  </a:lnTo>
                  <a:lnTo>
                    <a:pt x="141080" y="1404185"/>
                  </a:lnTo>
                  <a:lnTo>
                    <a:pt x="117652" y="1365003"/>
                  </a:lnTo>
                  <a:lnTo>
                    <a:pt x="96153" y="1324589"/>
                  </a:lnTo>
                  <a:lnTo>
                    <a:pt x="76649" y="1283009"/>
                  </a:lnTo>
                  <a:lnTo>
                    <a:pt x="59202" y="1240323"/>
                  </a:lnTo>
                  <a:lnTo>
                    <a:pt x="43875" y="1196597"/>
                  </a:lnTo>
                  <a:lnTo>
                    <a:pt x="30733" y="1151893"/>
                  </a:lnTo>
                  <a:lnTo>
                    <a:pt x="19838" y="1106275"/>
                  </a:lnTo>
                  <a:lnTo>
                    <a:pt x="11254" y="1059805"/>
                  </a:lnTo>
                  <a:lnTo>
                    <a:pt x="5044" y="1012548"/>
                  </a:lnTo>
                  <a:lnTo>
                    <a:pt x="1271" y="964566"/>
                  </a:lnTo>
                  <a:lnTo>
                    <a:pt x="0" y="915924"/>
                  </a:lnTo>
                  <a:close/>
                </a:path>
              </a:pathLst>
            </a:custGeom>
            <a:ln w="12700">
              <a:solidFill>
                <a:srgbClr val="2D75B6"/>
              </a:solidFill>
            </a:ln>
          </p:spPr>
          <p:txBody>
            <a:bodyPr wrap="square" lIns="0" tIns="0" rIns="0" bIns="0" rtlCol="0"/>
            <a:lstStyle/>
            <a:p>
              <a:endParaRPr/>
            </a:p>
          </p:txBody>
        </p:sp>
      </p:grpSp>
      <p:sp>
        <p:nvSpPr>
          <p:cNvPr id="6" name="object 6"/>
          <p:cNvSpPr txBox="1"/>
          <p:nvPr/>
        </p:nvSpPr>
        <p:spPr>
          <a:xfrm>
            <a:off x="1662810" y="2680157"/>
            <a:ext cx="1376680" cy="530860"/>
          </a:xfrm>
          <a:prstGeom prst="rect">
            <a:avLst/>
          </a:prstGeom>
        </p:spPr>
        <p:txBody>
          <a:bodyPr vert="horz" wrap="square" lIns="0" tIns="14605" rIns="0" bIns="0" rtlCol="0">
            <a:spAutoFit/>
          </a:bodyPr>
          <a:lstStyle/>
          <a:p>
            <a:pPr marL="12700">
              <a:lnSpc>
                <a:spcPct val="100000"/>
              </a:lnSpc>
              <a:spcBef>
                <a:spcPts val="115"/>
              </a:spcBef>
            </a:pPr>
            <a:r>
              <a:rPr sz="3300" spc="-10" dirty="0">
                <a:solidFill>
                  <a:srgbClr val="404040"/>
                </a:solidFill>
                <a:latin typeface="Times New Roman"/>
                <a:cs typeface="Times New Roman"/>
              </a:rPr>
              <a:t>Teacher</a:t>
            </a:r>
            <a:endParaRPr sz="3300">
              <a:latin typeface="Times New Roman"/>
              <a:cs typeface="Times New Roman"/>
            </a:endParaRPr>
          </a:p>
        </p:txBody>
      </p:sp>
      <p:pic>
        <p:nvPicPr>
          <p:cNvPr id="7" name="object 7"/>
          <p:cNvPicPr/>
          <p:nvPr/>
        </p:nvPicPr>
        <p:blipFill>
          <a:blip r:embed="rId2" cstate="print"/>
          <a:stretch>
            <a:fillRect/>
          </a:stretch>
        </p:blipFill>
        <p:spPr>
          <a:xfrm>
            <a:off x="5505443" y="1954402"/>
            <a:ext cx="2546737" cy="2144522"/>
          </a:xfrm>
          <a:prstGeom prst="rect">
            <a:avLst/>
          </a:prstGeom>
        </p:spPr>
      </p:pic>
      <p:sp>
        <p:nvSpPr>
          <p:cNvPr id="8" name="object 8"/>
          <p:cNvSpPr txBox="1"/>
          <p:nvPr/>
        </p:nvSpPr>
        <p:spPr>
          <a:xfrm>
            <a:off x="6037834" y="2680157"/>
            <a:ext cx="1473200" cy="530860"/>
          </a:xfrm>
          <a:prstGeom prst="rect">
            <a:avLst/>
          </a:prstGeom>
        </p:spPr>
        <p:txBody>
          <a:bodyPr vert="horz" wrap="square" lIns="0" tIns="14605" rIns="0" bIns="0" rtlCol="0">
            <a:spAutoFit/>
          </a:bodyPr>
          <a:lstStyle/>
          <a:p>
            <a:pPr marL="12700">
              <a:lnSpc>
                <a:spcPct val="100000"/>
              </a:lnSpc>
              <a:spcBef>
                <a:spcPts val="115"/>
              </a:spcBef>
            </a:pPr>
            <a:r>
              <a:rPr sz="3300" spc="-10" dirty="0">
                <a:solidFill>
                  <a:srgbClr val="404040"/>
                </a:solidFill>
                <a:latin typeface="Times New Roman"/>
                <a:cs typeface="Times New Roman"/>
              </a:rPr>
              <a:t>Students</a:t>
            </a:r>
            <a:endParaRPr sz="3300">
              <a:latin typeface="Times New Roman"/>
              <a:cs typeface="Times New Roman"/>
            </a:endParaRPr>
          </a:p>
        </p:txBody>
      </p:sp>
      <p:pic>
        <p:nvPicPr>
          <p:cNvPr id="9" name="object 9"/>
          <p:cNvPicPr/>
          <p:nvPr/>
        </p:nvPicPr>
        <p:blipFill>
          <a:blip r:embed="rId3" cstate="print"/>
          <a:stretch>
            <a:fillRect/>
          </a:stretch>
        </p:blipFill>
        <p:spPr>
          <a:xfrm>
            <a:off x="3877055" y="2362200"/>
            <a:ext cx="1267968" cy="454660"/>
          </a:xfrm>
          <a:prstGeom prst="rect">
            <a:avLst/>
          </a:prstGeom>
        </p:spPr>
      </p:pic>
      <p:sp>
        <p:nvSpPr>
          <p:cNvPr id="10" name="object 10"/>
          <p:cNvSpPr txBox="1"/>
          <p:nvPr/>
        </p:nvSpPr>
        <p:spPr>
          <a:xfrm>
            <a:off x="1028496" y="4299661"/>
            <a:ext cx="3072765" cy="1308735"/>
          </a:xfrm>
          <a:prstGeom prst="rect">
            <a:avLst/>
          </a:prstGeom>
        </p:spPr>
        <p:txBody>
          <a:bodyPr vert="horz" wrap="square" lIns="0" tIns="14605" rIns="0" bIns="0" rtlCol="0">
            <a:spAutoFit/>
          </a:bodyPr>
          <a:lstStyle/>
          <a:p>
            <a:pPr algn="ctr">
              <a:lnSpc>
                <a:spcPct val="100000"/>
              </a:lnSpc>
              <a:spcBef>
                <a:spcPts val="115"/>
              </a:spcBef>
            </a:pPr>
            <a:r>
              <a:rPr sz="2100" dirty="0">
                <a:latin typeface="Times New Roman"/>
                <a:cs typeface="Times New Roman"/>
              </a:rPr>
              <a:t>A</a:t>
            </a:r>
            <a:r>
              <a:rPr sz="2100" spc="-105" dirty="0">
                <a:latin typeface="Times New Roman"/>
                <a:cs typeface="Times New Roman"/>
              </a:rPr>
              <a:t> </a:t>
            </a:r>
            <a:r>
              <a:rPr sz="2100" dirty="0">
                <a:latin typeface="Times New Roman"/>
                <a:cs typeface="Times New Roman"/>
              </a:rPr>
              <a:t>vessel</a:t>
            </a:r>
            <a:r>
              <a:rPr sz="2100" spc="-75" dirty="0">
                <a:latin typeface="Times New Roman"/>
                <a:cs typeface="Times New Roman"/>
              </a:rPr>
              <a:t> </a:t>
            </a:r>
            <a:r>
              <a:rPr sz="2100" dirty="0">
                <a:latin typeface="Times New Roman"/>
                <a:cs typeface="Times New Roman"/>
              </a:rPr>
              <a:t>for</a:t>
            </a:r>
            <a:r>
              <a:rPr sz="2100" spc="-95" dirty="0">
                <a:latin typeface="Times New Roman"/>
                <a:cs typeface="Times New Roman"/>
              </a:rPr>
              <a:t> </a:t>
            </a:r>
            <a:r>
              <a:rPr sz="2100" dirty="0">
                <a:latin typeface="Times New Roman"/>
                <a:cs typeface="Times New Roman"/>
              </a:rPr>
              <a:t>passing</a:t>
            </a:r>
            <a:r>
              <a:rPr sz="2100" spc="-85" dirty="0">
                <a:latin typeface="Times New Roman"/>
                <a:cs typeface="Times New Roman"/>
              </a:rPr>
              <a:t> </a:t>
            </a:r>
            <a:r>
              <a:rPr sz="2100" spc="-10" dirty="0">
                <a:latin typeface="Times New Roman"/>
                <a:cs typeface="Times New Roman"/>
              </a:rPr>
              <a:t>forward</a:t>
            </a:r>
            <a:endParaRPr sz="2100">
              <a:latin typeface="Times New Roman"/>
              <a:cs typeface="Times New Roman"/>
            </a:endParaRPr>
          </a:p>
          <a:p>
            <a:pPr algn="ctr">
              <a:lnSpc>
                <a:spcPct val="100000"/>
              </a:lnSpc>
            </a:pPr>
            <a:r>
              <a:rPr sz="2100" spc="-10" dirty="0">
                <a:latin typeface="Times New Roman"/>
                <a:cs typeface="Times New Roman"/>
              </a:rPr>
              <a:t>Knowledge.</a:t>
            </a:r>
            <a:endParaRPr sz="2100">
              <a:latin typeface="Times New Roman"/>
              <a:cs typeface="Times New Roman"/>
            </a:endParaRPr>
          </a:p>
          <a:p>
            <a:pPr algn="ctr">
              <a:lnSpc>
                <a:spcPct val="100000"/>
              </a:lnSpc>
            </a:pPr>
            <a:r>
              <a:rPr sz="2100" dirty="0">
                <a:latin typeface="Times New Roman"/>
                <a:cs typeface="Times New Roman"/>
              </a:rPr>
              <a:t>With</a:t>
            </a:r>
            <a:r>
              <a:rPr sz="2100" spc="-20" dirty="0">
                <a:latin typeface="Times New Roman"/>
                <a:cs typeface="Times New Roman"/>
              </a:rPr>
              <a:t> </a:t>
            </a:r>
            <a:r>
              <a:rPr sz="2100" dirty="0">
                <a:latin typeface="Times New Roman"/>
                <a:cs typeface="Times New Roman"/>
              </a:rPr>
              <a:t>strategies:</a:t>
            </a:r>
            <a:r>
              <a:rPr sz="2100" spc="-15" dirty="0">
                <a:latin typeface="Times New Roman"/>
                <a:cs typeface="Times New Roman"/>
              </a:rPr>
              <a:t> </a:t>
            </a:r>
            <a:r>
              <a:rPr sz="2100" dirty="0">
                <a:latin typeface="Times New Roman"/>
                <a:cs typeface="Times New Roman"/>
              </a:rPr>
              <a:t>also,</a:t>
            </a:r>
            <a:r>
              <a:rPr sz="2100" spc="-40" dirty="0">
                <a:latin typeface="Times New Roman"/>
                <a:cs typeface="Times New Roman"/>
              </a:rPr>
              <a:t> </a:t>
            </a:r>
            <a:r>
              <a:rPr sz="2100" spc="-10" dirty="0">
                <a:latin typeface="Times New Roman"/>
                <a:cs typeface="Times New Roman"/>
              </a:rPr>
              <a:t>skills</a:t>
            </a:r>
            <a:endParaRPr sz="2100">
              <a:latin typeface="Times New Roman"/>
              <a:cs typeface="Times New Roman"/>
            </a:endParaRPr>
          </a:p>
          <a:p>
            <a:pPr algn="ctr">
              <a:lnSpc>
                <a:spcPct val="100000"/>
              </a:lnSpc>
            </a:pPr>
            <a:r>
              <a:rPr sz="2100" dirty="0">
                <a:latin typeface="Times New Roman"/>
                <a:cs typeface="Times New Roman"/>
              </a:rPr>
              <a:t>and</a:t>
            </a:r>
            <a:r>
              <a:rPr sz="2100" spc="-75" dirty="0">
                <a:latin typeface="Times New Roman"/>
                <a:cs typeface="Times New Roman"/>
              </a:rPr>
              <a:t> </a:t>
            </a:r>
            <a:r>
              <a:rPr sz="2100" spc="-10" dirty="0">
                <a:latin typeface="Times New Roman"/>
                <a:cs typeface="Times New Roman"/>
              </a:rPr>
              <a:t>proficiencies</a:t>
            </a:r>
            <a:endParaRPr sz="2100">
              <a:latin typeface="Times New Roman"/>
              <a:cs typeface="Times New Roman"/>
            </a:endParaRPr>
          </a:p>
        </p:txBody>
      </p:sp>
      <p:sp>
        <p:nvSpPr>
          <p:cNvPr id="11" name="object 11"/>
          <p:cNvSpPr txBox="1"/>
          <p:nvPr/>
        </p:nvSpPr>
        <p:spPr>
          <a:xfrm>
            <a:off x="4977129" y="4299661"/>
            <a:ext cx="3309620" cy="1308735"/>
          </a:xfrm>
          <a:prstGeom prst="rect">
            <a:avLst/>
          </a:prstGeom>
        </p:spPr>
        <p:txBody>
          <a:bodyPr vert="horz" wrap="square" lIns="0" tIns="14605" rIns="0" bIns="0" rtlCol="0">
            <a:spAutoFit/>
          </a:bodyPr>
          <a:lstStyle/>
          <a:p>
            <a:pPr marL="12065" marR="5080" indent="-1270" algn="ctr">
              <a:lnSpc>
                <a:spcPct val="100000"/>
              </a:lnSpc>
              <a:spcBef>
                <a:spcPts val="115"/>
              </a:spcBef>
            </a:pPr>
            <a:r>
              <a:rPr sz="2100" dirty="0">
                <a:latin typeface="Times New Roman"/>
                <a:cs typeface="Times New Roman"/>
              </a:rPr>
              <a:t>Receive,</a:t>
            </a:r>
            <a:r>
              <a:rPr sz="2100" spc="-105" dirty="0">
                <a:latin typeface="Times New Roman"/>
                <a:cs typeface="Times New Roman"/>
              </a:rPr>
              <a:t> </a:t>
            </a:r>
            <a:r>
              <a:rPr sz="2100" dirty="0">
                <a:latin typeface="Times New Roman"/>
                <a:cs typeface="Times New Roman"/>
              </a:rPr>
              <a:t>absorb.</a:t>
            </a:r>
            <a:r>
              <a:rPr sz="2100" spc="-114" dirty="0">
                <a:latin typeface="Times New Roman"/>
                <a:cs typeface="Times New Roman"/>
              </a:rPr>
              <a:t> </a:t>
            </a:r>
            <a:r>
              <a:rPr sz="2100" spc="-20" dirty="0">
                <a:latin typeface="Times New Roman"/>
                <a:cs typeface="Times New Roman"/>
              </a:rPr>
              <a:t>With </a:t>
            </a:r>
            <a:r>
              <a:rPr sz="2100" dirty="0">
                <a:latin typeface="Times New Roman"/>
                <a:cs typeface="Times New Roman"/>
              </a:rPr>
              <a:t>strategies:</a:t>
            </a:r>
            <a:r>
              <a:rPr sz="2100" spc="85" dirty="0">
                <a:latin typeface="Times New Roman"/>
                <a:cs typeface="Times New Roman"/>
              </a:rPr>
              <a:t> </a:t>
            </a:r>
            <a:r>
              <a:rPr sz="2100" spc="-10" dirty="0">
                <a:latin typeface="Times New Roman"/>
                <a:cs typeface="Times New Roman"/>
              </a:rPr>
              <a:t>communicate, </a:t>
            </a:r>
            <a:r>
              <a:rPr sz="2100" dirty="0">
                <a:latin typeface="Times New Roman"/>
                <a:cs typeface="Times New Roman"/>
              </a:rPr>
              <a:t>interact,</a:t>
            </a:r>
            <a:r>
              <a:rPr sz="2100" spc="-80" dirty="0">
                <a:latin typeface="Times New Roman"/>
                <a:cs typeface="Times New Roman"/>
              </a:rPr>
              <a:t> </a:t>
            </a:r>
            <a:r>
              <a:rPr sz="2100" dirty="0">
                <a:latin typeface="Times New Roman"/>
                <a:cs typeface="Times New Roman"/>
              </a:rPr>
              <a:t>feedback,</a:t>
            </a:r>
            <a:r>
              <a:rPr sz="2100" spc="-120" dirty="0">
                <a:latin typeface="Times New Roman"/>
                <a:cs typeface="Times New Roman"/>
              </a:rPr>
              <a:t> </a:t>
            </a:r>
            <a:r>
              <a:rPr sz="2100" spc="-10" dirty="0">
                <a:latin typeface="Times New Roman"/>
                <a:cs typeface="Times New Roman"/>
              </a:rPr>
              <a:t>adjust </a:t>
            </a:r>
            <a:r>
              <a:rPr sz="2100" dirty="0">
                <a:latin typeface="Times New Roman"/>
                <a:cs typeface="Times New Roman"/>
              </a:rPr>
              <a:t>himself,</a:t>
            </a:r>
            <a:r>
              <a:rPr sz="2100" spc="-80" dirty="0">
                <a:latin typeface="Times New Roman"/>
                <a:cs typeface="Times New Roman"/>
              </a:rPr>
              <a:t> </a:t>
            </a:r>
            <a:r>
              <a:rPr sz="2100" dirty="0">
                <a:latin typeface="Times New Roman"/>
                <a:cs typeface="Times New Roman"/>
              </a:rPr>
              <a:t>find</a:t>
            </a:r>
            <a:r>
              <a:rPr sz="2100" spc="-80" dirty="0">
                <a:latin typeface="Times New Roman"/>
                <a:cs typeface="Times New Roman"/>
              </a:rPr>
              <a:t> </a:t>
            </a:r>
            <a:r>
              <a:rPr sz="2100" dirty="0">
                <a:latin typeface="Times New Roman"/>
                <a:cs typeface="Times New Roman"/>
              </a:rPr>
              <a:t>his</a:t>
            </a:r>
            <a:r>
              <a:rPr sz="2100" spc="-105" dirty="0">
                <a:latin typeface="Times New Roman"/>
                <a:cs typeface="Times New Roman"/>
              </a:rPr>
              <a:t> </a:t>
            </a:r>
            <a:r>
              <a:rPr sz="2100" dirty="0">
                <a:latin typeface="Times New Roman"/>
                <a:cs typeface="Times New Roman"/>
              </a:rPr>
              <a:t>own</a:t>
            </a:r>
            <a:r>
              <a:rPr sz="2100" spc="-120" dirty="0">
                <a:latin typeface="Times New Roman"/>
                <a:cs typeface="Times New Roman"/>
              </a:rPr>
              <a:t> </a:t>
            </a:r>
            <a:r>
              <a:rPr sz="2100" spc="-10" dirty="0">
                <a:latin typeface="Times New Roman"/>
                <a:cs typeface="Times New Roman"/>
              </a:rPr>
              <a:t>character</a:t>
            </a:r>
            <a:endParaRPr sz="2100">
              <a:latin typeface="Times New Roman"/>
              <a:cs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8602" y="5837313"/>
            <a:ext cx="8684260" cy="0"/>
          </a:xfrm>
          <a:custGeom>
            <a:avLst/>
            <a:gdLst/>
            <a:ahLst/>
            <a:cxnLst/>
            <a:rect l="l" t="t" r="r" b="b"/>
            <a:pathLst>
              <a:path w="8684260">
                <a:moveTo>
                  <a:pt x="0" y="0"/>
                </a:moveTo>
                <a:lnTo>
                  <a:pt x="8683942" y="0"/>
                </a:lnTo>
              </a:path>
            </a:pathLst>
          </a:custGeom>
          <a:ln w="12700">
            <a:solidFill>
              <a:srgbClr val="5B9BD4"/>
            </a:solidFill>
          </a:ln>
        </p:spPr>
        <p:txBody>
          <a:bodyPr wrap="square" lIns="0" tIns="0" rIns="0" bIns="0" rtlCol="0"/>
          <a:lstStyle/>
          <a:p>
            <a:endParaRPr/>
          </a:p>
        </p:txBody>
      </p:sp>
      <p:sp>
        <p:nvSpPr>
          <p:cNvPr id="3" name="object 3"/>
          <p:cNvSpPr txBox="1">
            <a:spLocks noGrp="1"/>
          </p:cNvSpPr>
          <p:nvPr>
            <p:ph type="title"/>
          </p:nvPr>
        </p:nvSpPr>
        <p:spPr>
          <a:xfrm>
            <a:off x="532282" y="393014"/>
            <a:ext cx="6881495" cy="695325"/>
          </a:xfrm>
          <a:prstGeom prst="rect">
            <a:avLst/>
          </a:prstGeom>
        </p:spPr>
        <p:txBody>
          <a:bodyPr vert="horz" wrap="square" lIns="0" tIns="12065" rIns="0" bIns="0" rtlCol="0">
            <a:spAutoFit/>
          </a:bodyPr>
          <a:lstStyle/>
          <a:p>
            <a:pPr marL="12700">
              <a:lnSpc>
                <a:spcPct val="100000"/>
              </a:lnSpc>
              <a:spcBef>
                <a:spcPts val="95"/>
              </a:spcBef>
              <a:tabLst>
                <a:tab pos="4911725" algn="l"/>
              </a:tabLst>
            </a:pPr>
            <a:r>
              <a:rPr spc="-30" dirty="0"/>
              <a:t>Teaching</a:t>
            </a:r>
            <a:r>
              <a:rPr spc="-30" dirty="0">
                <a:latin typeface="Gill Sans MT"/>
                <a:cs typeface="Gill Sans MT"/>
              </a:rPr>
              <a:t>—</a:t>
            </a:r>
            <a:r>
              <a:rPr spc="-10" dirty="0"/>
              <a:t>Learning</a:t>
            </a:r>
            <a:r>
              <a:rPr dirty="0"/>
              <a:t>	</a:t>
            </a:r>
            <a:r>
              <a:rPr spc="-10" dirty="0"/>
              <a:t>Methods</a:t>
            </a:r>
          </a:p>
        </p:txBody>
      </p:sp>
      <p:graphicFrame>
        <p:nvGraphicFramePr>
          <p:cNvPr id="4" name="object 4"/>
          <p:cNvGraphicFramePr>
            <a:graphicFrameLocks noGrp="1"/>
          </p:cNvGraphicFramePr>
          <p:nvPr/>
        </p:nvGraphicFramePr>
        <p:xfrm>
          <a:off x="248602" y="2206879"/>
          <a:ext cx="9053830" cy="3134995"/>
        </p:xfrm>
        <a:graphic>
          <a:graphicData uri="http://schemas.openxmlformats.org/drawingml/2006/table">
            <a:tbl>
              <a:tblPr firstRow="1" bandRow="1">
                <a:tableStyleId>{2D5ABB26-0587-4C30-8999-92F81FD0307C}</a:tableStyleId>
              </a:tblPr>
              <a:tblGrid>
                <a:gridCol w="1884680">
                  <a:extLst>
                    <a:ext uri="{9D8B030D-6E8A-4147-A177-3AD203B41FA5}">
                      <a16:colId xmlns:a16="http://schemas.microsoft.com/office/drawing/2014/main" val="20000"/>
                    </a:ext>
                  </a:extLst>
                </a:gridCol>
                <a:gridCol w="2425065">
                  <a:extLst>
                    <a:ext uri="{9D8B030D-6E8A-4147-A177-3AD203B41FA5}">
                      <a16:colId xmlns:a16="http://schemas.microsoft.com/office/drawing/2014/main" val="20001"/>
                    </a:ext>
                  </a:extLst>
                </a:gridCol>
                <a:gridCol w="2456179">
                  <a:extLst>
                    <a:ext uri="{9D8B030D-6E8A-4147-A177-3AD203B41FA5}">
                      <a16:colId xmlns:a16="http://schemas.microsoft.com/office/drawing/2014/main" val="20002"/>
                    </a:ext>
                  </a:extLst>
                </a:gridCol>
                <a:gridCol w="2212339">
                  <a:extLst>
                    <a:ext uri="{9D8B030D-6E8A-4147-A177-3AD203B41FA5}">
                      <a16:colId xmlns:a16="http://schemas.microsoft.com/office/drawing/2014/main" val="20003"/>
                    </a:ext>
                  </a:extLst>
                </a:gridCol>
              </a:tblGrid>
              <a:tr h="784860">
                <a:tc>
                  <a:txBody>
                    <a:bodyPr/>
                    <a:lstStyle/>
                    <a:p>
                      <a:pPr marL="50165">
                        <a:lnSpc>
                          <a:spcPct val="100000"/>
                        </a:lnSpc>
                        <a:spcBef>
                          <a:spcPts val="1390"/>
                        </a:spcBef>
                      </a:pPr>
                      <a:r>
                        <a:rPr sz="2700" u="sng" spc="-10" dirty="0">
                          <a:uFill>
                            <a:solidFill>
                              <a:srgbClr val="000000"/>
                            </a:solidFill>
                          </a:uFill>
                          <a:latin typeface="Times New Roman"/>
                          <a:cs typeface="Times New Roman"/>
                        </a:rPr>
                        <a:t>Exposition</a:t>
                      </a:r>
                      <a:endParaRPr sz="2700">
                        <a:latin typeface="Times New Roman"/>
                        <a:cs typeface="Times New Roman"/>
                      </a:endParaRPr>
                    </a:p>
                  </a:txBody>
                  <a:tcPr marL="0" marR="0" marT="176530" marB="0">
                    <a:lnT w="12700">
                      <a:solidFill>
                        <a:srgbClr val="5B9BD4"/>
                      </a:solidFill>
                      <a:prstDash val="solid"/>
                    </a:lnT>
                    <a:solidFill>
                      <a:srgbClr val="5B9BD4">
                        <a:alpha val="19999"/>
                      </a:srgbClr>
                    </a:solidFill>
                  </a:tcPr>
                </a:tc>
                <a:tc>
                  <a:txBody>
                    <a:bodyPr/>
                    <a:lstStyle/>
                    <a:p>
                      <a:pPr marL="337820" marR="121920">
                        <a:lnSpc>
                          <a:spcPct val="100000"/>
                        </a:lnSpc>
                        <a:spcBef>
                          <a:spcPts val="1390"/>
                        </a:spcBef>
                      </a:pPr>
                      <a:r>
                        <a:rPr sz="2700" u="sng" spc="-10" dirty="0">
                          <a:uFill>
                            <a:solidFill>
                              <a:srgbClr val="000000"/>
                            </a:solidFill>
                          </a:uFill>
                          <a:latin typeface="Times New Roman"/>
                          <a:cs typeface="Times New Roman"/>
                        </a:rPr>
                        <a:t>Inquiry</a:t>
                      </a:r>
                      <a:endParaRPr sz="2700">
                        <a:latin typeface="Times New Roman"/>
                        <a:cs typeface="Times New Roman"/>
                      </a:endParaRPr>
                    </a:p>
                  </a:txBody>
                  <a:tcPr marL="0" marR="0" marT="176530" marB="0">
                    <a:lnT w="12700">
                      <a:solidFill>
                        <a:srgbClr val="5B9BD4"/>
                      </a:solidFill>
                      <a:prstDash val="solid"/>
                    </a:lnT>
                    <a:solidFill>
                      <a:srgbClr val="5B9BD4">
                        <a:alpha val="19999"/>
                      </a:srgbClr>
                    </a:solidFill>
                  </a:tcPr>
                </a:tc>
                <a:tc>
                  <a:txBody>
                    <a:bodyPr/>
                    <a:lstStyle/>
                    <a:p>
                      <a:pPr marL="60325" marR="158750">
                        <a:lnSpc>
                          <a:spcPct val="100000"/>
                        </a:lnSpc>
                        <a:spcBef>
                          <a:spcPts val="1390"/>
                        </a:spcBef>
                      </a:pPr>
                      <a:r>
                        <a:rPr sz="2700" u="sng" spc="-10" dirty="0">
                          <a:uFill>
                            <a:solidFill>
                              <a:srgbClr val="000000"/>
                            </a:solidFill>
                          </a:uFill>
                          <a:latin typeface="Times New Roman"/>
                          <a:cs typeface="Times New Roman"/>
                        </a:rPr>
                        <a:t>Demonstration</a:t>
                      </a:r>
                      <a:endParaRPr sz="2700">
                        <a:latin typeface="Times New Roman"/>
                        <a:cs typeface="Times New Roman"/>
                      </a:endParaRPr>
                    </a:p>
                  </a:txBody>
                  <a:tcPr marL="0" marR="0" marT="176530" marB="0">
                    <a:lnT w="12700">
                      <a:solidFill>
                        <a:srgbClr val="5B9BD4"/>
                      </a:solidFill>
                      <a:prstDash val="solid"/>
                    </a:lnT>
                    <a:solidFill>
                      <a:srgbClr val="5B9BD4">
                        <a:alpha val="19999"/>
                      </a:srgbClr>
                    </a:solidFill>
                  </a:tcPr>
                </a:tc>
                <a:tc>
                  <a:txBody>
                    <a:bodyPr/>
                    <a:lstStyle/>
                    <a:p>
                      <a:pPr marL="93345">
                        <a:lnSpc>
                          <a:spcPct val="100000"/>
                        </a:lnSpc>
                        <a:spcBef>
                          <a:spcPts val="1390"/>
                        </a:spcBef>
                      </a:pPr>
                      <a:r>
                        <a:rPr sz="2700" u="sng" dirty="0">
                          <a:uFill>
                            <a:solidFill>
                              <a:srgbClr val="000000"/>
                            </a:solidFill>
                          </a:uFill>
                          <a:latin typeface="Times New Roman"/>
                          <a:cs typeface="Times New Roman"/>
                        </a:rPr>
                        <a:t>Activity</a:t>
                      </a:r>
                      <a:r>
                        <a:rPr sz="2700" u="sng" spc="-150" dirty="0">
                          <a:uFill>
                            <a:solidFill>
                              <a:srgbClr val="000000"/>
                            </a:solidFill>
                          </a:uFill>
                          <a:latin typeface="Times New Roman"/>
                          <a:cs typeface="Times New Roman"/>
                        </a:rPr>
                        <a:t> </a:t>
                      </a:r>
                      <a:r>
                        <a:rPr sz="2700" u="sng" spc="-20" dirty="0">
                          <a:uFill>
                            <a:solidFill>
                              <a:srgbClr val="000000"/>
                            </a:solidFill>
                          </a:uFill>
                          <a:latin typeface="Times New Roman"/>
                          <a:cs typeface="Times New Roman"/>
                        </a:rPr>
                        <a:t>mode</a:t>
                      </a:r>
                      <a:endParaRPr sz="2700">
                        <a:latin typeface="Times New Roman"/>
                        <a:cs typeface="Times New Roman"/>
                      </a:endParaRPr>
                    </a:p>
                  </a:txBody>
                  <a:tcPr marL="0" marR="0" marT="176530" marB="0">
                    <a:lnT w="12700">
                      <a:solidFill>
                        <a:srgbClr val="5B9BD4"/>
                      </a:solidFill>
                      <a:prstDash val="solid"/>
                    </a:lnT>
                    <a:solidFill>
                      <a:srgbClr val="5B9BD4">
                        <a:alpha val="19999"/>
                      </a:srgbClr>
                    </a:solidFill>
                  </a:tcPr>
                </a:tc>
                <a:extLst>
                  <a:ext uri="{0D108BD9-81ED-4DB2-BD59-A6C34878D82A}">
                    <a16:rowId xmlns:a16="http://schemas.microsoft.com/office/drawing/2014/main" val="10000"/>
                  </a:ext>
                </a:extLst>
              </a:tr>
              <a:tr h="2350135">
                <a:tc>
                  <a:txBody>
                    <a:bodyPr/>
                    <a:lstStyle/>
                    <a:p>
                      <a:pPr marL="50165">
                        <a:lnSpc>
                          <a:spcPct val="100000"/>
                        </a:lnSpc>
                        <a:spcBef>
                          <a:spcPts val="740"/>
                        </a:spcBef>
                      </a:pPr>
                      <a:r>
                        <a:rPr sz="2100" spc="-10" dirty="0">
                          <a:latin typeface="Times New Roman"/>
                          <a:cs typeface="Times New Roman"/>
                        </a:rPr>
                        <a:t>lecture</a:t>
                      </a:r>
                      <a:endParaRPr sz="2100">
                        <a:latin typeface="Times New Roman"/>
                        <a:cs typeface="Times New Roman"/>
                      </a:endParaRPr>
                    </a:p>
                    <a:p>
                      <a:pPr marL="50165" marR="533400">
                        <a:lnSpc>
                          <a:spcPts val="3790"/>
                        </a:lnSpc>
                        <a:spcBef>
                          <a:spcPts val="320"/>
                        </a:spcBef>
                      </a:pPr>
                      <a:r>
                        <a:rPr sz="2100" spc="-10" dirty="0">
                          <a:latin typeface="Times New Roman"/>
                          <a:cs typeface="Times New Roman"/>
                        </a:rPr>
                        <a:t>Story Explanation</a:t>
                      </a:r>
                      <a:endParaRPr sz="2100">
                        <a:latin typeface="Times New Roman"/>
                        <a:cs typeface="Times New Roman"/>
                      </a:endParaRPr>
                    </a:p>
                    <a:p>
                      <a:pPr marL="50165">
                        <a:lnSpc>
                          <a:spcPct val="100000"/>
                        </a:lnSpc>
                        <a:spcBef>
                          <a:spcPts val="915"/>
                        </a:spcBef>
                      </a:pPr>
                      <a:r>
                        <a:rPr sz="2100" dirty="0">
                          <a:latin typeface="Times New Roman"/>
                          <a:cs typeface="Times New Roman"/>
                        </a:rPr>
                        <a:t>A</a:t>
                      </a:r>
                      <a:r>
                        <a:rPr sz="2100" spc="-85" dirty="0">
                          <a:latin typeface="Times New Roman"/>
                          <a:cs typeface="Times New Roman"/>
                        </a:rPr>
                        <a:t> </a:t>
                      </a:r>
                      <a:r>
                        <a:rPr sz="2100" spc="-20" dirty="0">
                          <a:latin typeface="Times New Roman"/>
                          <a:cs typeface="Times New Roman"/>
                        </a:rPr>
                        <a:t>quote</a:t>
                      </a:r>
                      <a:endParaRPr sz="2100">
                        <a:latin typeface="Times New Roman"/>
                        <a:cs typeface="Times New Roman"/>
                      </a:endParaRPr>
                    </a:p>
                    <a:p>
                      <a:pPr marL="50165">
                        <a:lnSpc>
                          <a:spcPct val="100000"/>
                        </a:lnSpc>
                        <a:spcBef>
                          <a:spcPts val="1275"/>
                        </a:spcBef>
                      </a:pPr>
                      <a:r>
                        <a:rPr sz="2100" spc="-10" dirty="0">
                          <a:latin typeface="Times New Roman"/>
                          <a:cs typeface="Times New Roman"/>
                        </a:rPr>
                        <a:t>Movies</a:t>
                      </a:r>
                      <a:endParaRPr sz="2100">
                        <a:latin typeface="Times New Roman"/>
                        <a:cs typeface="Times New Roman"/>
                      </a:endParaRPr>
                    </a:p>
                  </a:txBody>
                  <a:tcPr marL="0" marR="0" marT="93980" marB="0"/>
                </a:tc>
                <a:tc>
                  <a:txBody>
                    <a:bodyPr/>
                    <a:lstStyle/>
                    <a:p>
                      <a:pPr marL="337820" marR="121920">
                        <a:lnSpc>
                          <a:spcPct val="100000"/>
                        </a:lnSpc>
                        <a:spcBef>
                          <a:spcPts val="740"/>
                        </a:spcBef>
                      </a:pPr>
                      <a:r>
                        <a:rPr sz="2100" dirty="0">
                          <a:latin typeface="Times New Roman"/>
                          <a:cs typeface="Times New Roman"/>
                        </a:rPr>
                        <a:t>Asking</a:t>
                      </a:r>
                      <a:r>
                        <a:rPr sz="2100" spc="-110" dirty="0">
                          <a:latin typeface="Times New Roman"/>
                          <a:cs typeface="Times New Roman"/>
                        </a:rPr>
                        <a:t> </a:t>
                      </a:r>
                      <a:r>
                        <a:rPr sz="2100" spc="-10" dirty="0">
                          <a:latin typeface="Times New Roman"/>
                          <a:cs typeface="Times New Roman"/>
                        </a:rPr>
                        <a:t>Questions</a:t>
                      </a:r>
                      <a:endParaRPr sz="2100">
                        <a:latin typeface="Times New Roman"/>
                        <a:cs typeface="Times New Roman"/>
                      </a:endParaRPr>
                    </a:p>
                    <a:p>
                      <a:pPr marL="337820" marR="874394">
                        <a:lnSpc>
                          <a:spcPts val="3790"/>
                        </a:lnSpc>
                        <a:spcBef>
                          <a:spcPts val="320"/>
                        </a:spcBef>
                      </a:pPr>
                      <a:r>
                        <a:rPr sz="2100" spc="-10" dirty="0">
                          <a:latin typeface="Times New Roman"/>
                          <a:cs typeface="Times New Roman"/>
                        </a:rPr>
                        <a:t>Hypothesis Analysis</a:t>
                      </a:r>
                      <a:endParaRPr sz="2100">
                        <a:latin typeface="Times New Roman"/>
                        <a:cs typeface="Times New Roman"/>
                      </a:endParaRPr>
                    </a:p>
                    <a:p>
                      <a:pPr marL="337820" marR="121920">
                        <a:lnSpc>
                          <a:spcPct val="100000"/>
                        </a:lnSpc>
                        <a:spcBef>
                          <a:spcPts val="940"/>
                        </a:spcBef>
                      </a:pPr>
                      <a:r>
                        <a:rPr sz="2100" spc="-10" dirty="0">
                          <a:latin typeface="Times New Roman"/>
                          <a:cs typeface="Times New Roman"/>
                        </a:rPr>
                        <a:t>Self-Learning</a:t>
                      </a:r>
                      <a:endParaRPr sz="2100">
                        <a:latin typeface="Times New Roman"/>
                        <a:cs typeface="Times New Roman"/>
                      </a:endParaRPr>
                    </a:p>
                    <a:p>
                      <a:pPr>
                        <a:lnSpc>
                          <a:spcPts val="2825"/>
                        </a:lnSpc>
                        <a:spcBef>
                          <a:spcPts val="960"/>
                        </a:spcBef>
                      </a:pPr>
                      <a:r>
                        <a:rPr sz="3300" dirty="0">
                          <a:latin typeface="Times New Roman"/>
                          <a:cs typeface="Times New Roman"/>
                        </a:rPr>
                        <a:t>The</a:t>
                      </a:r>
                      <a:r>
                        <a:rPr sz="3300" spc="-120" dirty="0">
                          <a:latin typeface="Times New Roman"/>
                          <a:cs typeface="Times New Roman"/>
                        </a:rPr>
                        <a:t> </a:t>
                      </a:r>
                      <a:r>
                        <a:rPr sz="3300" dirty="0">
                          <a:latin typeface="Times New Roman"/>
                          <a:cs typeface="Times New Roman"/>
                        </a:rPr>
                        <a:t>key</a:t>
                      </a:r>
                      <a:r>
                        <a:rPr sz="3300" spc="-135" dirty="0">
                          <a:latin typeface="Times New Roman"/>
                          <a:cs typeface="Times New Roman"/>
                        </a:rPr>
                        <a:t> </a:t>
                      </a:r>
                      <a:r>
                        <a:rPr sz="3300" dirty="0">
                          <a:latin typeface="Times New Roman"/>
                          <a:cs typeface="Times New Roman"/>
                        </a:rPr>
                        <a:t>is</a:t>
                      </a:r>
                      <a:r>
                        <a:rPr sz="3300" spc="-95" dirty="0">
                          <a:latin typeface="Times New Roman"/>
                          <a:cs typeface="Times New Roman"/>
                        </a:rPr>
                        <a:t> </a:t>
                      </a:r>
                      <a:r>
                        <a:rPr sz="3300" spc="-20" dirty="0">
                          <a:latin typeface="Times New Roman"/>
                          <a:cs typeface="Times New Roman"/>
                        </a:rPr>
                        <a:t>inte</a:t>
                      </a:r>
                      <a:endParaRPr sz="3300">
                        <a:latin typeface="Times New Roman"/>
                        <a:cs typeface="Times New Roman"/>
                      </a:endParaRPr>
                    </a:p>
                  </a:txBody>
                  <a:tcPr marL="0" marR="0" marT="93980" marB="0"/>
                </a:tc>
                <a:tc>
                  <a:txBody>
                    <a:bodyPr/>
                    <a:lstStyle/>
                    <a:p>
                      <a:pPr marL="60325" marR="158750">
                        <a:lnSpc>
                          <a:spcPct val="100000"/>
                        </a:lnSpc>
                        <a:spcBef>
                          <a:spcPts val="740"/>
                        </a:spcBef>
                      </a:pPr>
                      <a:r>
                        <a:rPr sz="2100" spc="-10" dirty="0">
                          <a:latin typeface="Times New Roman"/>
                          <a:cs typeface="Times New Roman"/>
                        </a:rPr>
                        <a:t>Experiments</a:t>
                      </a:r>
                      <a:endParaRPr sz="2100">
                        <a:latin typeface="Times New Roman"/>
                        <a:cs typeface="Times New Roman"/>
                      </a:endParaRPr>
                    </a:p>
                    <a:p>
                      <a:pPr marL="60325" marR="158750">
                        <a:lnSpc>
                          <a:spcPct val="100000"/>
                        </a:lnSpc>
                        <a:spcBef>
                          <a:spcPts val="1250"/>
                        </a:spcBef>
                      </a:pPr>
                      <a:r>
                        <a:rPr sz="2100" spc="-10" dirty="0">
                          <a:latin typeface="Times New Roman"/>
                          <a:cs typeface="Times New Roman"/>
                        </a:rPr>
                        <a:t>Role-</a:t>
                      </a:r>
                      <a:r>
                        <a:rPr sz="2100" dirty="0">
                          <a:latin typeface="Times New Roman"/>
                          <a:cs typeface="Times New Roman"/>
                        </a:rPr>
                        <a:t>playing</a:t>
                      </a:r>
                      <a:r>
                        <a:rPr sz="2100" spc="-90" dirty="0">
                          <a:latin typeface="Times New Roman"/>
                          <a:cs typeface="Times New Roman"/>
                        </a:rPr>
                        <a:t> </a:t>
                      </a:r>
                      <a:r>
                        <a:rPr sz="2100" spc="-20" dirty="0">
                          <a:latin typeface="Times New Roman"/>
                          <a:cs typeface="Times New Roman"/>
                        </a:rPr>
                        <a:t>games</a:t>
                      </a:r>
                      <a:endParaRPr sz="2100">
                        <a:latin typeface="Times New Roman"/>
                        <a:cs typeface="Times New Roman"/>
                      </a:endParaRPr>
                    </a:p>
                    <a:p>
                      <a:pPr marR="158750">
                        <a:lnSpc>
                          <a:spcPct val="100000"/>
                        </a:lnSpc>
                      </a:pPr>
                      <a:endParaRPr sz="2100">
                        <a:latin typeface="Times New Roman"/>
                        <a:cs typeface="Times New Roman"/>
                      </a:endParaRPr>
                    </a:p>
                    <a:p>
                      <a:pPr marR="158750">
                        <a:lnSpc>
                          <a:spcPct val="100000"/>
                        </a:lnSpc>
                      </a:pPr>
                      <a:endParaRPr sz="2100">
                        <a:latin typeface="Times New Roman"/>
                        <a:cs typeface="Times New Roman"/>
                      </a:endParaRPr>
                    </a:p>
                    <a:p>
                      <a:pPr marR="158750">
                        <a:lnSpc>
                          <a:spcPct val="100000"/>
                        </a:lnSpc>
                        <a:spcBef>
                          <a:spcPts val="1300"/>
                        </a:spcBef>
                      </a:pPr>
                      <a:endParaRPr sz="2100">
                        <a:latin typeface="Times New Roman"/>
                        <a:cs typeface="Times New Roman"/>
                      </a:endParaRPr>
                    </a:p>
                    <a:p>
                      <a:pPr marL="123189">
                        <a:lnSpc>
                          <a:spcPts val="2825"/>
                        </a:lnSpc>
                        <a:spcBef>
                          <a:spcPts val="5"/>
                        </a:spcBef>
                      </a:pPr>
                      <a:r>
                        <a:rPr sz="3300" dirty="0">
                          <a:latin typeface="Times New Roman"/>
                          <a:cs typeface="Times New Roman"/>
                        </a:rPr>
                        <a:t>grating</a:t>
                      </a:r>
                      <a:r>
                        <a:rPr sz="3300" spc="-150" dirty="0">
                          <a:latin typeface="Times New Roman"/>
                          <a:cs typeface="Times New Roman"/>
                        </a:rPr>
                        <a:t> </a:t>
                      </a:r>
                      <a:r>
                        <a:rPr sz="3300" spc="-10" dirty="0">
                          <a:latin typeface="Times New Roman"/>
                          <a:cs typeface="Times New Roman"/>
                        </a:rPr>
                        <a:t>metho</a:t>
                      </a:r>
                      <a:endParaRPr sz="3300">
                        <a:latin typeface="Times New Roman"/>
                        <a:cs typeface="Times New Roman"/>
                      </a:endParaRPr>
                    </a:p>
                  </a:txBody>
                  <a:tcPr marL="0" marR="0" marT="93980" marB="0"/>
                </a:tc>
                <a:tc>
                  <a:txBody>
                    <a:bodyPr/>
                    <a:lstStyle/>
                    <a:p>
                      <a:pPr marL="93345">
                        <a:lnSpc>
                          <a:spcPct val="100000"/>
                        </a:lnSpc>
                        <a:spcBef>
                          <a:spcPts val="740"/>
                        </a:spcBef>
                      </a:pPr>
                      <a:r>
                        <a:rPr sz="2100" spc="-10" dirty="0">
                          <a:latin typeface="Times New Roman"/>
                          <a:cs typeface="Times New Roman"/>
                        </a:rPr>
                        <a:t>Exhibitions</a:t>
                      </a:r>
                      <a:endParaRPr sz="2100">
                        <a:latin typeface="Times New Roman"/>
                        <a:cs typeface="Times New Roman"/>
                      </a:endParaRPr>
                    </a:p>
                    <a:p>
                      <a:pPr marL="93345">
                        <a:lnSpc>
                          <a:spcPct val="100000"/>
                        </a:lnSpc>
                        <a:spcBef>
                          <a:spcPts val="1250"/>
                        </a:spcBef>
                      </a:pPr>
                      <a:r>
                        <a:rPr sz="2100" spc="-10" dirty="0">
                          <a:latin typeface="Times New Roman"/>
                          <a:cs typeface="Times New Roman"/>
                        </a:rPr>
                        <a:t>Fairs</a:t>
                      </a:r>
                      <a:endParaRPr sz="2100">
                        <a:latin typeface="Times New Roman"/>
                        <a:cs typeface="Times New Roman"/>
                      </a:endParaRPr>
                    </a:p>
                    <a:p>
                      <a:pPr marL="93345">
                        <a:lnSpc>
                          <a:spcPct val="100000"/>
                        </a:lnSpc>
                        <a:spcBef>
                          <a:spcPts val="1275"/>
                        </a:spcBef>
                      </a:pPr>
                      <a:r>
                        <a:rPr sz="2100" dirty="0">
                          <a:latin typeface="Times New Roman"/>
                          <a:cs typeface="Times New Roman"/>
                        </a:rPr>
                        <a:t>Working</a:t>
                      </a:r>
                      <a:r>
                        <a:rPr sz="2100" spc="-100" dirty="0">
                          <a:latin typeface="Times New Roman"/>
                          <a:cs typeface="Times New Roman"/>
                        </a:rPr>
                        <a:t> </a:t>
                      </a:r>
                      <a:r>
                        <a:rPr sz="2100" dirty="0">
                          <a:latin typeface="Times New Roman"/>
                          <a:cs typeface="Times New Roman"/>
                        </a:rPr>
                        <a:t>in</a:t>
                      </a:r>
                      <a:r>
                        <a:rPr sz="2100" spc="-95" dirty="0">
                          <a:latin typeface="Times New Roman"/>
                          <a:cs typeface="Times New Roman"/>
                        </a:rPr>
                        <a:t> </a:t>
                      </a:r>
                      <a:r>
                        <a:rPr sz="2100" spc="-10" dirty="0">
                          <a:latin typeface="Times New Roman"/>
                          <a:cs typeface="Times New Roman"/>
                        </a:rPr>
                        <a:t>groups</a:t>
                      </a:r>
                      <a:endParaRPr sz="2100">
                        <a:latin typeface="Times New Roman"/>
                        <a:cs typeface="Times New Roman"/>
                      </a:endParaRPr>
                    </a:p>
                    <a:p>
                      <a:pPr marL="93345">
                        <a:lnSpc>
                          <a:spcPct val="100000"/>
                        </a:lnSpc>
                        <a:spcBef>
                          <a:spcPts val="1250"/>
                        </a:spcBef>
                      </a:pPr>
                      <a:r>
                        <a:rPr sz="2100" spc="-10" dirty="0">
                          <a:latin typeface="Times New Roman"/>
                          <a:cs typeface="Times New Roman"/>
                        </a:rPr>
                        <a:t>Peer-learning</a:t>
                      </a:r>
                      <a:endParaRPr sz="2100">
                        <a:latin typeface="Times New Roman"/>
                        <a:cs typeface="Times New Roman"/>
                      </a:endParaRPr>
                    </a:p>
                    <a:p>
                      <a:pPr marL="161925">
                        <a:lnSpc>
                          <a:spcPts val="2825"/>
                        </a:lnSpc>
                        <a:spcBef>
                          <a:spcPts val="985"/>
                        </a:spcBef>
                      </a:pPr>
                      <a:r>
                        <a:rPr sz="3300" spc="-25" dirty="0">
                          <a:latin typeface="Times New Roman"/>
                          <a:cs typeface="Times New Roman"/>
                        </a:rPr>
                        <a:t>ds</a:t>
                      </a:r>
                      <a:endParaRPr sz="3300">
                        <a:latin typeface="Times New Roman"/>
                        <a:cs typeface="Times New Roman"/>
                      </a:endParaRPr>
                    </a:p>
                  </a:txBody>
                  <a:tcPr marL="0" marR="0" marT="9398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1213103" y="6025896"/>
            <a:ext cx="6742430" cy="573405"/>
            <a:chOff x="1213103" y="6025896"/>
            <a:chExt cx="6742430" cy="573405"/>
          </a:xfrm>
        </p:grpSpPr>
        <p:pic>
          <p:nvPicPr>
            <p:cNvPr id="6" name="object 6"/>
            <p:cNvPicPr/>
            <p:nvPr/>
          </p:nvPicPr>
          <p:blipFill>
            <a:blip r:embed="rId2" cstate="print"/>
            <a:stretch>
              <a:fillRect/>
            </a:stretch>
          </p:blipFill>
          <p:spPr>
            <a:xfrm>
              <a:off x="5681471" y="6025896"/>
              <a:ext cx="2273807" cy="530351"/>
            </a:xfrm>
            <a:prstGeom prst="rect">
              <a:avLst/>
            </a:prstGeom>
          </p:spPr>
        </p:pic>
        <p:pic>
          <p:nvPicPr>
            <p:cNvPr id="7" name="object 7"/>
            <p:cNvPicPr/>
            <p:nvPr/>
          </p:nvPicPr>
          <p:blipFill>
            <a:blip r:embed="rId3" cstate="print"/>
            <a:stretch>
              <a:fillRect/>
            </a:stretch>
          </p:blipFill>
          <p:spPr>
            <a:xfrm>
              <a:off x="3212591" y="6031992"/>
              <a:ext cx="1856232" cy="536448"/>
            </a:xfrm>
            <a:prstGeom prst="rect">
              <a:avLst/>
            </a:prstGeom>
          </p:spPr>
        </p:pic>
        <p:pic>
          <p:nvPicPr>
            <p:cNvPr id="8" name="object 8"/>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2850" y="1746250"/>
            <a:ext cx="4014724" cy="3908044"/>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Strategies</a:t>
            </a:r>
            <a:r>
              <a:rPr spc="-160" dirty="0"/>
              <a:t> </a:t>
            </a:r>
            <a:r>
              <a:rPr dirty="0"/>
              <a:t>for</a:t>
            </a:r>
            <a:r>
              <a:rPr spc="-190" dirty="0"/>
              <a:t> </a:t>
            </a:r>
            <a:r>
              <a:rPr spc="-25" dirty="0"/>
              <a:t>Teaching</a:t>
            </a:r>
            <a:r>
              <a:rPr spc="-25" dirty="0">
                <a:latin typeface="Gill Sans MT"/>
                <a:cs typeface="Gill Sans MT"/>
              </a:rPr>
              <a:t>—</a:t>
            </a:r>
            <a:r>
              <a:rPr spc="-10" dirty="0"/>
              <a:t>Learning</a:t>
            </a:r>
          </a:p>
        </p:txBody>
      </p:sp>
      <p:sp>
        <p:nvSpPr>
          <p:cNvPr id="4" name="object 4"/>
          <p:cNvSpPr txBox="1"/>
          <p:nvPr/>
        </p:nvSpPr>
        <p:spPr>
          <a:xfrm>
            <a:off x="2850642" y="2094991"/>
            <a:ext cx="699770" cy="415925"/>
          </a:xfrm>
          <a:prstGeom prst="rect">
            <a:avLst/>
          </a:prstGeom>
        </p:spPr>
        <p:txBody>
          <a:bodyPr vert="horz" wrap="square" lIns="0" tIns="11430" rIns="0" bIns="0" rtlCol="0">
            <a:spAutoFit/>
          </a:bodyPr>
          <a:lstStyle/>
          <a:p>
            <a:pPr marR="5080" algn="r">
              <a:lnSpc>
                <a:spcPct val="100000"/>
              </a:lnSpc>
              <a:spcBef>
                <a:spcPts val="90"/>
              </a:spcBef>
            </a:pPr>
            <a:r>
              <a:rPr sz="1350" b="1" spc="-10" dirty="0">
                <a:solidFill>
                  <a:srgbClr val="404040"/>
                </a:solidFill>
                <a:latin typeface="Times New Roman"/>
                <a:cs typeface="Times New Roman"/>
              </a:rPr>
              <a:t>Teaching</a:t>
            </a:r>
            <a:endParaRPr sz="1350">
              <a:latin typeface="Times New Roman"/>
              <a:cs typeface="Times New Roman"/>
            </a:endParaRPr>
          </a:p>
          <a:p>
            <a:pPr marR="43815" algn="r">
              <a:lnSpc>
                <a:spcPct val="100000"/>
              </a:lnSpc>
              <a:spcBef>
                <a:spcPts val="20"/>
              </a:spcBef>
            </a:pPr>
            <a:r>
              <a:rPr sz="1200" b="1" spc="-10" dirty="0">
                <a:solidFill>
                  <a:srgbClr val="404040"/>
                </a:solidFill>
                <a:latin typeface="Times New Roman"/>
                <a:cs typeface="Times New Roman"/>
              </a:rPr>
              <a:t>methods</a:t>
            </a:r>
            <a:endParaRPr sz="1200">
              <a:latin typeface="Times New Roman"/>
              <a:cs typeface="Times New Roman"/>
            </a:endParaRPr>
          </a:p>
        </p:txBody>
      </p:sp>
      <p:sp>
        <p:nvSpPr>
          <p:cNvPr id="5" name="object 5"/>
          <p:cNvSpPr txBox="1"/>
          <p:nvPr/>
        </p:nvSpPr>
        <p:spPr>
          <a:xfrm>
            <a:off x="3845814" y="2719527"/>
            <a:ext cx="825500" cy="438150"/>
          </a:xfrm>
          <a:prstGeom prst="rect">
            <a:avLst/>
          </a:prstGeom>
        </p:spPr>
        <p:txBody>
          <a:bodyPr vert="horz" wrap="square" lIns="0" tIns="12065" rIns="0" bIns="0" rtlCol="0">
            <a:spAutoFit/>
          </a:bodyPr>
          <a:lstStyle/>
          <a:p>
            <a:pPr marL="52069">
              <a:lnSpc>
                <a:spcPct val="100000"/>
              </a:lnSpc>
              <a:spcBef>
                <a:spcPts val="95"/>
              </a:spcBef>
            </a:pPr>
            <a:r>
              <a:rPr sz="1350" b="1" spc="-10" dirty="0">
                <a:solidFill>
                  <a:srgbClr val="404040"/>
                </a:solidFill>
                <a:latin typeface="Times New Roman"/>
                <a:cs typeface="Times New Roman"/>
              </a:rPr>
              <a:t>Curricula</a:t>
            </a:r>
            <a:endParaRPr sz="1350">
              <a:latin typeface="Times New Roman"/>
              <a:cs typeface="Times New Roman"/>
            </a:endParaRPr>
          </a:p>
          <a:p>
            <a:pPr marL="12700">
              <a:lnSpc>
                <a:spcPct val="100000"/>
              </a:lnSpc>
              <a:spcBef>
                <a:spcPts val="15"/>
              </a:spcBef>
            </a:pPr>
            <a:r>
              <a:rPr sz="1350" b="1" spc="-10" dirty="0">
                <a:solidFill>
                  <a:srgbClr val="404040"/>
                </a:solidFill>
                <a:latin typeface="Times New Roman"/>
                <a:cs typeface="Times New Roman"/>
              </a:rPr>
              <a:t>assessment</a:t>
            </a:r>
            <a:endParaRPr sz="1350">
              <a:latin typeface="Times New Roman"/>
              <a:cs typeface="Times New Roman"/>
            </a:endParaRPr>
          </a:p>
        </p:txBody>
      </p:sp>
      <p:sp>
        <p:nvSpPr>
          <p:cNvPr id="6" name="object 6"/>
          <p:cNvSpPr txBox="1"/>
          <p:nvPr/>
        </p:nvSpPr>
        <p:spPr>
          <a:xfrm>
            <a:off x="2166366" y="4715967"/>
            <a:ext cx="911225" cy="416559"/>
          </a:xfrm>
          <a:prstGeom prst="rect">
            <a:avLst/>
          </a:prstGeom>
        </p:spPr>
        <p:txBody>
          <a:bodyPr vert="horz" wrap="square" lIns="0" tIns="12065" rIns="0" bIns="0" rtlCol="0">
            <a:spAutoFit/>
          </a:bodyPr>
          <a:lstStyle/>
          <a:p>
            <a:pPr marL="40005">
              <a:lnSpc>
                <a:spcPct val="100000"/>
              </a:lnSpc>
              <a:spcBef>
                <a:spcPts val="95"/>
              </a:spcBef>
            </a:pPr>
            <a:r>
              <a:rPr sz="1350" b="1" spc="-10" dirty="0">
                <a:solidFill>
                  <a:srgbClr val="404040"/>
                </a:solidFill>
                <a:latin typeface="Times New Roman"/>
                <a:cs typeface="Times New Roman"/>
              </a:rPr>
              <a:t>Organizing</a:t>
            </a:r>
            <a:endParaRPr sz="1350">
              <a:latin typeface="Times New Roman"/>
              <a:cs typeface="Times New Roman"/>
            </a:endParaRPr>
          </a:p>
          <a:p>
            <a:pPr marL="12700">
              <a:lnSpc>
                <a:spcPct val="100000"/>
              </a:lnSpc>
              <a:spcBef>
                <a:spcPts val="20"/>
              </a:spcBef>
            </a:pPr>
            <a:r>
              <a:rPr sz="1200" b="1" dirty="0">
                <a:solidFill>
                  <a:srgbClr val="404040"/>
                </a:solidFill>
                <a:latin typeface="Times New Roman"/>
                <a:cs typeface="Times New Roman"/>
              </a:rPr>
              <a:t>the</a:t>
            </a:r>
            <a:r>
              <a:rPr sz="1200" b="1" spc="-45" dirty="0">
                <a:solidFill>
                  <a:srgbClr val="404040"/>
                </a:solidFill>
                <a:latin typeface="Times New Roman"/>
                <a:cs typeface="Times New Roman"/>
              </a:rPr>
              <a:t> </a:t>
            </a:r>
            <a:r>
              <a:rPr sz="1200" b="1" spc="-10" dirty="0">
                <a:solidFill>
                  <a:srgbClr val="404040"/>
                </a:solidFill>
                <a:latin typeface="Times New Roman"/>
                <a:cs typeface="Times New Roman"/>
              </a:rPr>
              <a:t>classroom</a:t>
            </a:r>
            <a:endParaRPr sz="1200">
              <a:latin typeface="Times New Roman"/>
              <a:cs typeface="Times New Roman"/>
            </a:endParaRPr>
          </a:p>
        </p:txBody>
      </p:sp>
      <p:sp>
        <p:nvSpPr>
          <p:cNvPr id="7" name="object 7"/>
          <p:cNvSpPr txBox="1"/>
          <p:nvPr/>
        </p:nvSpPr>
        <p:spPr>
          <a:xfrm>
            <a:off x="1553972" y="3928110"/>
            <a:ext cx="739140" cy="230504"/>
          </a:xfrm>
          <a:prstGeom prst="rect">
            <a:avLst/>
          </a:prstGeom>
        </p:spPr>
        <p:txBody>
          <a:bodyPr vert="horz" wrap="square" lIns="0" tIns="11430" rIns="0" bIns="0" rtlCol="0">
            <a:spAutoFit/>
          </a:bodyPr>
          <a:lstStyle/>
          <a:p>
            <a:pPr marL="12700">
              <a:lnSpc>
                <a:spcPct val="100000"/>
              </a:lnSpc>
              <a:spcBef>
                <a:spcPts val="90"/>
              </a:spcBef>
            </a:pPr>
            <a:r>
              <a:rPr sz="1350" b="1" spc="-10" dirty="0">
                <a:solidFill>
                  <a:srgbClr val="404040"/>
                </a:solidFill>
                <a:latin typeface="Times New Roman"/>
                <a:cs typeface="Times New Roman"/>
              </a:rPr>
              <a:t>Grouping</a:t>
            </a:r>
            <a:endParaRPr sz="1350">
              <a:latin typeface="Times New Roman"/>
              <a:cs typeface="Times New Roman"/>
            </a:endParaRPr>
          </a:p>
        </p:txBody>
      </p:sp>
      <p:sp>
        <p:nvSpPr>
          <p:cNvPr id="8" name="object 8"/>
          <p:cNvSpPr txBox="1"/>
          <p:nvPr/>
        </p:nvSpPr>
        <p:spPr>
          <a:xfrm>
            <a:off x="1913889" y="2796921"/>
            <a:ext cx="405765" cy="230504"/>
          </a:xfrm>
          <a:prstGeom prst="rect">
            <a:avLst/>
          </a:prstGeom>
        </p:spPr>
        <p:txBody>
          <a:bodyPr vert="horz" wrap="square" lIns="0" tIns="11430" rIns="0" bIns="0" rtlCol="0">
            <a:spAutoFit/>
          </a:bodyPr>
          <a:lstStyle/>
          <a:p>
            <a:pPr marL="12700">
              <a:lnSpc>
                <a:spcPct val="100000"/>
              </a:lnSpc>
              <a:spcBef>
                <a:spcPts val="90"/>
              </a:spcBef>
            </a:pPr>
            <a:r>
              <a:rPr sz="1350" b="1" spc="-20" dirty="0">
                <a:solidFill>
                  <a:srgbClr val="404040"/>
                </a:solidFill>
                <a:latin typeface="Times New Roman"/>
                <a:cs typeface="Times New Roman"/>
              </a:rPr>
              <a:t>Time</a:t>
            </a:r>
            <a:endParaRPr sz="1350">
              <a:latin typeface="Times New Roman"/>
              <a:cs typeface="Times New Roman"/>
            </a:endParaRPr>
          </a:p>
        </p:txBody>
      </p:sp>
      <p:sp>
        <p:nvSpPr>
          <p:cNvPr id="9" name="object 9"/>
          <p:cNvSpPr txBox="1"/>
          <p:nvPr/>
        </p:nvSpPr>
        <p:spPr>
          <a:xfrm>
            <a:off x="4085082" y="3828034"/>
            <a:ext cx="825500" cy="437515"/>
          </a:xfrm>
          <a:prstGeom prst="rect">
            <a:avLst/>
          </a:prstGeom>
        </p:spPr>
        <p:txBody>
          <a:bodyPr vert="horz" wrap="square" lIns="0" tIns="10160" rIns="0" bIns="0" rtlCol="0">
            <a:spAutoFit/>
          </a:bodyPr>
          <a:lstStyle/>
          <a:p>
            <a:pPr marL="12700" marR="5080" indent="63500">
              <a:lnSpc>
                <a:spcPct val="100699"/>
              </a:lnSpc>
              <a:spcBef>
                <a:spcPts val="80"/>
              </a:spcBef>
            </a:pPr>
            <a:r>
              <a:rPr sz="1350" b="1" spc="-10" dirty="0">
                <a:solidFill>
                  <a:srgbClr val="404040"/>
                </a:solidFill>
                <a:latin typeface="Times New Roman"/>
                <a:cs typeface="Times New Roman"/>
              </a:rPr>
              <a:t>Learning assessment</a:t>
            </a:r>
            <a:endParaRPr sz="1350">
              <a:latin typeface="Times New Roman"/>
              <a:cs typeface="Times New Roman"/>
            </a:endParaRPr>
          </a:p>
        </p:txBody>
      </p:sp>
      <p:sp>
        <p:nvSpPr>
          <p:cNvPr id="10" name="object 10"/>
          <p:cNvSpPr txBox="1"/>
          <p:nvPr/>
        </p:nvSpPr>
        <p:spPr>
          <a:xfrm>
            <a:off x="3337305" y="4719066"/>
            <a:ext cx="826135" cy="438150"/>
          </a:xfrm>
          <a:prstGeom prst="rect">
            <a:avLst/>
          </a:prstGeom>
        </p:spPr>
        <p:txBody>
          <a:bodyPr vert="horz" wrap="square" lIns="0" tIns="11430" rIns="0" bIns="0" rtlCol="0">
            <a:spAutoFit/>
          </a:bodyPr>
          <a:lstStyle/>
          <a:p>
            <a:pPr marL="94615">
              <a:lnSpc>
                <a:spcPct val="100000"/>
              </a:lnSpc>
              <a:spcBef>
                <a:spcPts val="90"/>
              </a:spcBef>
            </a:pPr>
            <a:r>
              <a:rPr sz="1350" b="1" spc="-10" dirty="0">
                <a:solidFill>
                  <a:srgbClr val="404040"/>
                </a:solidFill>
                <a:latin typeface="Times New Roman"/>
                <a:cs typeface="Times New Roman"/>
              </a:rPr>
              <a:t>Students</a:t>
            </a:r>
            <a:endParaRPr sz="1350">
              <a:latin typeface="Times New Roman"/>
              <a:cs typeface="Times New Roman"/>
            </a:endParaRPr>
          </a:p>
          <a:p>
            <a:pPr marL="12700">
              <a:lnSpc>
                <a:spcPct val="100000"/>
              </a:lnSpc>
              <a:spcBef>
                <a:spcPts val="15"/>
              </a:spcBef>
            </a:pPr>
            <a:r>
              <a:rPr sz="1350" b="1" spc="-10" dirty="0">
                <a:solidFill>
                  <a:srgbClr val="404040"/>
                </a:solidFill>
                <a:latin typeface="Times New Roman"/>
                <a:cs typeface="Times New Roman"/>
              </a:rPr>
              <a:t>assessment</a:t>
            </a:r>
            <a:endParaRPr sz="1350">
              <a:latin typeface="Times New Roman"/>
              <a:cs typeface="Times New Roman"/>
            </a:endParaRPr>
          </a:p>
        </p:txBody>
      </p:sp>
      <p:sp>
        <p:nvSpPr>
          <p:cNvPr id="11" name="object 11"/>
          <p:cNvSpPr txBox="1"/>
          <p:nvPr/>
        </p:nvSpPr>
        <p:spPr>
          <a:xfrm>
            <a:off x="2512314" y="3458667"/>
            <a:ext cx="1337945" cy="642620"/>
          </a:xfrm>
          <a:prstGeom prst="rect">
            <a:avLst/>
          </a:prstGeom>
        </p:spPr>
        <p:txBody>
          <a:bodyPr vert="horz" wrap="square" lIns="0" tIns="12065" rIns="0" bIns="0" rtlCol="0">
            <a:spAutoFit/>
          </a:bodyPr>
          <a:lstStyle/>
          <a:p>
            <a:pPr marL="12700" marR="5080" algn="ctr">
              <a:lnSpc>
                <a:spcPct val="100099"/>
              </a:lnSpc>
              <a:spcBef>
                <a:spcPts val="95"/>
              </a:spcBef>
            </a:pPr>
            <a:r>
              <a:rPr sz="1350" b="1" dirty="0">
                <a:latin typeface="Times New Roman"/>
                <a:cs typeface="Times New Roman"/>
              </a:rPr>
              <a:t>A</a:t>
            </a:r>
            <a:r>
              <a:rPr sz="1350" b="1" spc="-60" dirty="0">
                <a:latin typeface="Times New Roman"/>
                <a:cs typeface="Times New Roman"/>
              </a:rPr>
              <a:t> </a:t>
            </a:r>
            <a:r>
              <a:rPr sz="1350" b="1" spc="-10" dirty="0">
                <a:latin typeface="Times New Roman"/>
                <a:cs typeface="Times New Roman"/>
              </a:rPr>
              <a:t>broad</a:t>
            </a:r>
            <a:r>
              <a:rPr sz="1350" b="1" spc="-50" dirty="0">
                <a:latin typeface="Times New Roman"/>
                <a:cs typeface="Times New Roman"/>
              </a:rPr>
              <a:t> </a:t>
            </a:r>
            <a:r>
              <a:rPr sz="1350" b="1" dirty="0">
                <a:latin typeface="Times New Roman"/>
                <a:cs typeface="Times New Roman"/>
              </a:rPr>
              <a:t>system</a:t>
            </a:r>
            <a:r>
              <a:rPr sz="1350" b="1" spc="-60" dirty="0">
                <a:latin typeface="Times New Roman"/>
                <a:cs typeface="Times New Roman"/>
              </a:rPr>
              <a:t> </a:t>
            </a:r>
            <a:r>
              <a:rPr sz="1350" b="1" spc="-25" dirty="0">
                <a:latin typeface="Times New Roman"/>
                <a:cs typeface="Times New Roman"/>
              </a:rPr>
              <a:t>of </a:t>
            </a:r>
            <a:r>
              <a:rPr sz="1350" b="1" spc="-10" dirty="0">
                <a:latin typeface="Times New Roman"/>
                <a:cs typeface="Times New Roman"/>
              </a:rPr>
              <a:t>process organization</a:t>
            </a:r>
            <a:endParaRPr sz="1350">
              <a:latin typeface="Times New Roman"/>
              <a:cs typeface="Times New Roman"/>
            </a:endParaRPr>
          </a:p>
        </p:txBody>
      </p:sp>
      <p:grpSp>
        <p:nvGrpSpPr>
          <p:cNvPr id="12" name="object 12"/>
          <p:cNvGrpSpPr/>
          <p:nvPr/>
        </p:nvGrpSpPr>
        <p:grpSpPr>
          <a:xfrm>
            <a:off x="4032503" y="1811908"/>
            <a:ext cx="3792220" cy="3949065"/>
            <a:chOff x="4032503" y="1811908"/>
            <a:chExt cx="3792220" cy="3949065"/>
          </a:xfrm>
        </p:grpSpPr>
        <p:sp>
          <p:nvSpPr>
            <p:cNvPr id="13" name="object 13"/>
            <p:cNvSpPr/>
            <p:nvPr/>
          </p:nvSpPr>
          <p:spPr>
            <a:xfrm>
              <a:off x="4032503" y="1811908"/>
              <a:ext cx="2747645" cy="2687955"/>
            </a:xfrm>
            <a:custGeom>
              <a:avLst/>
              <a:gdLst/>
              <a:ahLst/>
              <a:cxnLst/>
              <a:rect l="l" t="t" r="r" b="b"/>
              <a:pathLst>
                <a:path w="2747645" h="2687954">
                  <a:moveTo>
                    <a:pt x="36210" y="44600"/>
                  </a:moveTo>
                  <a:lnTo>
                    <a:pt x="25172" y="50821"/>
                  </a:lnTo>
                  <a:lnTo>
                    <a:pt x="35810" y="57240"/>
                  </a:lnTo>
                  <a:lnTo>
                    <a:pt x="64135" y="57657"/>
                  </a:lnTo>
                  <a:lnTo>
                    <a:pt x="63881" y="57657"/>
                  </a:lnTo>
                  <a:lnTo>
                    <a:pt x="128549" y="60597"/>
                  </a:lnTo>
                  <a:lnTo>
                    <a:pt x="128141" y="60597"/>
                  </a:lnTo>
                  <a:lnTo>
                    <a:pt x="192507" y="65303"/>
                  </a:lnTo>
                  <a:lnTo>
                    <a:pt x="192327" y="65303"/>
                  </a:lnTo>
                  <a:lnTo>
                    <a:pt x="255905" y="71881"/>
                  </a:lnTo>
                  <a:lnTo>
                    <a:pt x="319659" y="80263"/>
                  </a:lnTo>
                  <a:lnTo>
                    <a:pt x="383286" y="90424"/>
                  </a:lnTo>
                  <a:lnTo>
                    <a:pt x="446659" y="102235"/>
                  </a:lnTo>
                  <a:lnTo>
                    <a:pt x="510115" y="115882"/>
                  </a:lnTo>
                  <a:lnTo>
                    <a:pt x="573109" y="131254"/>
                  </a:lnTo>
                  <a:lnTo>
                    <a:pt x="635508" y="148081"/>
                  </a:lnTo>
                  <a:lnTo>
                    <a:pt x="696379" y="166182"/>
                  </a:lnTo>
                  <a:lnTo>
                    <a:pt x="758124" y="186258"/>
                  </a:lnTo>
                  <a:lnTo>
                    <a:pt x="822636" y="208911"/>
                  </a:lnTo>
                  <a:lnTo>
                    <a:pt x="882776" y="231775"/>
                  </a:lnTo>
                  <a:lnTo>
                    <a:pt x="1004035" y="282871"/>
                  </a:lnTo>
                  <a:lnTo>
                    <a:pt x="1123045" y="339725"/>
                  </a:lnTo>
                  <a:lnTo>
                    <a:pt x="1239777" y="401948"/>
                  </a:lnTo>
                  <a:lnTo>
                    <a:pt x="1353668" y="469382"/>
                  </a:lnTo>
                  <a:lnTo>
                    <a:pt x="1466065" y="542415"/>
                  </a:lnTo>
                  <a:lnTo>
                    <a:pt x="1574673" y="619887"/>
                  </a:lnTo>
                  <a:lnTo>
                    <a:pt x="1680125" y="702107"/>
                  </a:lnTo>
                  <a:lnTo>
                    <a:pt x="1781982" y="788600"/>
                  </a:lnTo>
                  <a:lnTo>
                    <a:pt x="1880108" y="879093"/>
                  </a:lnTo>
                  <a:lnTo>
                    <a:pt x="1974204" y="973454"/>
                  </a:lnTo>
                  <a:lnTo>
                    <a:pt x="2063819" y="1071424"/>
                  </a:lnTo>
                  <a:lnTo>
                    <a:pt x="2064180" y="1071667"/>
                  </a:lnTo>
                  <a:lnTo>
                    <a:pt x="2064024" y="1071667"/>
                  </a:lnTo>
                  <a:lnTo>
                    <a:pt x="2065105" y="1072830"/>
                  </a:lnTo>
                  <a:lnTo>
                    <a:pt x="2149244" y="1172698"/>
                  </a:lnTo>
                  <a:lnTo>
                    <a:pt x="2229822" y="1277272"/>
                  </a:lnTo>
                  <a:lnTo>
                    <a:pt x="2230029" y="1277566"/>
                  </a:lnTo>
                  <a:lnTo>
                    <a:pt x="2230579" y="1278253"/>
                  </a:lnTo>
                  <a:lnTo>
                    <a:pt x="2305950" y="1385493"/>
                  </a:lnTo>
                  <a:lnTo>
                    <a:pt x="2371693" y="1488313"/>
                  </a:lnTo>
                  <a:lnTo>
                    <a:pt x="2375790" y="1494665"/>
                  </a:lnTo>
                  <a:lnTo>
                    <a:pt x="2375916" y="1494917"/>
                  </a:lnTo>
                  <a:lnTo>
                    <a:pt x="2376107" y="1495216"/>
                  </a:lnTo>
                  <a:lnTo>
                    <a:pt x="2440559" y="1607185"/>
                  </a:lnTo>
                  <a:lnTo>
                    <a:pt x="2499741" y="1721992"/>
                  </a:lnTo>
                  <a:lnTo>
                    <a:pt x="2526919" y="1780031"/>
                  </a:lnTo>
                  <a:lnTo>
                    <a:pt x="2550458" y="1833371"/>
                  </a:lnTo>
                  <a:lnTo>
                    <a:pt x="2552744" y="1838433"/>
                  </a:lnTo>
                  <a:lnTo>
                    <a:pt x="2576956" y="1897379"/>
                  </a:lnTo>
                  <a:lnTo>
                    <a:pt x="2600611" y="1959789"/>
                  </a:lnTo>
                  <a:lnTo>
                    <a:pt x="2620884" y="2017660"/>
                  </a:lnTo>
                  <a:lnTo>
                    <a:pt x="2640071" y="2077367"/>
                  </a:lnTo>
                  <a:lnTo>
                    <a:pt x="2657589" y="2137793"/>
                  </a:lnTo>
                  <a:lnTo>
                    <a:pt x="2673701" y="2198915"/>
                  </a:lnTo>
                  <a:lnTo>
                    <a:pt x="2687320" y="2257805"/>
                  </a:lnTo>
                  <a:lnTo>
                    <a:pt x="2699639" y="2318766"/>
                  </a:lnTo>
                  <a:lnTo>
                    <a:pt x="2710179" y="2379979"/>
                  </a:lnTo>
                  <a:lnTo>
                    <a:pt x="2718707" y="2439670"/>
                  </a:lnTo>
                  <a:lnTo>
                    <a:pt x="2718956" y="2441319"/>
                  </a:lnTo>
                  <a:lnTo>
                    <a:pt x="2725659" y="2501518"/>
                  </a:lnTo>
                  <a:lnTo>
                    <a:pt x="2730557" y="2563367"/>
                  </a:lnTo>
                  <a:lnTo>
                    <a:pt x="2733649" y="2625343"/>
                  </a:lnTo>
                  <a:lnTo>
                    <a:pt x="2734560" y="2687192"/>
                  </a:lnTo>
                  <a:lnTo>
                    <a:pt x="2734564" y="2687447"/>
                  </a:lnTo>
                  <a:lnTo>
                    <a:pt x="2747264" y="2687192"/>
                  </a:lnTo>
                  <a:lnTo>
                    <a:pt x="2746258" y="2625956"/>
                  </a:lnTo>
                  <a:lnTo>
                    <a:pt x="2743254" y="2564471"/>
                  </a:lnTo>
                  <a:lnTo>
                    <a:pt x="2738473" y="2502797"/>
                  </a:lnTo>
                  <a:lnTo>
                    <a:pt x="2731516" y="2439670"/>
                  </a:lnTo>
                  <a:lnTo>
                    <a:pt x="2722753" y="2377947"/>
                  </a:lnTo>
                  <a:lnTo>
                    <a:pt x="2712085" y="2316353"/>
                  </a:lnTo>
                  <a:lnTo>
                    <a:pt x="2699639" y="2255011"/>
                  </a:lnTo>
                  <a:lnTo>
                    <a:pt x="2685542" y="2193924"/>
                  </a:lnTo>
                  <a:lnTo>
                    <a:pt x="2669540" y="2133091"/>
                  </a:lnTo>
                  <a:lnTo>
                    <a:pt x="2651887" y="2072385"/>
                  </a:lnTo>
                  <a:lnTo>
                    <a:pt x="2632455" y="2012188"/>
                  </a:lnTo>
                  <a:lnTo>
                    <a:pt x="2611374" y="1952243"/>
                  </a:lnTo>
                  <a:lnTo>
                    <a:pt x="2588768" y="1892553"/>
                  </a:lnTo>
                  <a:lnTo>
                    <a:pt x="2564384" y="1833371"/>
                  </a:lnTo>
                  <a:lnTo>
                    <a:pt x="2538476" y="1774698"/>
                  </a:lnTo>
                  <a:lnTo>
                    <a:pt x="2511044" y="1716277"/>
                  </a:lnTo>
                  <a:lnTo>
                    <a:pt x="2451735" y="1601215"/>
                  </a:lnTo>
                  <a:lnTo>
                    <a:pt x="2386711" y="1488313"/>
                  </a:lnTo>
                  <a:lnTo>
                    <a:pt x="2316099" y="1377695"/>
                  </a:lnTo>
                  <a:lnTo>
                    <a:pt x="2240153" y="1269873"/>
                  </a:lnTo>
                  <a:lnTo>
                    <a:pt x="2159254" y="1164843"/>
                  </a:lnTo>
                  <a:lnTo>
                    <a:pt x="2080734" y="1071667"/>
                  </a:lnTo>
                  <a:lnTo>
                    <a:pt x="2064180" y="1071667"/>
                  </a:lnTo>
                  <a:lnTo>
                    <a:pt x="2063819" y="1071424"/>
                  </a:lnTo>
                  <a:lnTo>
                    <a:pt x="2080529" y="1071424"/>
                  </a:lnTo>
                  <a:lnTo>
                    <a:pt x="2073529" y="1063116"/>
                  </a:lnTo>
                  <a:lnTo>
                    <a:pt x="1983359" y="964564"/>
                  </a:lnTo>
                  <a:lnTo>
                    <a:pt x="1888871" y="869823"/>
                  </a:lnTo>
                  <a:lnTo>
                    <a:pt x="1790192" y="779017"/>
                  </a:lnTo>
                  <a:lnTo>
                    <a:pt x="1687957" y="692150"/>
                  </a:lnTo>
                  <a:lnTo>
                    <a:pt x="1582166" y="609726"/>
                  </a:lnTo>
                  <a:lnTo>
                    <a:pt x="1473073" y="531876"/>
                  </a:lnTo>
                  <a:lnTo>
                    <a:pt x="1360932" y="458850"/>
                  </a:lnTo>
                  <a:lnTo>
                    <a:pt x="1246124" y="390905"/>
                  </a:lnTo>
                  <a:lnTo>
                    <a:pt x="1128776" y="328294"/>
                  </a:lnTo>
                  <a:lnTo>
                    <a:pt x="1009015" y="271271"/>
                  </a:lnTo>
                  <a:lnTo>
                    <a:pt x="887476" y="219963"/>
                  </a:lnTo>
                  <a:lnTo>
                    <a:pt x="825754" y="196595"/>
                  </a:lnTo>
                  <a:lnTo>
                    <a:pt x="763905" y="174751"/>
                  </a:lnTo>
                  <a:lnTo>
                    <a:pt x="701548" y="154431"/>
                  </a:lnTo>
                  <a:lnTo>
                    <a:pt x="638810" y="135889"/>
                  </a:lnTo>
                  <a:lnTo>
                    <a:pt x="575945" y="118871"/>
                  </a:lnTo>
                  <a:lnTo>
                    <a:pt x="512572" y="103504"/>
                  </a:lnTo>
                  <a:lnTo>
                    <a:pt x="449072" y="89788"/>
                  </a:lnTo>
                  <a:lnTo>
                    <a:pt x="385445" y="77850"/>
                  </a:lnTo>
                  <a:lnTo>
                    <a:pt x="321437" y="67690"/>
                  </a:lnTo>
                  <a:lnTo>
                    <a:pt x="257301" y="59308"/>
                  </a:lnTo>
                  <a:lnTo>
                    <a:pt x="193167" y="52704"/>
                  </a:lnTo>
                  <a:lnTo>
                    <a:pt x="128778" y="47878"/>
                  </a:lnTo>
                  <a:lnTo>
                    <a:pt x="67315" y="45212"/>
                  </a:lnTo>
                  <a:lnTo>
                    <a:pt x="71773" y="45212"/>
                  </a:lnTo>
                  <a:lnTo>
                    <a:pt x="36210" y="44600"/>
                  </a:lnTo>
                  <a:close/>
                </a:path>
                <a:path w="2747645" h="2687954">
                  <a:moveTo>
                    <a:pt x="570243" y="130546"/>
                  </a:moveTo>
                  <a:lnTo>
                    <a:pt x="572879" y="131254"/>
                  </a:lnTo>
                  <a:lnTo>
                    <a:pt x="573132" y="131254"/>
                  </a:lnTo>
                  <a:lnTo>
                    <a:pt x="570243" y="130546"/>
                  </a:lnTo>
                  <a:close/>
                </a:path>
                <a:path w="2747645" h="2687954">
                  <a:moveTo>
                    <a:pt x="507709" y="115352"/>
                  </a:moveTo>
                  <a:lnTo>
                    <a:pt x="509890" y="115882"/>
                  </a:lnTo>
                  <a:lnTo>
                    <a:pt x="510143" y="115882"/>
                  </a:lnTo>
                  <a:lnTo>
                    <a:pt x="507709" y="115352"/>
                  </a:lnTo>
                  <a:close/>
                </a:path>
                <a:path w="2747645" h="2687954">
                  <a:moveTo>
                    <a:pt x="89408" y="0"/>
                  </a:moveTo>
                  <a:lnTo>
                    <a:pt x="86360" y="1777"/>
                  </a:lnTo>
                  <a:lnTo>
                    <a:pt x="0" y="50418"/>
                  </a:lnTo>
                  <a:lnTo>
                    <a:pt x="84836" y="101600"/>
                  </a:lnTo>
                  <a:lnTo>
                    <a:pt x="88101" y="103504"/>
                  </a:lnTo>
                  <a:lnTo>
                    <a:pt x="87339" y="103504"/>
                  </a:lnTo>
                  <a:lnTo>
                    <a:pt x="91694" y="102488"/>
                  </a:lnTo>
                  <a:lnTo>
                    <a:pt x="93599" y="99440"/>
                  </a:lnTo>
                  <a:lnTo>
                    <a:pt x="95376" y="96519"/>
                  </a:lnTo>
                  <a:lnTo>
                    <a:pt x="94361" y="92582"/>
                  </a:lnTo>
                  <a:lnTo>
                    <a:pt x="35810" y="57240"/>
                  </a:lnTo>
                  <a:lnTo>
                    <a:pt x="12446" y="56895"/>
                  </a:lnTo>
                  <a:lnTo>
                    <a:pt x="12567" y="50821"/>
                  </a:lnTo>
                  <a:lnTo>
                    <a:pt x="12691" y="44600"/>
                  </a:lnTo>
                  <a:lnTo>
                    <a:pt x="12700" y="44195"/>
                  </a:lnTo>
                  <a:lnTo>
                    <a:pt x="36928" y="44195"/>
                  </a:lnTo>
                  <a:lnTo>
                    <a:pt x="92583" y="12826"/>
                  </a:lnTo>
                  <a:lnTo>
                    <a:pt x="95631" y="11049"/>
                  </a:lnTo>
                  <a:lnTo>
                    <a:pt x="96647" y="7238"/>
                  </a:lnTo>
                  <a:lnTo>
                    <a:pt x="94996" y="4190"/>
                  </a:lnTo>
                  <a:lnTo>
                    <a:pt x="93218" y="1142"/>
                  </a:lnTo>
                  <a:lnTo>
                    <a:pt x="89408" y="0"/>
                  </a:lnTo>
                  <a:close/>
                </a:path>
                <a:path w="2747645" h="2687954">
                  <a:moveTo>
                    <a:pt x="12700" y="44195"/>
                  </a:moveTo>
                  <a:lnTo>
                    <a:pt x="12691" y="44600"/>
                  </a:lnTo>
                  <a:lnTo>
                    <a:pt x="12567" y="50821"/>
                  </a:lnTo>
                  <a:lnTo>
                    <a:pt x="12446" y="56895"/>
                  </a:lnTo>
                  <a:lnTo>
                    <a:pt x="35810" y="57240"/>
                  </a:lnTo>
                  <a:lnTo>
                    <a:pt x="33976" y="56133"/>
                  </a:lnTo>
                  <a:lnTo>
                    <a:pt x="15748" y="56133"/>
                  </a:lnTo>
                  <a:lnTo>
                    <a:pt x="15875" y="45212"/>
                  </a:lnTo>
                  <a:lnTo>
                    <a:pt x="35125" y="45212"/>
                  </a:lnTo>
                  <a:lnTo>
                    <a:pt x="36210" y="44600"/>
                  </a:lnTo>
                  <a:lnTo>
                    <a:pt x="12700" y="44195"/>
                  </a:lnTo>
                  <a:close/>
                </a:path>
                <a:path w="2747645" h="2687954">
                  <a:moveTo>
                    <a:pt x="15875" y="45212"/>
                  </a:moveTo>
                  <a:lnTo>
                    <a:pt x="15748" y="56133"/>
                  </a:lnTo>
                  <a:lnTo>
                    <a:pt x="25172" y="50821"/>
                  </a:lnTo>
                  <a:lnTo>
                    <a:pt x="15875" y="45212"/>
                  </a:lnTo>
                  <a:close/>
                </a:path>
                <a:path w="2747645" h="2687954">
                  <a:moveTo>
                    <a:pt x="25172" y="50821"/>
                  </a:moveTo>
                  <a:lnTo>
                    <a:pt x="15748" y="56133"/>
                  </a:lnTo>
                  <a:lnTo>
                    <a:pt x="33976" y="56133"/>
                  </a:lnTo>
                  <a:lnTo>
                    <a:pt x="25172" y="50821"/>
                  </a:lnTo>
                  <a:close/>
                </a:path>
                <a:path w="2747645" h="2687954">
                  <a:moveTo>
                    <a:pt x="35125" y="45212"/>
                  </a:moveTo>
                  <a:lnTo>
                    <a:pt x="15875" y="45212"/>
                  </a:lnTo>
                  <a:lnTo>
                    <a:pt x="25172" y="50821"/>
                  </a:lnTo>
                  <a:lnTo>
                    <a:pt x="35125" y="45212"/>
                  </a:lnTo>
                  <a:close/>
                </a:path>
                <a:path w="2747645" h="2687954">
                  <a:moveTo>
                    <a:pt x="36928" y="44195"/>
                  </a:moveTo>
                  <a:lnTo>
                    <a:pt x="12700" y="44195"/>
                  </a:lnTo>
                  <a:lnTo>
                    <a:pt x="36210" y="44600"/>
                  </a:lnTo>
                  <a:lnTo>
                    <a:pt x="36928" y="44195"/>
                  </a:lnTo>
                  <a:close/>
                </a:path>
              </a:pathLst>
            </a:custGeom>
            <a:solidFill>
              <a:srgbClr val="4471C4"/>
            </a:solidFill>
          </p:spPr>
          <p:txBody>
            <a:bodyPr wrap="square" lIns="0" tIns="0" rIns="0" bIns="0" rtlCol="0"/>
            <a:lstStyle/>
            <a:p>
              <a:endParaRPr/>
            </a:p>
          </p:txBody>
        </p:sp>
        <p:pic>
          <p:nvPicPr>
            <p:cNvPr id="14" name="object 14"/>
            <p:cNvPicPr/>
            <p:nvPr/>
          </p:nvPicPr>
          <p:blipFill>
            <a:blip r:embed="rId3" cstate="print"/>
            <a:stretch>
              <a:fillRect/>
            </a:stretch>
          </p:blipFill>
          <p:spPr>
            <a:xfrm>
              <a:off x="5580887" y="4120895"/>
              <a:ext cx="2243327" cy="1639824"/>
            </a:xfrm>
            <a:prstGeom prst="rect">
              <a:avLst/>
            </a:prstGeom>
          </p:spPr>
        </p:pic>
      </p:grpSp>
      <p:grpSp>
        <p:nvGrpSpPr>
          <p:cNvPr id="15" name="object 15"/>
          <p:cNvGrpSpPr/>
          <p:nvPr/>
        </p:nvGrpSpPr>
        <p:grpSpPr>
          <a:xfrm>
            <a:off x="1213103" y="6025896"/>
            <a:ext cx="6742430" cy="573405"/>
            <a:chOff x="1213103" y="6025896"/>
            <a:chExt cx="6742430" cy="573405"/>
          </a:xfrm>
        </p:grpSpPr>
        <p:pic>
          <p:nvPicPr>
            <p:cNvPr id="16" name="object 16"/>
            <p:cNvPicPr/>
            <p:nvPr/>
          </p:nvPicPr>
          <p:blipFill>
            <a:blip r:embed="rId4" cstate="print"/>
            <a:stretch>
              <a:fillRect/>
            </a:stretch>
          </p:blipFill>
          <p:spPr>
            <a:xfrm>
              <a:off x="5681471" y="6025896"/>
              <a:ext cx="2273807" cy="530351"/>
            </a:xfrm>
            <a:prstGeom prst="rect">
              <a:avLst/>
            </a:prstGeom>
          </p:spPr>
        </p:pic>
        <p:pic>
          <p:nvPicPr>
            <p:cNvPr id="17" name="object 17"/>
            <p:cNvPicPr/>
            <p:nvPr/>
          </p:nvPicPr>
          <p:blipFill>
            <a:blip r:embed="rId5" cstate="print"/>
            <a:stretch>
              <a:fillRect/>
            </a:stretch>
          </p:blipFill>
          <p:spPr>
            <a:xfrm>
              <a:off x="3212591" y="6031992"/>
              <a:ext cx="1856232" cy="536448"/>
            </a:xfrm>
            <a:prstGeom prst="rect">
              <a:avLst/>
            </a:prstGeom>
          </p:spPr>
        </p:pic>
        <p:pic>
          <p:nvPicPr>
            <p:cNvPr id="18" name="object 18"/>
            <p:cNvPicPr/>
            <p:nvPr/>
          </p:nvPicPr>
          <p:blipFill>
            <a:blip r:embed="rId6" cstate="print"/>
            <a:stretch>
              <a:fillRect/>
            </a:stretch>
          </p:blipFill>
          <p:spPr>
            <a:xfrm>
              <a:off x="1213103" y="6025896"/>
              <a:ext cx="1286256" cy="57302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15" name="Google Shape;115;p5"/>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16" name="Google Shape;116;p5"/>
          <p:cNvSpPr/>
          <p:nvPr/>
        </p:nvSpPr>
        <p:spPr>
          <a:xfrm>
            <a:off x="518158" y="1689463"/>
            <a:ext cx="8107680"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a:p>
          <a:p>
            <a:pPr marL="0" marR="0" lvl="0" indent="0" algn="ctr" rtl="0">
              <a:spcBef>
                <a:spcPts val="0"/>
              </a:spcBef>
              <a:spcAft>
                <a:spcPts val="0"/>
              </a:spcAft>
              <a:buNone/>
            </a:pPr>
            <a:r>
              <a:rPr lang="en-US" sz="3600">
                <a:solidFill>
                  <a:schemeClr val="dk1"/>
                </a:solidFill>
                <a:latin typeface="Georgia"/>
                <a:ea typeface="Georgia"/>
                <a:cs typeface="Georgia"/>
                <a:sym typeface="Georgia"/>
              </a:rPr>
              <a:t>Purposes and targets of the workshop</a:t>
            </a:r>
            <a:endParaRPr/>
          </a:p>
          <a:p>
            <a:pPr marL="0" marR="0" lvl="0" indent="0" algn="ctr" rtl="0">
              <a:spcBef>
                <a:spcPts val="0"/>
              </a:spcBef>
              <a:spcAft>
                <a:spcPts val="0"/>
              </a:spcAft>
              <a:buNone/>
            </a:pPr>
            <a:endParaRPr sz="3600" b="1">
              <a:solidFill>
                <a:schemeClr val="dk1"/>
              </a:solidFill>
              <a:latin typeface="Georgia"/>
              <a:ea typeface="Georgia"/>
              <a:cs typeface="Georgia"/>
              <a:sym typeface="Georgia"/>
            </a:endParaRPr>
          </a:p>
        </p:txBody>
      </p:sp>
      <p:pic>
        <p:nvPicPr>
          <p:cNvPr id="117" name="Google Shape;117;p5" descr="What Is the Purpose of Life? The Answer Is Closer Than You Think | Opinion"/>
          <p:cNvPicPr preferRelativeResize="0"/>
          <p:nvPr/>
        </p:nvPicPr>
        <p:blipFill rotWithShape="1">
          <a:blip r:embed="rId5">
            <a:alphaModFix/>
          </a:blip>
          <a:srcRect/>
          <a:stretch/>
        </p:blipFill>
        <p:spPr>
          <a:xfrm>
            <a:off x="1789609" y="3177448"/>
            <a:ext cx="5564777" cy="3342731"/>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1168" y="1746250"/>
            <a:ext cx="8742045" cy="4852670"/>
            <a:chOff x="201168" y="1746250"/>
            <a:chExt cx="8742045" cy="4852670"/>
          </a:xfrm>
        </p:grpSpPr>
        <p:pic>
          <p:nvPicPr>
            <p:cNvPr id="3" name="object 3"/>
            <p:cNvPicPr/>
            <p:nvPr/>
          </p:nvPicPr>
          <p:blipFill>
            <a:blip r:embed="rId2" cstate="print"/>
            <a:stretch>
              <a:fillRect/>
            </a:stretch>
          </p:blipFill>
          <p:spPr>
            <a:xfrm>
              <a:off x="5681471" y="6025896"/>
              <a:ext cx="2273807" cy="530351"/>
            </a:xfrm>
            <a:prstGeom prst="rect">
              <a:avLst/>
            </a:prstGeom>
          </p:spPr>
        </p:pic>
        <p:pic>
          <p:nvPicPr>
            <p:cNvPr id="4" name="object 4"/>
            <p:cNvPicPr/>
            <p:nvPr/>
          </p:nvPicPr>
          <p:blipFill>
            <a:blip r:embed="rId3" cstate="print"/>
            <a:stretch>
              <a:fillRect/>
            </a:stretch>
          </p:blipFill>
          <p:spPr>
            <a:xfrm>
              <a:off x="3212591" y="6031991"/>
              <a:ext cx="1856232" cy="536448"/>
            </a:xfrm>
            <a:prstGeom prst="rect">
              <a:avLst/>
            </a:prstGeom>
          </p:spPr>
        </p:pic>
        <p:pic>
          <p:nvPicPr>
            <p:cNvPr id="5" name="object 5"/>
            <p:cNvPicPr/>
            <p:nvPr/>
          </p:nvPicPr>
          <p:blipFill>
            <a:blip r:embed="rId4" cstate="print"/>
            <a:stretch>
              <a:fillRect/>
            </a:stretch>
          </p:blipFill>
          <p:spPr>
            <a:xfrm>
              <a:off x="1213104" y="6025896"/>
              <a:ext cx="1286256" cy="573024"/>
            </a:xfrm>
            <a:prstGeom prst="rect">
              <a:avLst/>
            </a:prstGeom>
          </p:spPr>
        </p:pic>
        <p:pic>
          <p:nvPicPr>
            <p:cNvPr id="6" name="object 6"/>
            <p:cNvPicPr/>
            <p:nvPr/>
          </p:nvPicPr>
          <p:blipFill>
            <a:blip r:embed="rId5" cstate="print"/>
            <a:stretch>
              <a:fillRect/>
            </a:stretch>
          </p:blipFill>
          <p:spPr>
            <a:xfrm>
              <a:off x="1212850" y="1746250"/>
              <a:ext cx="4014724" cy="3908044"/>
            </a:xfrm>
            <a:prstGeom prst="rect">
              <a:avLst/>
            </a:prstGeom>
          </p:spPr>
        </p:pic>
      </p:gr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So</a:t>
            </a:r>
            <a:r>
              <a:rPr spc="-204" dirty="0"/>
              <a:t> </a:t>
            </a:r>
            <a:r>
              <a:rPr dirty="0"/>
              <a:t>many</a:t>
            </a:r>
            <a:r>
              <a:rPr spc="-204" dirty="0"/>
              <a:t> </a:t>
            </a:r>
            <a:r>
              <a:rPr spc="-10" dirty="0"/>
              <a:t>decisions</a:t>
            </a:r>
            <a:r>
              <a:rPr spc="-10" dirty="0">
                <a:latin typeface="Gill Sans MT"/>
                <a:cs typeface="Gill Sans MT"/>
              </a:rPr>
              <a:t>…</a:t>
            </a:r>
          </a:p>
        </p:txBody>
      </p:sp>
      <p:sp>
        <p:nvSpPr>
          <p:cNvPr id="8" name="object 8"/>
          <p:cNvSpPr txBox="1"/>
          <p:nvPr/>
        </p:nvSpPr>
        <p:spPr>
          <a:xfrm>
            <a:off x="2850642" y="2094991"/>
            <a:ext cx="699770" cy="415925"/>
          </a:xfrm>
          <a:prstGeom prst="rect">
            <a:avLst/>
          </a:prstGeom>
        </p:spPr>
        <p:txBody>
          <a:bodyPr vert="horz" wrap="square" lIns="0" tIns="11430" rIns="0" bIns="0" rtlCol="0">
            <a:spAutoFit/>
          </a:bodyPr>
          <a:lstStyle/>
          <a:p>
            <a:pPr marR="5080" algn="r">
              <a:lnSpc>
                <a:spcPct val="100000"/>
              </a:lnSpc>
              <a:spcBef>
                <a:spcPts val="90"/>
              </a:spcBef>
            </a:pPr>
            <a:r>
              <a:rPr sz="1350" b="1" spc="-10" dirty="0">
                <a:solidFill>
                  <a:srgbClr val="404040"/>
                </a:solidFill>
                <a:latin typeface="Times New Roman"/>
                <a:cs typeface="Times New Roman"/>
              </a:rPr>
              <a:t>Teaching</a:t>
            </a:r>
            <a:endParaRPr sz="1350">
              <a:latin typeface="Times New Roman"/>
              <a:cs typeface="Times New Roman"/>
            </a:endParaRPr>
          </a:p>
          <a:p>
            <a:pPr marR="43815" algn="r">
              <a:lnSpc>
                <a:spcPct val="100000"/>
              </a:lnSpc>
              <a:spcBef>
                <a:spcPts val="20"/>
              </a:spcBef>
            </a:pPr>
            <a:r>
              <a:rPr sz="1200" b="1" spc="-10" dirty="0">
                <a:solidFill>
                  <a:srgbClr val="404040"/>
                </a:solidFill>
                <a:latin typeface="Times New Roman"/>
                <a:cs typeface="Times New Roman"/>
              </a:rPr>
              <a:t>methods</a:t>
            </a:r>
            <a:endParaRPr sz="1200">
              <a:latin typeface="Times New Roman"/>
              <a:cs typeface="Times New Roman"/>
            </a:endParaRPr>
          </a:p>
        </p:txBody>
      </p:sp>
      <p:sp>
        <p:nvSpPr>
          <p:cNvPr id="9" name="object 9"/>
          <p:cNvSpPr txBox="1"/>
          <p:nvPr/>
        </p:nvSpPr>
        <p:spPr>
          <a:xfrm>
            <a:off x="3845814" y="2719527"/>
            <a:ext cx="825500" cy="438150"/>
          </a:xfrm>
          <a:prstGeom prst="rect">
            <a:avLst/>
          </a:prstGeom>
        </p:spPr>
        <p:txBody>
          <a:bodyPr vert="horz" wrap="square" lIns="0" tIns="12065" rIns="0" bIns="0" rtlCol="0">
            <a:spAutoFit/>
          </a:bodyPr>
          <a:lstStyle/>
          <a:p>
            <a:pPr marL="52069">
              <a:lnSpc>
                <a:spcPct val="100000"/>
              </a:lnSpc>
              <a:spcBef>
                <a:spcPts val="95"/>
              </a:spcBef>
            </a:pPr>
            <a:r>
              <a:rPr sz="1350" b="1" spc="-10" dirty="0">
                <a:solidFill>
                  <a:srgbClr val="404040"/>
                </a:solidFill>
                <a:latin typeface="Times New Roman"/>
                <a:cs typeface="Times New Roman"/>
              </a:rPr>
              <a:t>Curricula</a:t>
            </a:r>
            <a:endParaRPr sz="1350">
              <a:latin typeface="Times New Roman"/>
              <a:cs typeface="Times New Roman"/>
            </a:endParaRPr>
          </a:p>
          <a:p>
            <a:pPr marL="12700">
              <a:lnSpc>
                <a:spcPct val="100000"/>
              </a:lnSpc>
              <a:spcBef>
                <a:spcPts val="15"/>
              </a:spcBef>
            </a:pPr>
            <a:r>
              <a:rPr sz="1350" b="1" spc="-10" dirty="0">
                <a:solidFill>
                  <a:srgbClr val="404040"/>
                </a:solidFill>
                <a:latin typeface="Times New Roman"/>
                <a:cs typeface="Times New Roman"/>
              </a:rPr>
              <a:t>assessment</a:t>
            </a:r>
            <a:endParaRPr sz="1350">
              <a:latin typeface="Times New Roman"/>
              <a:cs typeface="Times New Roman"/>
            </a:endParaRPr>
          </a:p>
        </p:txBody>
      </p:sp>
      <p:sp>
        <p:nvSpPr>
          <p:cNvPr id="10" name="object 10"/>
          <p:cNvSpPr txBox="1"/>
          <p:nvPr/>
        </p:nvSpPr>
        <p:spPr>
          <a:xfrm>
            <a:off x="2166366" y="4715967"/>
            <a:ext cx="911225" cy="416559"/>
          </a:xfrm>
          <a:prstGeom prst="rect">
            <a:avLst/>
          </a:prstGeom>
        </p:spPr>
        <p:txBody>
          <a:bodyPr vert="horz" wrap="square" lIns="0" tIns="12065" rIns="0" bIns="0" rtlCol="0">
            <a:spAutoFit/>
          </a:bodyPr>
          <a:lstStyle/>
          <a:p>
            <a:pPr marL="40005">
              <a:lnSpc>
                <a:spcPct val="100000"/>
              </a:lnSpc>
              <a:spcBef>
                <a:spcPts val="95"/>
              </a:spcBef>
            </a:pPr>
            <a:r>
              <a:rPr sz="1350" b="1" spc="-10" dirty="0">
                <a:solidFill>
                  <a:srgbClr val="404040"/>
                </a:solidFill>
                <a:latin typeface="Times New Roman"/>
                <a:cs typeface="Times New Roman"/>
              </a:rPr>
              <a:t>Organizing</a:t>
            </a:r>
            <a:endParaRPr sz="1350">
              <a:latin typeface="Times New Roman"/>
              <a:cs typeface="Times New Roman"/>
            </a:endParaRPr>
          </a:p>
          <a:p>
            <a:pPr marL="12700">
              <a:lnSpc>
                <a:spcPct val="100000"/>
              </a:lnSpc>
              <a:spcBef>
                <a:spcPts val="20"/>
              </a:spcBef>
            </a:pPr>
            <a:r>
              <a:rPr sz="1200" b="1" dirty="0">
                <a:solidFill>
                  <a:srgbClr val="404040"/>
                </a:solidFill>
                <a:latin typeface="Times New Roman"/>
                <a:cs typeface="Times New Roman"/>
              </a:rPr>
              <a:t>the</a:t>
            </a:r>
            <a:r>
              <a:rPr sz="1200" b="1" spc="-45" dirty="0">
                <a:solidFill>
                  <a:srgbClr val="404040"/>
                </a:solidFill>
                <a:latin typeface="Times New Roman"/>
                <a:cs typeface="Times New Roman"/>
              </a:rPr>
              <a:t> </a:t>
            </a:r>
            <a:r>
              <a:rPr sz="1200" b="1" spc="-10" dirty="0">
                <a:solidFill>
                  <a:srgbClr val="404040"/>
                </a:solidFill>
                <a:latin typeface="Times New Roman"/>
                <a:cs typeface="Times New Roman"/>
              </a:rPr>
              <a:t>classroom</a:t>
            </a:r>
            <a:endParaRPr sz="1200">
              <a:latin typeface="Times New Roman"/>
              <a:cs typeface="Times New Roman"/>
            </a:endParaRPr>
          </a:p>
        </p:txBody>
      </p:sp>
      <p:sp>
        <p:nvSpPr>
          <p:cNvPr id="11" name="object 11"/>
          <p:cNvSpPr txBox="1"/>
          <p:nvPr/>
        </p:nvSpPr>
        <p:spPr>
          <a:xfrm>
            <a:off x="1553972" y="3928110"/>
            <a:ext cx="739140" cy="230504"/>
          </a:xfrm>
          <a:prstGeom prst="rect">
            <a:avLst/>
          </a:prstGeom>
        </p:spPr>
        <p:txBody>
          <a:bodyPr vert="horz" wrap="square" lIns="0" tIns="11430" rIns="0" bIns="0" rtlCol="0">
            <a:spAutoFit/>
          </a:bodyPr>
          <a:lstStyle/>
          <a:p>
            <a:pPr marL="12700">
              <a:lnSpc>
                <a:spcPct val="100000"/>
              </a:lnSpc>
              <a:spcBef>
                <a:spcPts val="90"/>
              </a:spcBef>
            </a:pPr>
            <a:r>
              <a:rPr sz="1350" b="1" spc="-10" dirty="0">
                <a:solidFill>
                  <a:srgbClr val="404040"/>
                </a:solidFill>
                <a:latin typeface="Times New Roman"/>
                <a:cs typeface="Times New Roman"/>
              </a:rPr>
              <a:t>Grouping</a:t>
            </a:r>
            <a:endParaRPr sz="1350">
              <a:latin typeface="Times New Roman"/>
              <a:cs typeface="Times New Roman"/>
            </a:endParaRPr>
          </a:p>
        </p:txBody>
      </p:sp>
      <p:sp>
        <p:nvSpPr>
          <p:cNvPr id="12" name="object 12"/>
          <p:cNvSpPr txBox="1"/>
          <p:nvPr/>
        </p:nvSpPr>
        <p:spPr>
          <a:xfrm>
            <a:off x="1913889" y="2796921"/>
            <a:ext cx="405765" cy="230504"/>
          </a:xfrm>
          <a:prstGeom prst="rect">
            <a:avLst/>
          </a:prstGeom>
        </p:spPr>
        <p:txBody>
          <a:bodyPr vert="horz" wrap="square" lIns="0" tIns="11430" rIns="0" bIns="0" rtlCol="0">
            <a:spAutoFit/>
          </a:bodyPr>
          <a:lstStyle/>
          <a:p>
            <a:pPr marL="12700">
              <a:lnSpc>
                <a:spcPct val="100000"/>
              </a:lnSpc>
              <a:spcBef>
                <a:spcPts val="90"/>
              </a:spcBef>
            </a:pPr>
            <a:r>
              <a:rPr sz="1350" b="1" spc="-20" dirty="0">
                <a:solidFill>
                  <a:srgbClr val="404040"/>
                </a:solidFill>
                <a:latin typeface="Times New Roman"/>
                <a:cs typeface="Times New Roman"/>
              </a:rPr>
              <a:t>Time</a:t>
            </a:r>
            <a:endParaRPr sz="1350">
              <a:latin typeface="Times New Roman"/>
              <a:cs typeface="Times New Roman"/>
            </a:endParaRPr>
          </a:p>
        </p:txBody>
      </p:sp>
      <p:sp>
        <p:nvSpPr>
          <p:cNvPr id="13" name="object 13"/>
          <p:cNvSpPr txBox="1"/>
          <p:nvPr/>
        </p:nvSpPr>
        <p:spPr>
          <a:xfrm>
            <a:off x="4085082" y="3828034"/>
            <a:ext cx="825500" cy="437515"/>
          </a:xfrm>
          <a:prstGeom prst="rect">
            <a:avLst/>
          </a:prstGeom>
        </p:spPr>
        <p:txBody>
          <a:bodyPr vert="horz" wrap="square" lIns="0" tIns="10160" rIns="0" bIns="0" rtlCol="0">
            <a:spAutoFit/>
          </a:bodyPr>
          <a:lstStyle/>
          <a:p>
            <a:pPr marL="12700" marR="5080" indent="63500">
              <a:lnSpc>
                <a:spcPct val="100699"/>
              </a:lnSpc>
              <a:spcBef>
                <a:spcPts val="80"/>
              </a:spcBef>
            </a:pPr>
            <a:r>
              <a:rPr sz="1350" b="1" spc="-10" dirty="0">
                <a:solidFill>
                  <a:srgbClr val="404040"/>
                </a:solidFill>
                <a:latin typeface="Times New Roman"/>
                <a:cs typeface="Times New Roman"/>
              </a:rPr>
              <a:t>Learning assessment</a:t>
            </a:r>
            <a:endParaRPr sz="1350">
              <a:latin typeface="Times New Roman"/>
              <a:cs typeface="Times New Roman"/>
            </a:endParaRPr>
          </a:p>
        </p:txBody>
      </p:sp>
      <p:sp>
        <p:nvSpPr>
          <p:cNvPr id="14" name="object 14"/>
          <p:cNvSpPr txBox="1"/>
          <p:nvPr/>
        </p:nvSpPr>
        <p:spPr>
          <a:xfrm>
            <a:off x="3337305" y="4719066"/>
            <a:ext cx="826135" cy="438150"/>
          </a:xfrm>
          <a:prstGeom prst="rect">
            <a:avLst/>
          </a:prstGeom>
        </p:spPr>
        <p:txBody>
          <a:bodyPr vert="horz" wrap="square" lIns="0" tIns="11430" rIns="0" bIns="0" rtlCol="0">
            <a:spAutoFit/>
          </a:bodyPr>
          <a:lstStyle/>
          <a:p>
            <a:pPr marL="94615">
              <a:lnSpc>
                <a:spcPct val="100000"/>
              </a:lnSpc>
              <a:spcBef>
                <a:spcPts val="90"/>
              </a:spcBef>
            </a:pPr>
            <a:r>
              <a:rPr sz="1350" b="1" spc="-10" dirty="0">
                <a:solidFill>
                  <a:srgbClr val="404040"/>
                </a:solidFill>
                <a:latin typeface="Times New Roman"/>
                <a:cs typeface="Times New Roman"/>
              </a:rPr>
              <a:t>Students</a:t>
            </a:r>
            <a:endParaRPr sz="1350">
              <a:latin typeface="Times New Roman"/>
              <a:cs typeface="Times New Roman"/>
            </a:endParaRPr>
          </a:p>
          <a:p>
            <a:pPr marL="12700">
              <a:lnSpc>
                <a:spcPct val="100000"/>
              </a:lnSpc>
              <a:spcBef>
                <a:spcPts val="15"/>
              </a:spcBef>
            </a:pPr>
            <a:r>
              <a:rPr sz="1350" b="1" spc="-10" dirty="0">
                <a:solidFill>
                  <a:srgbClr val="404040"/>
                </a:solidFill>
                <a:latin typeface="Times New Roman"/>
                <a:cs typeface="Times New Roman"/>
              </a:rPr>
              <a:t>assessment</a:t>
            </a:r>
            <a:endParaRPr sz="1350">
              <a:latin typeface="Times New Roman"/>
              <a:cs typeface="Times New Roman"/>
            </a:endParaRPr>
          </a:p>
        </p:txBody>
      </p:sp>
      <p:sp>
        <p:nvSpPr>
          <p:cNvPr id="15" name="object 15"/>
          <p:cNvSpPr txBox="1"/>
          <p:nvPr/>
        </p:nvSpPr>
        <p:spPr>
          <a:xfrm>
            <a:off x="2487929" y="3458667"/>
            <a:ext cx="1386840" cy="438150"/>
          </a:xfrm>
          <a:prstGeom prst="rect">
            <a:avLst/>
          </a:prstGeom>
        </p:spPr>
        <p:txBody>
          <a:bodyPr vert="horz" wrap="square" lIns="0" tIns="12065" rIns="0" bIns="0" rtlCol="0">
            <a:spAutoFit/>
          </a:bodyPr>
          <a:lstStyle/>
          <a:p>
            <a:pPr algn="ctr">
              <a:lnSpc>
                <a:spcPct val="100000"/>
              </a:lnSpc>
              <a:spcBef>
                <a:spcPts val="95"/>
              </a:spcBef>
            </a:pPr>
            <a:r>
              <a:rPr sz="1350" b="1" dirty="0">
                <a:latin typeface="Times New Roman"/>
                <a:cs typeface="Times New Roman"/>
              </a:rPr>
              <a:t>A</a:t>
            </a:r>
            <a:r>
              <a:rPr sz="1350" b="1" spc="-65" dirty="0">
                <a:latin typeface="Times New Roman"/>
                <a:cs typeface="Times New Roman"/>
              </a:rPr>
              <a:t> </a:t>
            </a:r>
            <a:r>
              <a:rPr sz="1350" b="1" dirty="0">
                <a:latin typeface="Times New Roman"/>
                <a:cs typeface="Times New Roman"/>
              </a:rPr>
              <a:t>system</a:t>
            </a:r>
            <a:r>
              <a:rPr sz="1350" b="1" spc="-65" dirty="0">
                <a:latin typeface="Times New Roman"/>
                <a:cs typeface="Times New Roman"/>
              </a:rPr>
              <a:t> </a:t>
            </a:r>
            <a:r>
              <a:rPr sz="1350" b="1" spc="-25" dirty="0">
                <a:latin typeface="Times New Roman"/>
                <a:cs typeface="Times New Roman"/>
              </a:rPr>
              <a:t>of</a:t>
            </a:r>
            <a:endParaRPr sz="1350">
              <a:latin typeface="Times New Roman"/>
              <a:cs typeface="Times New Roman"/>
            </a:endParaRPr>
          </a:p>
          <a:p>
            <a:pPr algn="ctr">
              <a:lnSpc>
                <a:spcPct val="100000"/>
              </a:lnSpc>
              <a:spcBef>
                <a:spcPts val="15"/>
              </a:spcBef>
            </a:pPr>
            <a:r>
              <a:rPr sz="1350" b="1" dirty="0">
                <a:latin typeface="Times New Roman"/>
                <a:cs typeface="Times New Roman"/>
              </a:rPr>
              <a:t>organizing</a:t>
            </a:r>
            <a:r>
              <a:rPr sz="1350" b="1" spc="-80" dirty="0">
                <a:latin typeface="Times New Roman"/>
                <a:cs typeface="Times New Roman"/>
              </a:rPr>
              <a:t> </a:t>
            </a:r>
            <a:r>
              <a:rPr sz="1350" b="1" spc="-10" dirty="0">
                <a:latin typeface="Times New Roman"/>
                <a:cs typeface="Times New Roman"/>
              </a:rPr>
              <a:t>process</a:t>
            </a:r>
            <a:endParaRPr sz="1350">
              <a:latin typeface="Times New Roman"/>
              <a:cs typeface="Times New Roman"/>
            </a:endParaRPr>
          </a:p>
        </p:txBody>
      </p:sp>
      <p:sp>
        <p:nvSpPr>
          <p:cNvPr id="16" name="object 16"/>
          <p:cNvSpPr txBox="1"/>
          <p:nvPr/>
        </p:nvSpPr>
        <p:spPr>
          <a:xfrm>
            <a:off x="6202807" y="2650058"/>
            <a:ext cx="1789430" cy="1960880"/>
          </a:xfrm>
          <a:prstGeom prst="rect">
            <a:avLst/>
          </a:prstGeom>
        </p:spPr>
        <p:txBody>
          <a:bodyPr vert="horz" wrap="square" lIns="0" tIns="16510" rIns="0" bIns="0" rtlCol="0">
            <a:spAutoFit/>
          </a:bodyPr>
          <a:lstStyle/>
          <a:p>
            <a:pPr marL="12700" marR="5080" indent="161290">
              <a:lnSpc>
                <a:spcPct val="99000"/>
              </a:lnSpc>
              <a:spcBef>
                <a:spcPts val="130"/>
              </a:spcBef>
            </a:pPr>
            <a:r>
              <a:rPr sz="3200" b="1" spc="-20" dirty="0">
                <a:latin typeface="Bodoni MT Black"/>
                <a:cs typeface="Bodoni MT Black"/>
              </a:rPr>
              <a:t>Which </a:t>
            </a:r>
            <a:r>
              <a:rPr sz="3200" b="1" spc="-10" dirty="0">
                <a:latin typeface="Bodoni MT Black"/>
                <a:cs typeface="Bodoni MT Black"/>
              </a:rPr>
              <a:t>Strategy </a:t>
            </a:r>
            <a:r>
              <a:rPr sz="3200" b="1" dirty="0">
                <a:latin typeface="Bodoni MT Black"/>
                <a:cs typeface="Bodoni MT Black"/>
              </a:rPr>
              <a:t>should</a:t>
            </a:r>
            <a:r>
              <a:rPr sz="3200" b="1" spc="-90" dirty="0">
                <a:latin typeface="Bodoni MT Black"/>
                <a:cs typeface="Bodoni MT Black"/>
              </a:rPr>
              <a:t> </a:t>
            </a:r>
            <a:r>
              <a:rPr sz="3200" b="1" spc="-50" dirty="0">
                <a:latin typeface="Bodoni MT Black"/>
                <a:cs typeface="Bodoni MT Black"/>
              </a:rPr>
              <a:t>I </a:t>
            </a:r>
            <a:r>
              <a:rPr sz="3200" b="1" spc="-10" dirty="0">
                <a:latin typeface="Bodoni MT Black"/>
                <a:cs typeface="Bodoni MT Black"/>
              </a:rPr>
              <a:t>choose?</a:t>
            </a:r>
            <a:endParaRPr sz="3200">
              <a:latin typeface="Bodoni MT Black"/>
              <a:cs typeface="Bodoni MT Black"/>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9292" y="6448450"/>
            <a:ext cx="129539" cy="164465"/>
          </a:xfrm>
          <a:prstGeom prst="rect">
            <a:avLst/>
          </a:prstGeom>
        </p:spPr>
        <p:txBody>
          <a:bodyPr vert="horz" wrap="square" lIns="0" tIns="13970" rIns="0" bIns="0" rtlCol="0">
            <a:spAutoFit/>
          </a:bodyPr>
          <a:lstStyle/>
          <a:p>
            <a:pPr marL="12700">
              <a:lnSpc>
                <a:spcPct val="100000"/>
              </a:lnSpc>
              <a:spcBef>
                <a:spcPts val="110"/>
              </a:spcBef>
            </a:pPr>
            <a:r>
              <a:rPr sz="900" spc="-25" dirty="0">
                <a:solidFill>
                  <a:srgbClr val="888888"/>
                </a:solidFill>
                <a:latin typeface="Gill Sans MT"/>
                <a:cs typeface="Gill Sans MT"/>
              </a:rPr>
              <a:t>13</a:t>
            </a:r>
            <a:endParaRPr sz="900">
              <a:latin typeface="Gill Sans MT"/>
              <a:cs typeface="Gill Sans MT"/>
            </a:endParaRPr>
          </a:p>
        </p:txBody>
      </p:sp>
      <p:grpSp>
        <p:nvGrpSpPr>
          <p:cNvPr id="3" name="object 3"/>
          <p:cNvGrpSpPr/>
          <p:nvPr/>
        </p:nvGrpSpPr>
        <p:grpSpPr>
          <a:xfrm>
            <a:off x="1213103" y="6025896"/>
            <a:ext cx="6742430" cy="573405"/>
            <a:chOff x="1213103" y="6025896"/>
            <a:chExt cx="6742430" cy="573405"/>
          </a:xfrm>
        </p:grpSpPr>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1" y="6031992"/>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grpSp>
      <p:sp>
        <p:nvSpPr>
          <p:cNvPr id="7" name="object 7"/>
          <p:cNvSpPr txBox="1">
            <a:spLocks noGrp="1"/>
          </p:cNvSpPr>
          <p:nvPr>
            <p:ph type="title"/>
          </p:nvPr>
        </p:nvSpPr>
        <p:spPr>
          <a:xfrm>
            <a:off x="2079498" y="2167585"/>
            <a:ext cx="4898390" cy="2052320"/>
          </a:xfrm>
          <a:prstGeom prst="rect">
            <a:avLst/>
          </a:prstGeom>
        </p:spPr>
        <p:txBody>
          <a:bodyPr vert="horz" wrap="square" lIns="0" tIns="12065" rIns="0" bIns="0" rtlCol="0">
            <a:spAutoFit/>
          </a:bodyPr>
          <a:lstStyle/>
          <a:p>
            <a:pPr algn="ctr">
              <a:lnSpc>
                <a:spcPct val="100000"/>
              </a:lnSpc>
              <a:spcBef>
                <a:spcPts val="95"/>
              </a:spcBef>
            </a:pPr>
            <a:r>
              <a:rPr b="1" dirty="0">
                <a:solidFill>
                  <a:srgbClr val="000000"/>
                </a:solidFill>
                <a:latin typeface="Times New Roman"/>
                <a:cs typeface="Times New Roman"/>
              </a:rPr>
              <a:t>We</a:t>
            </a:r>
            <a:r>
              <a:rPr b="1" spc="-195" dirty="0">
                <a:solidFill>
                  <a:srgbClr val="000000"/>
                </a:solidFill>
                <a:latin typeface="Times New Roman"/>
                <a:cs typeface="Times New Roman"/>
              </a:rPr>
              <a:t> </a:t>
            </a:r>
            <a:r>
              <a:rPr b="1" spc="-10" dirty="0">
                <a:solidFill>
                  <a:srgbClr val="000000"/>
                </a:solidFill>
                <a:latin typeface="Times New Roman"/>
                <a:cs typeface="Times New Roman"/>
              </a:rPr>
              <a:t>choose</a:t>
            </a:r>
          </a:p>
          <a:p>
            <a:pPr marL="12700" marR="5080" algn="ctr">
              <a:lnSpc>
                <a:spcPts val="5400"/>
              </a:lnSpc>
            </a:pPr>
            <a:r>
              <a:rPr b="1" dirty="0">
                <a:solidFill>
                  <a:srgbClr val="000000"/>
                </a:solidFill>
                <a:latin typeface="Times New Roman"/>
                <a:cs typeface="Times New Roman"/>
              </a:rPr>
              <a:t>the</a:t>
            </a:r>
            <a:r>
              <a:rPr b="1" spc="-210" dirty="0">
                <a:solidFill>
                  <a:srgbClr val="000000"/>
                </a:solidFill>
                <a:latin typeface="Times New Roman"/>
                <a:cs typeface="Times New Roman"/>
              </a:rPr>
              <a:t> </a:t>
            </a:r>
            <a:r>
              <a:rPr b="1" dirty="0">
                <a:solidFill>
                  <a:srgbClr val="000000"/>
                </a:solidFill>
                <a:latin typeface="Times New Roman"/>
                <a:cs typeface="Times New Roman"/>
              </a:rPr>
              <a:t>strategy</a:t>
            </a:r>
            <a:r>
              <a:rPr b="1" spc="-210" dirty="0">
                <a:solidFill>
                  <a:srgbClr val="000000"/>
                </a:solidFill>
                <a:latin typeface="Times New Roman"/>
                <a:cs typeface="Times New Roman"/>
              </a:rPr>
              <a:t> </a:t>
            </a:r>
            <a:r>
              <a:rPr b="1" dirty="0">
                <a:solidFill>
                  <a:srgbClr val="000000"/>
                </a:solidFill>
                <a:latin typeface="Times New Roman"/>
                <a:cs typeface="Times New Roman"/>
              </a:rPr>
              <a:t>that</a:t>
            </a:r>
            <a:r>
              <a:rPr b="1" spc="-215" dirty="0">
                <a:solidFill>
                  <a:srgbClr val="000000"/>
                </a:solidFill>
                <a:latin typeface="Times New Roman"/>
                <a:cs typeface="Times New Roman"/>
              </a:rPr>
              <a:t> </a:t>
            </a:r>
            <a:r>
              <a:rPr b="1" spc="-20" dirty="0">
                <a:solidFill>
                  <a:srgbClr val="000000"/>
                </a:solidFill>
                <a:latin typeface="Times New Roman"/>
                <a:cs typeface="Times New Roman"/>
              </a:rPr>
              <a:t>will </a:t>
            </a:r>
            <a:r>
              <a:rPr b="1" dirty="0">
                <a:solidFill>
                  <a:srgbClr val="000000"/>
                </a:solidFill>
                <a:latin typeface="Times New Roman"/>
                <a:cs typeface="Times New Roman"/>
              </a:rPr>
              <a:t>serve</a:t>
            </a:r>
            <a:r>
              <a:rPr b="1" spc="-200" dirty="0">
                <a:solidFill>
                  <a:srgbClr val="000000"/>
                </a:solidFill>
                <a:latin typeface="Times New Roman"/>
                <a:cs typeface="Times New Roman"/>
              </a:rPr>
              <a:t> </a:t>
            </a:r>
            <a:r>
              <a:rPr b="1" dirty="0">
                <a:solidFill>
                  <a:srgbClr val="000000"/>
                </a:solidFill>
                <a:latin typeface="Times New Roman"/>
                <a:cs typeface="Times New Roman"/>
              </a:rPr>
              <a:t>our</a:t>
            </a:r>
            <a:r>
              <a:rPr b="1" spc="-204" dirty="0">
                <a:solidFill>
                  <a:srgbClr val="000000"/>
                </a:solidFill>
                <a:latin typeface="Times New Roman"/>
                <a:cs typeface="Times New Roman"/>
              </a:rPr>
              <a:t> </a:t>
            </a:r>
            <a:r>
              <a:rPr b="1" spc="-10" dirty="0">
                <a:solidFill>
                  <a:srgbClr val="000000"/>
                </a:solidFill>
                <a:latin typeface="Times New Roman"/>
                <a:cs typeface="Times New Roman"/>
              </a:rPr>
              <a:t>goal.</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475943"/>
            <a:ext cx="7611745" cy="4220845"/>
          </a:xfrm>
          <a:prstGeom prst="rect">
            <a:avLst/>
          </a:prstGeom>
        </p:spPr>
        <p:txBody>
          <a:bodyPr vert="horz" wrap="square" lIns="0" tIns="12065" rIns="0" bIns="0" rtlCol="0">
            <a:spAutoFit/>
          </a:bodyPr>
          <a:lstStyle/>
          <a:p>
            <a:pPr marL="267335" marR="197485" indent="-255270">
              <a:lnSpc>
                <a:spcPct val="100000"/>
              </a:lnSpc>
              <a:spcBef>
                <a:spcPts val="95"/>
              </a:spcBef>
              <a:buFont typeface="Arial"/>
              <a:buChar char="•"/>
              <a:tabLst>
                <a:tab pos="268605" algn="l"/>
              </a:tabLst>
            </a:pPr>
            <a:r>
              <a:rPr sz="3200" dirty="0">
                <a:latin typeface="Times New Roman"/>
                <a:cs typeface="Times New Roman"/>
              </a:rPr>
              <a:t>Accountability:</a:t>
            </a:r>
            <a:r>
              <a:rPr sz="3200" spc="-105" dirty="0">
                <a:latin typeface="Times New Roman"/>
                <a:cs typeface="Times New Roman"/>
              </a:rPr>
              <a:t> </a:t>
            </a:r>
            <a:r>
              <a:rPr sz="3200" dirty="0">
                <a:latin typeface="Times New Roman"/>
                <a:cs typeface="Times New Roman"/>
              </a:rPr>
              <a:t>field</a:t>
            </a:r>
            <a:r>
              <a:rPr sz="3200" spc="-90" dirty="0">
                <a:latin typeface="Times New Roman"/>
                <a:cs typeface="Times New Roman"/>
              </a:rPr>
              <a:t> </a:t>
            </a:r>
            <a:r>
              <a:rPr sz="3200" dirty="0">
                <a:latin typeface="Times New Roman"/>
                <a:cs typeface="Times New Roman"/>
              </a:rPr>
              <a:t>trip,</a:t>
            </a:r>
            <a:r>
              <a:rPr sz="3200" spc="-90" dirty="0">
                <a:latin typeface="Times New Roman"/>
                <a:cs typeface="Times New Roman"/>
              </a:rPr>
              <a:t> </a:t>
            </a:r>
            <a:r>
              <a:rPr sz="3200" spc="-10" dirty="0">
                <a:latin typeface="Times New Roman"/>
                <a:cs typeface="Times New Roman"/>
              </a:rPr>
              <a:t>inquiry,</a:t>
            </a:r>
            <a:r>
              <a:rPr sz="3200" spc="-110" dirty="0">
                <a:latin typeface="Times New Roman"/>
                <a:cs typeface="Times New Roman"/>
              </a:rPr>
              <a:t> </a:t>
            </a:r>
            <a:r>
              <a:rPr sz="3200" dirty="0">
                <a:latin typeface="Times New Roman"/>
                <a:cs typeface="Times New Roman"/>
              </a:rPr>
              <a:t>role</a:t>
            </a:r>
            <a:r>
              <a:rPr sz="3200" spc="-90" dirty="0">
                <a:latin typeface="Times New Roman"/>
                <a:cs typeface="Times New Roman"/>
              </a:rPr>
              <a:t> </a:t>
            </a:r>
            <a:r>
              <a:rPr sz="3200" spc="-10" dirty="0">
                <a:latin typeface="Times New Roman"/>
                <a:cs typeface="Times New Roman"/>
              </a:rPr>
              <a:t>play, 	</a:t>
            </a:r>
            <a:r>
              <a:rPr sz="3200" dirty="0">
                <a:latin typeface="Times New Roman"/>
                <a:cs typeface="Times New Roman"/>
              </a:rPr>
              <a:t>public</a:t>
            </a:r>
            <a:r>
              <a:rPr sz="3200" spc="-175" dirty="0">
                <a:latin typeface="Times New Roman"/>
                <a:cs typeface="Times New Roman"/>
              </a:rPr>
              <a:t> </a:t>
            </a:r>
            <a:r>
              <a:rPr sz="3200" spc="-10" dirty="0">
                <a:latin typeface="Times New Roman"/>
                <a:cs typeface="Times New Roman"/>
              </a:rPr>
              <a:t>trial.</a:t>
            </a:r>
            <a:endParaRPr sz="3200">
              <a:latin typeface="Times New Roman"/>
              <a:cs typeface="Times New Roman"/>
            </a:endParaRPr>
          </a:p>
          <a:p>
            <a:pPr marL="267335" marR="227965" indent="-255270">
              <a:lnSpc>
                <a:spcPct val="100000"/>
              </a:lnSpc>
              <a:spcBef>
                <a:spcPts val="770"/>
              </a:spcBef>
              <a:buFont typeface="Arial"/>
              <a:buChar char="•"/>
              <a:tabLst>
                <a:tab pos="268605" algn="l"/>
              </a:tabLst>
            </a:pPr>
            <a:r>
              <a:rPr sz="3200" dirty="0">
                <a:latin typeface="Times New Roman"/>
                <a:cs typeface="Times New Roman"/>
              </a:rPr>
              <a:t>Gathering</a:t>
            </a:r>
            <a:r>
              <a:rPr sz="3200" spc="-65" dirty="0">
                <a:latin typeface="Times New Roman"/>
                <a:cs typeface="Times New Roman"/>
              </a:rPr>
              <a:t> </a:t>
            </a:r>
            <a:r>
              <a:rPr sz="3200" dirty="0">
                <a:latin typeface="Times New Roman"/>
                <a:cs typeface="Times New Roman"/>
              </a:rPr>
              <a:t>information:</a:t>
            </a:r>
            <a:r>
              <a:rPr sz="3200" spc="-90" dirty="0">
                <a:latin typeface="Times New Roman"/>
                <a:cs typeface="Times New Roman"/>
              </a:rPr>
              <a:t> </a:t>
            </a:r>
            <a:r>
              <a:rPr sz="3200" spc="-10" dirty="0">
                <a:latin typeface="Times New Roman"/>
                <a:cs typeface="Times New Roman"/>
              </a:rPr>
              <a:t>information</a:t>
            </a:r>
            <a:r>
              <a:rPr sz="3200" spc="-65" dirty="0">
                <a:latin typeface="Times New Roman"/>
                <a:cs typeface="Times New Roman"/>
              </a:rPr>
              <a:t> </a:t>
            </a:r>
            <a:r>
              <a:rPr sz="3200" spc="-25" dirty="0">
                <a:latin typeface="Times New Roman"/>
                <a:cs typeface="Times New Roman"/>
              </a:rPr>
              <a:t>and 	</a:t>
            </a:r>
            <a:r>
              <a:rPr sz="3200" spc="-10" dirty="0">
                <a:latin typeface="Times New Roman"/>
                <a:cs typeface="Times New Roman"/>
              </a:rPr>
              <a:t>communication</a:t>
            </a:r>
            <a:r>
              <a:rPr sz="3200" spc="-150" dirty="0">
                <a:latin typeface="Times New Roman"/>
                <a:cs typeface="Times New Roman"/>
              </a:rPr>
              <a:t> </a:t>
            </a:r>
            <a:r>
              <a:rPr sz="3200" spc="-10" dirty="0">
                <a:latin typeface="Times New Roman"/>
                <a:cs typeface="Times New Roman"/>
              </a:rPr>
              <a:t>technologies,</a:t>
            </a:r>
            <a:r>
              <a:rPr sz="3200" spc="-155" dirty="0">
                <a:latin typeface="Times New Roman"/>
                <a:cs typeface="Times New Roman"/>
              </a:rPr>
              <a:t> </a:t>
            </a:r>
            <a:r>
              <a:rPr sz="3200" dirty="0">
                <a:latin typeface="Times New Roman"/>
                <a:cs typeface="Times New Roman"/>
              </a:rPr>
              <a:t>inquiry,</a:t>
            </a:r>
            <a:r>
              <a:rPr sz="3200" spc="-160" dirty="0">
                <a:latin typeface="Times New Roman"/>
                <a:cs typeface="Times New Roman"/>
              </a:rPr>
              <a:t> </a:t>
            </a:r>
            <a:r>
              <a:rPr sz="3200" spc="-10" dirty="0">
                <a:latin typeface="Times New Roman"/>
                <a:cs typeface="Times New Roman"/>
              </a:rPr>
              <a:t>event 	analysis.</a:t>
            </a:r>
            <a:endParaRPr sz="3200">
              <a:latin typeface="Times New Roman"/>
              <a:cs typeface="Times New Roman"/>
            </a:endParaRPr>
          </a:p>
          <a:p>
            <a:pPr marL="267970" indent="-255270">
              <a:lnSpc>
                <a:spcPct val="100000"/>
              </a:lnSpc>
              <a:spcBef>
                <a:spcPts val="775"/>
              </a:spcBef>
              <a:buFont typeface="Arial"/>
              <a:buChar char="•"/>
              <a:tabLst>
                <a:tab pos="267970" algn="l"/>
              </a:tabLst>
            </a:pPr>
            <a:r>
              <a:rPr sz="3200" dirty="0">
                <a:latin typeface="Times New Roman"/>
                <a:cs typeface="Times New Roman"/>
              </a:rPr>
              <a:t>Empathy:</a:t>
            </a:r>
            <a:r>
              <a:rPr sz="3200" spc="-50" dirty="0">
                <a:latin typeface="Times New Roman"/>
                <a:cs typeface="Times New Roman"/>
              </a:rPr>
              <a:t> </a:t>
            </a:r>
            <a:r>
              <a:rPr sz="3200" dirty="0">
                <a:latin typeface="Times New Roman"/>
                <a:cs typeface="Times New Roman"/>
              </a:rPr>
              <a:t>role</a:t>
            </a:r>
            <a:r>
              <a:rPr sz="3200" spc="-65" dirty="0">
                <a:latin typeface="Times New Roman"/>
                <a:cs typeface="Times New Roman"/>
              </a:rPr>
              <a:t> </a:t>
            </a:r>
            <a:r>
              <a:rPr sz="3200" dirty="0">
                <a:latin typeface="Times New Roman"/>
                <a:cs typeface="Times New Roman"/>
              </a:rPr>
              <a:t>playing,</a:t>
            </a:r>
            <a:r>
              <a:rPr sz="3200" spc="-60" dirty="0">
                <a:latin typeface="Times New Roman"/>
                <a:cs typeface="Times New Roman"/>
              </a:rPr>
              <a:t> </a:t>
            </a:r>
            <a:r>
              <a:rPr sz="3200" spc="-10" dirty="0">
                <a:latin typeface="Times New Roman"/>
                <a:cs typeface="Times New Roman"/>
              </a:rPr>
              <a:t>simulations.</a:t>
            </a:r>
            <a:endParaRPr sz="3200">
              <a:latin typeface="Times New Roman"/>
              <a:cs typeface="Times New Roman"/>
            </a:endParaRPr>
          </a:p>
          <a:p>
            <a:pPr marL="267335" marR="5080" indent="-255270">
              <a:lnSpc>
                <a:spcPct val="100000"/>
              </a:lnSpc>
              <a:spcBef>
                <a:spcPts val="770"/>
              </a:spcBef>
              <a:buFont typeface="Arial"/>
              <a:buChar char="•"/>
              <a:tabLst>
                <a:tab pos="268605" algn="l"/>
              </a:tabLst>
            </a:pPr>
            <a:r>
              <a:rPr sz="3200" dirty="0">
                <a:latin typeface="Times New Roman"/>
                <a:cs typeface="Times New Roman"/>
              </a:rPr>
              <a:t>Flexibility:</a:t>
            </a:r>
            <a:r>
              <a:rPr sz="3200" spc="-110" dirty="0">
                <a:latin typeface="Times New Roman"/>
                <a:cs typeface="Times New Roman"/>
              </a:rPr>
              <a:t> </a:t>
            </a:r>
            <a:r>
              <a:rPr sz="3200" dirty="0">
                <a:latin typeface="Times New Roman"/>
                <a:cs typeface="Times New Roman"/>
              </a:rPr>
              <a:t>brain</a:t>
            </a:r>
            <a:r>
              <a:rPr sz="3200" spc="-60" dirty="0">
                <a:latin typeface="Times New Roman"/>
                <a:cs typeface="Times New Roman"/>
              </a:rPr>
              <a:t> </a:t>
            </a:r>
            <a:r>
              <a:rPr sz="3200" spc="-10" dirty="0">
                <a:latin typeface="Times New Roman"/>
                <a:cs typeface="Times New Roman"/>
              </a:rPr>
              <a:t>storming,</a:t>
            </a:r>
            <a:r>
              <a:rPr sz="3200" spc="-75" dirty="0">
                <a:latin typeface="Times New Roman"/>
                <a:cs typeface="Times New Roman"/>
              </a:rPr>
              <a:t> </a:t>
            </a:r>
            <a:r>
              <a:rPr sz="3200" dirty="0">
                <a:latin typeface="Times New Roman"/>
                <a:cs typeface="Times New Roman"/>
              </a:rPr>
              <a:t>group</a:t>
            </a:r>
            <a:r>
              <a:rPr sz="3200" spc="-85" dirty="0">
                <a:latin typeface="Times New Roman"/>
                <a:cs typeface="Times New Roman"/>
              </a:rPr>
              <a:t> </a:t>
            </a:r>
            <a:r>
              <a:rPr sz="3200" spc="-10" dirty="0">
                <a:latin typeface="Times New Roman"/>
                <a:cs typeface="Times New Roman"/>
              </a:rPr>
              <a:t>discussion, 	aquarium.</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Educational</a:t>
            </a:r>
            <a:r>
              <a:rPr spc="-240" dirty="0"/>
              <a:t> </a:t>
            </a:r>
            <a:r>
              <a:rPr dirty="0"/>
              <a:t>Goals</a:t>
            </a:r>
            <a:r>
              <a:rPr spc="-220" dirty="0"/>
              <a:t> </a:t>
            </a:r>
            <a:r>
              <a:rPr dirty="0"/>
              <a:t>and</a:t>
            </a:r>
            <a:r>
              <a:rPr spc="-204" dirty="0"/>
              <a:t> </a:t>
            </a:r>
            <a:r>
              <a:rPr spc="-10" dirty="0"/>
              <a:t>Strategies</a:t>
            </a:r>
          </a:p>
        </p:txBody>
      </p:sp>
      <p:grpSp>
        <p:nvGrpSpPr>
          <p:cNvPr id="4" name="object 4"/>
          <p:cNvGrpSpPr/>
          <p:nvPr/>
        </p:nvGrpSpPr>
        <p:grpSpPr>
          <a:xfrm>
            <a:off x="1213103" y="6025896"/>
            <a:ext cx="6742430" cy="573405"/>
            <a:chOff x="1213103" y="6025896"/>
            <a:chExt cx="6742430" cy="573405"/>
          </a:xfrm>
        </p:grpSpPr>
        <p:pic>
          <p:nvPicPr>
            <p:cNvPr id="5" name="object 5"/>
            <p:cNvPicPr/>
            <p:nvPr/>
          </p:nvPicPr>
          <p:blipFill>
            <a:blip r:embed="rId2" cstate="print"/>
            <a:stretch>
              <a:fillRect/>
            </a:stretch>
          </p:blipFill>
          <p:spPr>
            <a:xfrm>
              <a:off x="5681471" y="6025896"/>
              <a:ext cx="2273807" cy="530351"/>
            </a:xfrm>
            <a:prstGeom prst="rect">
              <a:avLst/>
            </a:prstGeom>
          </p:spPr>
        </p:pic>
        <p:pic>
          <p:nvPicPr>
            <p:cNvPr id="6" name="object 6"/>
            <p:cNvPicPr/>
            <p:nvPr/>
          </p:nvPicPr>
          <p:blipFill>
            <a:blip r:embed="rId3" cstate="print"/>
            <a:stretch>
              <a:fillRect/>
            </a:stretch>
          </p:blipFill>
          <p:spPr>
            <a:xfrm>
              <a:off x="3212591" y="6031992"/>
              <a:ext cx="1856232" cy="536448"/>
            </a:xfrm>
            <a:prstGeom prst="rect">
              <a:avLst/>
            </a:prstGeom>
          </p:spPr>
        </p:pic>
        <p:pic>
          <p:nvPicPr>
            <p:cNvPr id="7" name="object 7"/>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475943"/>
            <a:ext cx="7926705" cy="4220845"/>
          </a:xfrm>
          <a:prstGeom prst="rect">
            <a:avLst/>
          </a:prstGeom>
        </p:spPr>
        <p:txBody>
          <a:bodyPr vert="horz" wrap="square" lIns="0" tIns="12065" rIns="0" bIns="0" rtlCol="0">
            <a:spAutoFit/>
          </a:bodyPr>
          <a:lstStyle/>
          <a:p>
            <a:pPr marL="267335" marR="508634" indent="-255270">
              <a:lnSpc>
                <a:spcPct val="100000"/>
              </a:lnSpc>
              <a:spcBef>
                <a:spcPts val="95"/>
              </a:spcBef>
              <a:buFont typeface="Arial"/>
              <a:buChar char="•"/>
              <a:tabLst>
                <a:tab pos="268605" algn="l"/>
              </a:tabLst>
            </a:pPr>
            <a:r>
              <a:rPr sz="3200" spc="-10" dirty="0">
                <a:latin typeface="Times New Roman"/>
                <a:cs typeface="Times New Roman"/>
              </a:rPr>
              <a:t>Analytical</a:t>
            </a:r>
            <a:r>
              <a:rPr sz="3200" spc="-90" dirty="0">
                <a:latin typeface="Times New Roman"/>
                <a:cs typeface="Times New Roman"/>
              </a:rPr>
              <a:t> </a:t>
            </a:r>
            <a:r>
              <a:rPr sz="3200" dirty="0">
                <a:latin typeface="Times New Roman"/>
                <a:cs typeface="Times New Roman"/>
              </a:rPr>
              <a:t>thinking:</a:t>
            </a:r>
            <a:r>
              <a:rPr sz="3200" spc="-110" dirty="0">
                <a:latin typeface="Times New Roman"/>
                <a:cs typeface="Times New Roman"/>
              </a:rPr>
              <a:t> </a:t>
            </a:r>
            <a:r>
              <a:rPr sz="3200" dirty="0">
                <a:latin typeface="Times New Roman"/>
                <a:cs typeface="Times New Roman"/>
              </a:rPr>
              <a:t>event</a:t>
            </a:r>
            <a:r>
              <a:rPr sz="3200" spc="-75" dirty="0">
                <a:latin typeface="Times New Roman"/>
                <a:cs typeface="Times New Roman"/>
              </a:rPr>
              <a:t> </a:t>
            </a:r>
            <a:r>
              <a:rPr sz="3200" dirty="0">
                <a:latin typeface="Times New Roman"/>
                <a:cs typeface="Times New Roman"/>
              </a:rPr>
              <a:t>analysis,</a:t>
            </a:r>
            <a:r>
              <a:rPr sz="3200" spc="-80" dirty="0">
                <a:latin typeface="Times New Roman"/>
                <a:cs typeface="Times New Roman"/>
              </a:rPr>
              <a:t> </a:t>
            </a:r>
            <a:r>
              <a:rPr sz="3200" dirty="0">
                <a:latin typeface="Times New Roman"/>
                <a:cs typeface="Times New Roman"/>
              </a:rPr>
              <a:t>text</a:t>
            </a:r>
            <a:r>
              <a:rPr sz="3200" spc="-65" dirty="0">
                <a:latin typeface="Times New Roman"/>
                <a:cs typeface="Times New Roman"/>
              </a:rPr>
              <a:t> </a:t>
            </a:r>
            <a:r>
              <a:rPr sz="3200" spc="-25" dirty="0">
                <a:latin typeface="Times New Roman"/>
                <a:cs typeface="Times New Roman"/>
              </a:rPr>
              <a:t>and 	</a:t>
            </a:r>
            <a:r>
              <a:rPr sz="3200" dirty="0">
                <a:latin typeface="Times New Roman"/>
                <a:cs typeface="Times New Roman"/>
              </a:rPr>
              <a:t>visual</a:t>
            </a:r>
            <a:r>
              <a:rPr sz="3200" spc="-175" dirty="0">
                <a:latin typeface="Times New Roman"/>
                <a:cs typeface="Times New Roman"/>
              </a:rPr>
              <a:t> </a:t>
            </a:r>
            <a:r>
              <a:rPr sz="3200" spc="-10" dirty="0">
                <a:latin typeface="Times New Roman"/>
                <a:cs typeface="Times New Roman"/>
              </a:rPr>
              <a:t>analysis.</a:t>
            </a:r>
            <a:endParaRPr sz="3200">
              <a:latin typeface="Times New Roman"/>
              <a:cs typeface="Times New Roman"/>
            </a:endParaRPr>
          </a:p>
          <a:p>
            <a:pPr marL="267335" marR="1127760" indent="-255270">
              <a:lnSpc>
                <a:spcPct val="100000"/>
              </a:lnSpc>
              <a:spcBef>
                <a:spcPts val="770"/>
              </a:spcBef>
              <a:buFont typeface="Arial"/>
              <a:buChar char="•"/>
              <a:tabLst>
                <a:tab pos="268605" algn="l"/>
              </a:tabLst>
            </a:pPr>
            <a:r>
              <a:rPr sz="3200" dirty="0">
                <a:latin typeface="Times New Roman"/>
                <a:cs typeface="Times New Roman"/>
              </a:rPr>
              <a:t>Critical</a:t>
            </a:r>
            <a:r>
              <a:rPr sz="3200" spc="-55" dirty="0">
                <a:latin typeface="Times New Roman"/>
                <a:cs typeface="Times New Roman"/>
              </a:rPr>
              <a:t> </a:t>
            </a:r>
            <a:r>
              <a:rPr sz="3200" dirty="0">
                <a:latin typeface="Times New Roman"/>
                <a:cs typeface="Times New Roman"/>
              </a:rPr>
              <a:t>thinking:</a:t>
            </a:r>
            <a:r>
              <a:rPr sz="3200" spc="-135" dirty="0">
                <a:latin typeface="Times New Roman"/>
                <a:cs typeface="Times New Roman"/>
              </a:rPr>
              <a:t> </a:t>
            </a:r>
            <a:r>
              <a:rPr sz="3200" dirty="0">
                <a:latin typeface="Times New Roman"/>
                <a:cs typeface="Times New Roman"/>
              </a:rPr>
              <a:t>attitudes</a:t>
            </a:r>
            <a:r>
              <a:rPr sz="3200" spc="-75" dirty="0">
                <a:latin typeface="Times New Roman"/>
                <a:cs typeface="Times New Roman"/>
              </a:rPr>
              <a:t> </a:t>
            </a:r>
            <a:r>
              <a:rPr sz="3200" dirty="0">
                <a:latin typeface="Times New Roman"/>
                <a:cs typeface="Times New Roman"/>
              </a:rPr>
              <a:t>and</a:t>
            </a:r>
            <a:r>
              <a:rPr sz="3200" spc="-80" dirty="0">
                <a:latin typeface="Times New Roman"/>
                <a:cs typeface="Times New Roman"/>
              </a:rPr>
              <a:t> </a:t>
            </a:r>
            <a:r>
              <a:rPr sz="3200" spc="-10" dirty="0">
                <a:latin typeface="Times New Roman"/>
                <a:cs typeface="Times New Roman"/>
              </a:rPr>
              <a:t>positions 	</a:t>
            </a:r>
            <a:r>
              <a:rPr sz="3200" dirty="0">
                <a:latin typeface="Times New Roman"/>
                <a:cs typeface="Times New Roman"/>
              </a:rPr>
              <a:t>exercise,</a:t>
            </a:r>
            <a:r>
              <a:rPr sz="3200" spc="-150" dirty="0">
                <a:latin typeface="Times New Roman"/>
                <a:cs typeface="Times New Roman"/>
              </a:rPr>
              <a:t> </a:t>
            </a:r>
            <a:r>
              <a:rPr sz="3200" dirty="0">
                <a:latin typeface="Times New Roman"/>
                <a:cs typeface="Times New Roman"/>
              </a:rPr>
              <a:t>public</a:t>
            </a:r>
            <a:r>
              <a:rPr sz="3200" spc="-195" dirty="0">
                <a:latin typeface="Times New Roman"/>
                <a:cs typeface="Times New Roman"/>
              </a:rPr>
              <a:t> </a:t>
            </a:r>
            <a:r>
              <a:rPr sz="3200" spc="-10" dirty="0">
                <a:latin typeface="Times New Roman"/>
                <a:cs typeface="Times New Roman"/>
              </a:rPr>
              <a:t>trial.</a:t>
            </a:r>
            <a:endParaRPr sz="3200">
              <a:latin typeface="Times New Roman"/>
              <a:cs typeface="Times New Roman"/>
            </a:endParaRPr>
          </a:p>
          <a:p>
            <a:pPr marL="267335" marR="140335" indent="-255270">
              <a:lnSpc>
                <a:spcPct val="100000"/>
              </a:lnSpc>
              <a:spcBef>
                <a:spcPts val="770"/>
              </a:spcBef>
              <a:buFont typeface="Arial"/>
              <a:buChar char="•"/>
              <a:tabLst>
                <a:tab pos="268605" algn="l"/>
              </a:tabLst>
            </a:pPr>
            <a:r>
              <a:rPr sz="3200" dirty="0">
                <a:latin typeface="Times New Roman"/>
                <a:cs typeface="Times New Roman"/>
              </a:rPr>
              <a:t>Self</a:t>
            </a:r>
            <a:r>
              <a:rPr sz="3200" spc="-100" dirty="0">
                <a:latin typeface="Times New Roman"/>
                <a:cs typeface="Times New Roman"/>
              </a:rPr>
              <a:t> </a:t>
            </a:r>
            <a:r>
              <a:rPr sz="3200" dirty="0">
                <a:latin typeface="Times New Roman"/>
                <a:cs typeface="Times New Roman"/>
              </a:rPr>
              <a:t>and</a:t>
            </a:r>
            <a:r>
              <a:rPr sz="3200" spc="-75" dirty="0">
                <a:latin typeface="Times New Roman"/>
                <a:cs typeface="Times New Roman"/>
              </a:rPr>
              <a:t> </a:t>
            </a:r>
            <a:r>
              <a:rPr sz="3200" dirty="0">
                <a:latin typeface="Times New Roman"/>
                <a:cs typeface="Times New Roman"/>
              </a:rPr>
              <a:t>peer</a:t>
            </a:r>
            <a:r>
              <a:rPr sz="3200" spc="-105" dirty="0">
                <a:latin typeface="Times New Roman"/>
                <a:cs typeface="Times New Roman"/>
              </a:rPr>
              <a:t> </a:t>
            </a:r>
            <a:r>
              <a:rPr sz="3200" dirty="0">
                <a:latin typeface="Times New Roman"/>
                <a:cs typeface="Times New Roman"/>
              </a:rPr>
              <a:t>learning:</a:t>
            </a:r>
            <a:r>
              <a:rPr sz="3200" spc="-105" dirty="0">
                <a:latin typeface="Times New Roman"/>
                <a:cs typeface="Times New Roman"/>
              </a:rPr>
              <a:t> </a:t>
            </a:r>
            <a:r>
              <a:rPr sz="3200" dirty="0">
                <a:latin typeface="Times New Roman"/>
                <a:cs typeface="Times New Roman"/>
              </a:rPr>
              <a:t>jigsaw,</a:t>
            </a:r>
            <a:r>
              <a:rPr sz="3200" spc="-70" dirty="0">
                <a:latin typeface="Times New Roman"/>
                <a:cs typeface="Times New Roman"/>
              </a:rPr>
              <a:t> </a:t>
            </a:r>
            <a:r>
              <a:rPr sz="3200" spc="-10" dirty="0">
                <a:latin typeface="Times New Roman"/>
                <a:cs typeface="Times New Roman"/>
              </a:rPr>
              <a:t>inquiry,</a:t>
            </a:r>
            <a:r>
              <a:rPr sz="3200" spc="-110" dirty="0">
                <a:latin typeface="Times New Roman"/>
                <a:cs typeface="Times New Roman"/>
              </a:rPr>
              <a:t> </a:t>
            </a:r>
            <a:r>
              <a:rPr sz="3200" spc="-10" dirty="0">
                <a:latin typeface="Times New Roman"/>
                <a:cs typeface="Times New Roman"/>
              </a:rPr>
              <a:t>raising 	questions.</a:t>
            </a:r>
            <a:endParaRPr sz="3200">
              <a:latin typeface="Times New Roman"/>
              <a:cs typeface="Times New Roman"/>
            </a:endParaRPr>
          </a:p>
          <a:p>
            <a:pPr marL="267335" marR="5080" indent="-255270">
              <a:lnSpc>
                <a:spcPct val="100000"/>
              </a:lnSpc>
              <a:spcBef>
                <a:spcPts val="775"/>
              </a:spcBef>
              <a:buFont typeface="Arial"/>
              <a:buChar char="•"/>
              <a:tabLst>
                <a:tab pos="268605" algn="l"/>
              </a:tabLst>
            </a:pPr>
            <a:r>
              <a:rPr sz="3200" spc="-10" dirty="0">
                <a:latin typeface="Times New Roman"/>
                <a:cs typeface="Times New Roman"/>
              </a:rPr>
              <a:t>Problem</a:t>
            </a:r>
            <a:r>
              <a:rPr sz="3200" spc="-60" dirty="0">
                <a:latin typeface="Times New Roman"/>
                <a:cs typeface="Times New Roman"/>
              </a:rPr>
              <a:t> </a:t>
            </a:r>
            <a:r>
              <a:rPr sz="3200" dirty="0">
                <a:latin typeface="Times New Roman"/>
                <a:cs typeface="Times New Roman"/>
              </a:rPr>
              <a:t>solving:</a:t>
            </a:r>
            <a:r>
              <a:rPr sz="3200" spc="-80" dirty="0">
                <a:latin typeface="Times New Roman"/>
                <a:cs typeface="Times New Roman"/>
              </a:rPr>
              <a:t> </a:t>
            </a:r>
            <a:r>
              <a:rPr sz="3200" dirty="0">
                <a:latin typeface="Times New Roman"/>
                <a:cs typeface="Times New Roman"/>
              </a:rPr>
              <a:t>group</a:t>
            </a:r>
            <a:r>
              <a:rPr sz="3200" spc="-55" dirty="0">
                <a:latin typeface="Times New Roman"/>
                <a:cs typeface="Times New Roman"/>
              </a:rPr>
              <a:t> </a:t>
            </a:r>
            <a:r>
              <a:rPr sz="3200" spc="-10" dirty="0">
                <a:latin typeface="Times New Roman"/>
                <a:cs typeface="Times New Roman"/>
              </a:rPr>
              <a:t>discussion,</a:t>
            </a:r>
            <a:r>
              <a:rPr sz="3200" spc="-70" dirty="0">
                <a:latin typeface="Times New Roman"/>
                <a:cs typeface="Times New Roman"/>
              </a:rPr>
              <a:t> </a:t>
            </a:r>
            <a:r>
              <a:rPr sz="3200" spc="-10" dirty="0">
                <a:latin typeface="Times New Roman"/>
                <a:cs typeface="Times New Roman"/>
              </a:rPr>
              <a:t>simulation, 	brainstorming.</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Educational</a:t>
            </a:r>
            <a:r>
              <a:rPr spc="-240" dirty="0"/>
              <a:t> </a:t>
            </a:r>
            <a:r>
              <a:rPr dirty="0"/>
              <a:t>Goals</a:t>
            </a:r>
            <a:r>
              <a:rPr spc="-220" dirty="0"/>
              <a:t> </a:t>
            </a:r>
            <a:r>
              <a:rPr dirty="0"/>
              <a:t>and</a:t>
            </a:r>
            <a:r>
              <a:rPr spc="-204" dirty="0"/>
              <a:t> </a:t>
            </a:r>
            <a:r>
              <a:rPr spc="-10" dirty="0"/>
              <a:t>Strategies</a:t>
            </a:r>
          </a:p>
        </p:txBody>
      </p:sp>
      <p:grpSp>
        <p:nvGrpSpPr>
          <p:cNvPr id="4" name="object 4"/>
          <p:cNvGrpSpPr/>
          <p:nvPr/>
        </p:nvGrpSpPr>
        <p:grpSpPr>
          <a:xfrm>
            <a:off x="1213103" y="6025896"/>
            <a:ext cx="6742430" cy="573405"/>
            <a:chOff x="1213103" y="6025896"/>
            <a:chExt cx="6742430" cy="573405"/>
          </a:xfrm>
        </p:grpSpPr>
        <p:pic>
          <p:nvPicPr>
            <p:cNvPr id="5" name="object 5"/>
            <p:cNvPicPr/>
            <p:nvPr/>
          </p:nvPicPr>
          <p:blipFill>
            <a:blip r:embed="rId2" cstate="print"/>
            <a:stretch>
              <a:fillRect/>
            </a:stretch>
          </p:blipFill>
          <p:spPr>
            <a:xfrm>
              <a:off x="5681471" y="6025896"/>
              <a:ext cx="2273807" cy="530351"/>
            </a:xfrm>
            <a:prstGeom prst="rect">
              <a:avLst/>
            </a:prstGeom>
          </p:spPr>
        </p:pic>
        <p:pic>
          <p:nvPicPr>
            <p:cNvPr id="6" name="object 6"/>
            <p:cNvPicPr/>
            <p:nvPr/>
          </p:nvPicPr>
          <p:blipFill>
            <a:blip r:embed="rId3" cstate="print"/>
            <a:stretch>
              <a:fillRect/>
            </a:stretch>
          </p:blipFill>
          <p:spPr>
            <a:xfrm>
              <a:off x="3212591" y="6031992"/>
              <a:ext cx="1856232" cy="536448"/>
            </a:xfrm>
            <a:prstGeom prst="rect">
              <a:avLst/>
            </a:prstGeom>
          </p:spPr>
        </p:pic>
        <p:pic>
          <p:nvPicPr>
            <p:cNvPr id="7" name="object 7"/>
            <p:cNvPicPr/>
            <p:nvPr/>
          </p:nvPicPr>
          <p:blipFill>
            <a:blip r:embed="rId4" cstate="print"/>
            <a:stretch>
              <a:fillRect/>
            </a:stretch>
          </p:blipFill>
          <p:spPr>
            <a:xfrm>
              <a:off x="1213103" y="6025896"/>
              <a:ext cx="1286256" cy="573024"/>
            </a:xfrm>
            <a:prstGeom prst="rect">
              <a:avLst/>
            </a:prstGeom>
          </p:spPr>
        </p:pic>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8425" y="2738704"/>
            <a:ext cx="1946275" cy="574675"/>
          </a:xfrm>
          <a:prstGeom prst="rect">
            <a:avLst/>
          </a:prstGeom>
        </p:spPr>
        <p:txBody>
          <a:bodyPr vert="horz" wrap="square" lIns="0" tIns="12700" rIns="0" bIns="0" rtlCol="0">
            <a:spAutoFit/>
          </a:bodyPr>
          <a:lstStyle/>
          <a:p>
            <a:pPr marL="12700">
              <a:lnSpc>
                <a:spcPct val="100000"/>
              </a:lnSpc>
              <a:spcBef>
                <a:spcPts val="100"/>
              </a:spcBef>
            </a:pPr>
            <a:r>
              <a:rPr sz="3600" spc="260" dirty="0">
                <a:latin typeface="Lucida Sans"/>
                <a:cs typeface="Lucida Sans"/>
              </a:rPr>
              <a:t>my</a:t>
            </a:r>
            <a:r>
              <a:rPr sz="3600" spc="-40" dirty="0">
                <a:latin typeface="Lucida Sans"/>
                <a:cs typeface="Lucida Sans"/>
              </a:rPr>
              <a:t> </a:t>
            </a:r>
            <a:r>
              <a:rPr sz="3600" spc="145" dirty="0">
                <a:latin typeface="Lucida Sans"/>
                <a:cs typeface="Lucida Sans"/>
              </a:rPr>
              <a:t>goal</a:t>
            </a:r>
            <a:endParaRPr sz="3600">
              <a:latin typeface="Lucida Sans"/>
              <a:cs typeface="Lucida Sans"/>
            </a:endParaRPr>
          </a:p>
        </p:txBody>
      </p:sp>
      <p:sp>
        <p:nvSpPr>
          <p:cNvPr id="3" name="object 3"/>
          <p:cNvSpPr txBox="1">
            <a:spLocks noGrp="1"/>
          </p:cNvSpPr>
          <p:nvPr>
            <p:ph type="title"/>
          </p:nvPr>
        </p:nvSpPr>
        <p:spPr>
          <a:xfrm>
            <a:off x="5184394" y="2738704"/>
            <a:ext cx="2889250" cy="574675"/>
          </a:xfrm>
          <a:prstGeom prst="rect">
            <a:avLst/>
          </a:prstGeom>
        </p:spPr>
        <p:txBody>
          <a:bodyPr vert="horz" wrap="square" lIns="0" tIns="12700" rIns="0" bIns="0" rtlCol="0">
            <a:spAutoFit/>
          </a:bodyPr>
          <a:lstStyle/>
          <a:p>
            <a:pPr marL="12700">
              <a:lnSpc>
                <a:spcPct val="100000"/>
              </a:lnSpc>
              <a:spcBef>
                <a:spcPts val="100"/>
              </a:spcBef>
            </a:pPr>
            <a:r>
              <a:rPr sz="3600" spc="260" dirty="0">
                <a:solidFill>
                  <a:srgbClr val="000000"/>
                </a:solidFill>
                <a:latin typeface="Lucida Sans"/>
                <a:cs typeface="Lucida Sans"/>
              </a:rPr>
              <a:t>my</a:t>
            </a:r>
            <a:r>
              <a:rPr sz="3600" spc="-40" dirty="0">
                <a:solidFill>
                  <a:srgbClr val="000000"/>
                </a:solidFill>
                <a:latin typeface="Lucida Sans"/>
                <a:cs typeface="Lucida Sans"/>
              </a:rPr>
              <a:t> </a:t>
            </a:r>
            <a:r>
              <a:rPr sz="3600" spc="165" dirty="0">
                <a:solidFill>
                  <a:srgbClr val="000000"/>
                </a:solidFill>
                <a:latin typeface="Lucida Sans"/>
                <a:cs typeface="Lucida Sans"/>
              </a:rPr>
              <a:t>strategy</a:t>
            </a:r>
            <a:endParaRPr sz="3600">
              <a:latin typeface="Lucida Sans"/>
              <a:cs typeface="Lucida Sans"/>
            </a:endParaRPr>
          </a:p>
        </p:txBody>
      </p:sp>
      <p:grpSp>
        <p:nvGrpSpPr>
          <p:cNvPr id="4" name="object 4"/>
          <p:cNvGrpSpPr/>
          <p:nvPr/>
        </p:nvGrpSpPr>
        <p:grpSpPr>
          <a:xfrm>
            <a:off x="1213103" y="2587751"/>
            <a:ext cx="6742430" cy="4011295"/>
            <a:chOff x="1213103" y="2587751"/>
            <a:chExt cx="6742430" cy="4011295"/>
          </a:xfrm>
        </p:grpSpPr>
        <p:pic>
          <p:nvPicPr>
            <p:cNvPr id="5" name="object 5"/>
            <p:cNvPicPr/>
            <p:nvPr/>
          </p:nvPicPr>
          <p:blipFill>
            <a:blip r:embed="rId2" cstate="print"/>
            <a:stretch>
              <a:fillRect/>
            </a:stretch>
          </p:blipFill>
          <p:spPr>
            <a:xfrm>
              <a:off x="3383280" y="2587751"/>
              <a:ext cx="1771650" cy="1131570"/>
            </a:xfrm>
            <a:prstGeom prst="rect">
              <a:avLst/>
            </a:prstGeom>
          </p:spPr>
        </p:pic>
        <p:pic>
          <p:nvPicPr>
            <p:cNvPr id="6" name="object 6"/>
            <p:cNvPicPr/>
            <p:nvPr/>
          </p:nvPicPr>
          <p:blipFill>
            <a:blip r:embed="rId3" cstate="print"/>
            <a:stretch>
              <a:fillRect/>
            </a:stretch>
          </p:blipFill>
          <p:spPr>
            <a:xfrm>
              <a:off x="5681471" y="6025895"/>
              <a:ext cx="2273807" cy="530351"/>
            </a:xfrm>
            <a:prstGeom prst="rect">
              <a:avLst/>
            </a:prstGeom>
          </p:spPr>
        </p:pic>
        <p:pic>
          <p:nvPicPr>
            <p:cNvPr id="7" name="object 7"/>
            <p:cNvPicPr/>
            <p:nvPr/>
          </p:nvPicPr>
          <p:blipFill>
            <a:blip r:embed="rId4" cstate="print"/>
            <a:stretch>
              <a:fillRect/>
            </a:stretch>
          </p:blipFill>
          <p:spPr>
            <a:xfrm>
              <a:off x="3212591" y="6031992"/>
              <a:ext cx="1856232" cy="536448"/>
            </a:xfrm>
            <a:prstGeom prst="rect">
              <a:avLst/>
            </a:prstGeom>
          </p:spPr>
        </p:pic>
        <p:pic>
          <p:nvPicPr>
            <p:cNvPr id="8" name="object 8"/>
            <p:cNvPicPr/>
            <p:nvPr/>
          </p:nvPicPr>
          <p:blipFill>
            <a:blip r:embed="rId5" cstate="print"/>
            <a:stretch>
              <a:fillRect/>
            </a:stretch>
          </p:blipFill>
          <p:spPr>
            <a:xfrm>
              <a:off x="1213103" y="6025895"/>
              <a:ext cx="1286256" cy="573024"/>
            </a:xfrm>
            <a:prstGeom prst="rect">
              <a:avLst/>
            </a:prstGeom>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224273"/>
            <a:ext cx="9141460" cy="2633980"/>
            <a:chOff x="0" y="4224273"/>
            <a:chExt cx="9141460" cy="2633980"/>
          </a:xfrm>
        </p:grpSpPr>
        <p:sp>
          <p:nvSpPr>
            <p:cNvPr id="3" name="object 3"/>
            <p:cNvSpPr/>
            <p:nvPr/>
          </p:nvSpPr>
          <p:spPr>
            <a:xfrm>
              <a:off x="0" y="6400799"/>
              <a:ext cx="9141460" cy="457200"/>
            </a:xfrm>
            <a:custGeom>
              <a:avLst/>
              <a:gdLst/>
              <a:ahLst/>
              <a:cxnLst/>
              <a:rect l="l" t="t" r="r" b="b"/>
              <a:pathLst>
                <a:path w="9141460" h="457200">
                  <a:moveTo>
                    <a:pt x="9140952" y="0"/>
                  </a:moveTo>
                  <a:lnTo>
                    <a:pt x="0" y="0"/>
                  </a:lnTo>
                  <a:lnTo>
                    <a:pt x="0" y="457199"/>
                  </a:lnTo>
                  <a:lnTo>
                    <a:pt x="9140952" y="457199"/>
                  </a:lnTo>
                  <a:lnTo>
                    <a:pt x="9140952" y="0"/>
                  </a:lnTo>
                  <a:close/>
                </a:path>
              </a:pathLst>
            </a:custGeom>
            <a:solidFill>
              <a:srgbClr val="252525"/>
            </a:solidFill>
          </p:spPr>
          <p:txBody>
            <a:bodyPr wrap="square" lIns="0" tIns="0" rIns="0" bIns="0" rtlCol="0"/>
            <a:lstStyle/>
            <a:p>
              <a:endParaRPr/>
            </a:p>
          </p:txBody>
        </p:sp>
        <p:sp>
          <p:nvSpPr>
            <p:cNvPr id="4" name="object 4"/>
            <p:cNvSpPr/>
            <p:nvPr/>
          </p:nvSpPr>
          <p:spPr>
            <a:xfrm>
              <a:off x="847344" y="4230623"/>
              <a:ext cx="4227195" cy="0"/>
            </a:xfrm>
            <a:custGeom>
              <a:avLst/>
              <a:gdLst/>
              <a:ahLst/>
              <a:cxnLst/>
              <a:rect l="l" t="t" r="r" b="b"/>
              <a:pathLst>
                <a:path w="4227195">
                  <a:moveTo>
                    <a:pt x="4227068" y="0"/>
                  </a:moveTo>
                  <a:lnTo>
                    <a:pt x="0" y="0"/>
                  </a:lnTo>
                </a:path>
              </a:pathLst>
            </a:custGeom>
            <a:ln w="1270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565505" y="1927047"/>
            <a:ext cx="2790825" cy="1299210"/>
          </a:xfrm>
          <a:prstGeom prst="rect">
            <a:avLst/>
          </a:prstGeom>
        </p:spPr>
        <p:txBody>
          <a:bodyPr vert="horz" wrap="square" lIns="0" tIns="88265" rIns="0" bIns="0" rtlCol="0">
            <a:spAutoFit/>
          </a:bodyPr>
          <a:lstStyle/>
          <a:p>
            <a:pPr marL="12700" marR="5080">
              <a:lnSpc>
                <a:spcPts val="4750"/>
              </a:lnSpc>
              <a:spcBef>
                <a:spcPts val="695"/>
              </a:spcBef>
            </a:pPr>
            <a:r>
              <a:rPr sz="4400" spc="-50" dirty="0">
                <a:solidFill>
                  <a:srgbClr val="252525"/>
                </a:solidFill>
              </a:rPr>
              <a:t>Accountable </a:t>
            </a:r>
            <a:r>
              <a:rPr sz="4400" spc="-10" dirty="0">
                <a:solidFill>
                  <a:srgbClr val="252525"/>
                </a:solidFill>
              </a:rPr>
              <a:t>Discourse</a:t>
            </a:r>
            <a:endParaRPr sz="4400"/>
          </a:p>
        </p:txBody>
      </p:sp>
      <p:sp>
        <p:nvSpPr>
          <p:cNvPr id="6" name="object 6"/>
          <p:cNvSpPr txBox="1"/>
          <p:nvPr/>
        </p:nvSpPr>
        <p:spPr>
          <a:xfrm>
            <a:off x="556056" y="3164789"/>
            <a:ext cx="3519170" cy="2551430"/>
          </a:xfrm>
          <a:prstGeom prst="rect">
            <a:avLst/>
          </a:prstGeom>
        </p:spPr>
        <p:txBody>
          <a:bodyPr vert="horz" wrap="square" lIns="0" tIns="66675" rIns="0" bIns="0" rtlCol="0">
            <a:spAutoFit/>
          </a:bodyPr>
          <a:lstStyle/>
          <a:p>
            <a:pPr marL="21590" marR="5080" algn="just">
              <a:lnSpc>
                <a:spcPts val="3460"/>
              </a:lnSpc>
              <a:spcBef>
                <a:spcPts val="525"/>
              </a:spcBef>
            </a:pPr>
            <a:r>
              <a:rPr sz="3200" spc="-35" dirty="0">
                <a:solidFill>
                  <a:srgbClr val="252525"/>
                </a:solidFill>
                <a:latin typeface="Times New Roman"/>
                <a:cs typeface="Times New Roman"/>
              </a:rPr>
              <a:t>for</a:t>
            </a:r>
            <a:r>
              <a:rPr sz="3200" spc="-165" dirty="0">
                <a:solidFill>
                  <a:srgbClr val="252525"/>
                </a:solidFill>
                <a:latin typeface="Times New Roman"/>
                <a:cs typeface="Times New Roman"/>
              </a:rPr>
              <a:t> </a:t>
            </a:r>
            <a:r>
              <a:rPr sz="3200" spc="-45" dirty="0">
                <a:solidFill>
                  <a:srgbClr val="252525"/>
                </a:solidFill>
                <a:latin typeface="Times New Roman"/>
                <a:cs typeface="Times New Roman"/>
              </a:rPr>
              <a:t>Teachers</a:t>
            </a:r>
            <a:r>
              <a:rPr sz="3200" spc="-105" dirty="0">
                <a:solidFill>
                  <a:srgbClr val="252525"/>
                </a:solidFill>
                <a:latin typeface="Times New Roman"/>
                <a:cs typeface="Times New Roman"/>
              </a:rPr>
              <a:t> </a:t>
            </a:r>
            <a:r>
              <a:rPr sz="3200" spc="-20" dirty="0">
                <a:solidFill>
                  <a:srgbClr val="252525"/>
                </a:solidFill>
                <a:latin typeface="Times New Roman"/>
                <a:cs typeface="Times New Roman"/>
              </a:rPr>
              <a:t>of</a:t>
            </a:r>
            <a:r>
              <a:rPr sz="3200" spc="-180" dirty="0">
                <a:solidFill>
                  <a:srgbClr val="252525"/>
                </a:solidFill>
                <a:latin typeface="Times New Roman"/>
                <a:cs typeface="Times New Roman"/>
              </a:rPr>
              <a:t> </a:t>
            </a:r>
            <a:r>
              <a:rPr sz="3200" spc="-35" dirty="0">
                <a:solidFill>
                  <a:srgbClr val="252525"/>
                </a:solidFill>
                <a:latin typeface="Times New Roman"/>
                <a:cs typeface="Times New Roman"/>
              </a:rPr>
              <a:t>Gifted </a:t>
            </a:r>
            <a:r>
              <a:rPr sz="3200" spc="-10" dirty="0">
                <a:solidFill>
                  <a:srgbClr val="252525"/>
                </a:solidFill>
                <a:latin typeface="Times New Roman"/>
                <a:cs typeface="Times New Roman"/>
              </a:rPr>
              <a:t>Students</a:t>
            </a:r>
            <a:endParaRPr sz="3200">
              <a:latin typeface="Times New Roman"/>
              <a:cs typeface="Times New Roman"/>
            </a:endParaRPr>
          </a:p>
          <a:p>
            <a:pPr marL="12700" marR="856615" algn="just">
              <a:lnSpc>
                <a:spcPct val="100000"/>
              </a:lnSpc>
              <a:spcBef>
                <a:spcPts val="114"/>
              </a:spcBef>
            </a:pPr>
            <a:r>
              <a:rPr sz="3450" dirty="0">
                <a:latin typeface="Times New Roman"/>
                <a:cs typeface="Times New Roman"/>
              </a:rPr>
              <a:t>Dr.</a:t>
            </a:r>
            <a:r>
              <a:rPr sz="3450" spc="-120" dirty="0">
                <a:latin typeface="Times New Roman"/>
                <a:cs typeface="Times New Roman"/>
              </a:rPr>
              <a:t> </a:t>
            </a:r>
            <a:r>
              <a:rPr sz="3450" dirty="0">
                <a:latin typeface="Times New Roman"/>
                <a:cs typeface="Times New Roman"/>
              </a:rPr>
              <a:t>Ofer</a:t>
            </a:r>
            <a:r>
              <a:rPr sz="3450" spc="-105" dirty="0">
                <a:latin typeface="Times New Roman"/>
                <a:cs typeface="Times New Roman"/>
              </a:rPr>
              <a:t> </a:t>
            </a:r>
            <a:r>
              <a:rPr sz="3450" spc="-10" dirty="0">
                <a:latin typeface="Times New Roman"/>
                <a:cs typeface="Times New Roman"/>
              </a:rPr>
              <a:t>Keren </a:t>
            </a:r>
            <a:r>
              <a:rPr sz="3450" dirty="0">
                <a:latin typeface="Times New Roman"/>
                <a:cs typeface="Times New Roman"/>
              </a:rPr>
              <a:t>Tali</a:t>
            </a:r>
            <a:r>
              <a:rPr sz="3450" spc="-125" dirty="0">
                <a:latin typeface="Times New Roman"/>
                <a:cs typeface="Times New Roman"/>
              </a:rPr>
              <a:t> </a:t>
            </a:r>
            <a:r>
              <a:rPr sz="3450" spc="-10" dirty="0">
                <a:latin typeface="Times New Roman"/>
                <a:cs typeface="Times New Roman"/>
              </a:rPr>
              <a:t>Lacks-</a:t>
            </a:r>
            <a:r>
              <a:rPr sz="3450" spc="-25" dirty="0">
                <a:latin typeface="Times New Roman"/>
                <a:cs typeface="Times New Roman"/>
              </a:rPr>
              <a:t>Zur </a:t>
            </a:r>
            <a:r>
              <a:rPr sz="3450" dirty="0">
                <a:latin typeface="Times New Roman"/>
                <a:cs typeface="Times New Roman"/>
              </a:rPr>
              <a:t>Shiri</a:t>
            </a:r>
            <a:r>
              <a:rPr sz="3450" spc="-105" dirty="0">
                <a:latin typeface="Times New Roman"/>
                <a:cs typeface="Times New Roman"/>
              </a:rPr>
              <a:t> </a:t>
            </a:r>
            <a:r>
              <a:rPr sz="3450" spc="-10" dirty="0">
                <a:latin typeface="Times New Roman"/>
                <a:cs typeface="Times New Roman"/>
              </a:rPr>
              <a:t>Lev-</a:t>
            </a:r>
            <a:r>
              <a:rPr sz="3450" spc="-25" dirty="0">
                <a:latin typeface="Times New Roman"/>
                <a:cs typeface="Times New Roman"/>
              </a:rPr>
              <a:t>Ary</a:t>
            </a:r>
            <a:endParaRPr sz="3450">
              <a:latin typeface="Times New Roman"/>
              <a:cs typeface="Times New Roman"/>
            </a:endParaRPr>
          </a:p>
        </p:txBody>
      </p:sp>
      <p:pic>
        <p:nvPicPr>
          <p:cNvPr id="7" name="object 7"/>
          <p:cNvPicPr/>
          <p:nvPr/>
        </p:nvPicPr>
        <p:blipFill>
          <a:blip r:embed="rId2" cstate="print"/>
          <a:stretch>
            <a:fillRect/>
          </a:stretch>
        </p:blipFill>
        <p:spPr>
          <a:xfrm>
            <a:off x="2020836" y="5750171"/>
            <a:ext cx="2099955" cy="498069"/>
          </a:xfrm>
          <a:prstGeom prst="rect">
            <a:avLst/>
          </a:prstGeom>
        </p:spPr>
      </p:pic>
      <p:pic>
        <p:nvPicPr>
          <p:cNvPr id="8" name="object 8"/>
          <p:cNvPicPr/>
          <p:nvPr/>
        </p:nvPicPr>
        <p:blipFill>
          <a:blip r:embed="rId3" cstate="print"/>
          <a:stretch>
            <a:fillRect/>
          </a:stretch>
        </p:blipFill>
        <p:spPr>
          <a:xfrm>
            <a:off x="501262" y="115516"/>
            <a:ext cx="1842649" cy="476025"/>
          </a:xfrm>
          <a:prstGeom prst="rect">
            <a:avLst/>
          </a:prstGeom>
        </p:spPr>
      </p:pic>
      <p:pic>
        <p:nvPicPr>
          <p:cNvPr id="9" name="object 9"/>
          <p:cNvPicPr/>
          <p:nvPr/>
        </p:nvPicPr>
        <p:blipFill>
          <a:blip r:embed="rId4" cstate="print"/>
          <a:stretch>
            <a:fillRect/>
          </a:stretch>
        </p:blipFill>
        <p:spPr>
          <a:xfrm>
            <a:off x="478536" y="5711952"/>
            <a:ext cx="1283208" cy="573024"/>
          </a:xfrm>
          <a:prstGeom prst="rect">
            <a:avLst/>
          </a:prstGeom>
        </p:spPr>
      </p:pic>
      <p:grpSp>
        <p:nvGrpSpPr>
          <p:cNvPr id="10" name="object 10"/>
          <p:cNvGrpSpPr/>
          <p:nvPr/>
        </p:nvGrpSpPr>
        <p:grpSpPr>
          <a:xfrm>
            <a:off x="536448" y="0"/>
            <a:ext cx="8598535" cy="6858000"/>
            <a:chOff x="536448" y="0"/>
            <a:chExt cx="8598535" cy="6858000"/>
          </a:xfrm>
        </p:grpSpPr>
        <p:sp>
          <p:nvSpPr>
            <p:cNvPr id="11" name="object 11"/>
            <p:cNvSpPr/>
            <p:nvPr/>
          </p:nvSpPr>
          <p:spPr>
            <a:xfrm>
              <a:off x="536448" y="4230623"/>
              <a:ext cx="4217670" cy="0"/>
            </a:xfrm>
            <a:custGeom>
              <a:avLst/>
              <a:gdLst/>
              <a:ahLst/>
              <a:cxnLst/>
              <a:rect l="l" t="t" r="r" b="b"/>
              <a:pathLst>
                <a:path w="4217670">
                  <a:moveTo>
                    <a:pt x="0" y="0"/>
                  </a:moveTo>
                  <a:lnTo>
                    <a:pt x="4217543" y="0"/>
                  </a:lnTo>
                </a:path>
              </a:pathLst>
            </a:custGeom>
            <a:ln w="12700">
              <a:solidFill>
                <a:srgbClr val="E69F2D"/>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4623815" y="0"/>
              <a:ext cx="4511040" cy="6857998"/>
            </a:xfrm>
            <a:prstGeom prst="rect">
              <a:avLst/>
            </a:prstGeom>
          </p:spPr>
        </p:pic>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537157"/>
            <a:ext cx="7950834" cy="3732529"/>
          </a:xfrm>
          <a:prstGeom prst="rect">
            <a:avLst/>
          </a:prstGeom>
        </p:spPr>
        <p:txBody>
          <a:bodyPr vert="horz" wrap="square" lIns="0" tIns="12065" rIns="0" bIns="0" rtlCol="0">
            <a:spAutoFit/>
          </a:bodyPr>
          <a:lstStyle/>
          <a:p>
            <a:pPr marL="356870" marR="5080" indent="-344805">
              <a:lnSpc>
                <a:spcPct val="100000"/>
              </a:lnSpc>
              <a:spcBef>
                <a:spcPts val="95"/>
              </a:spcBef>
              <a:buFont typeface="Arial"/>
              <a:buChar char="•"/>
              <a:tabLst>
                <a:tab pos="356870" algn="l"/>
              </a:tabLst>
            </a:pPr>
            <a:r>
              <a:rPr sz="3200" spc="-10" dirty="0">
                <a:latin typeface="Times New Roman"/>
                <a:cs typeface="Times New Roman"/>
              </a:rPr>
              <a:t>Allowing</a:t>
            </a:r>
            <a:r>
              <a:rPr sz="3200" spc="-140" dirty="0">
                <a:latin typeface="Times New Roman"/>
                <a:cs typeface="Times New Roman"/>
              </a:rPr>
              <a:t> </a:t>
            </a:r>
            <a:r>
              <a:rPr sz="3200" dirty="0">
                <a:latin typeface="Times New Roman"/>
                <a:cs typeface="Times New Roman"/>
              </a:rPr>
              <a:t>each</a:t>
            </a:r>
            <a:r>
              <a:rPr sz="3200" spc="-100" dirty="0">
                <a:latin typeface="Times New Roman"/>
                <a:cs typeface="Times New Roman"/>
              </a:rPr>
              <a:t> </a:t>
            </a:r>
            <a:r>
              <a:rPr sz="3200" dirty="0">
                <a:latin typeface="Times New Roman"/>
                <a:cs typeface="Times New Roman"/>
              </a:rPr>
              <a:t>student</a:t>
            </a:r>
            <a:r>
              <a:rPr sz="3200" spc="-13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spc="-10" dirty="0">
                <a:latin typeface="Times New Roman"/>
                <a:cs typeface="Times New Roman"/>
              </a:rPr>
              <a:t>participate</a:t>
            </a:r>
            <a:r>
              <a:rPr sz="3200" spc="-100" dirty="0">
                <a:latin typeface="Times New Roman"/>
                <a:cs typeface="Times New Roman"/>
              </a:rPr>
              <a:t> </a:t>
            </a:r>
            <a:r>
              <a:rPr sz="3200" dirty="0">
                <a:latin typeface="Times New Roman"/>
                <a:cs typeface="Times New Roman"/>
              </a:rPr>
              <a:t>in</a:t>
            </a:r>
            <a:r>
              <a:rPr sz="3200" spc="-135" dirty="0">
                <a:latin typeface="Times New Roman"/>
                <a:cs typeface="Times New Roman"/>
              </a:rPr>
              <a:t> </a:t>
            </a:r>
            <a:r>
              <a:rPr sz="3200" dirty="0">
                <a:latin typeface="Times New Roman"/>
                <a:cs typeface="Times New Roman"/>
              </a:rPr>
              <a:t>a</a:t>
            </a:r>
            <a:r>
              <a:rPr sz="3200" spc="-125" dirty="0">
                <a:latin typeface="Times New Roman"/>
                <a:cs typeface="Times New Roman"/>
              </a:rPr>
              <a:t> </a:t>
            </a:r>
            <a:r>
              <a:rPr sz="3200" spc="-10" dirty="0">
                <a:latin typeface="Times New Roman"/>
                <a:cs typeface="Times New Roman"/>
              </a:rPr>
              <a:t>fertile </a:t>
            </a:r>
            <a:r>
              <a:rPr sz="3200" dirty="0">
                <a:latin typeface="Times New Roman"/>
                <a:cs typeface="Times New Roman"/>
              </a:rPr>
              <a:t>theoretical</a:t>
            </a:r>
            <a:r>
              <a:rPr sz="3200" spc="-200" dirty="0">
                <a:latin typeface="Times New Roman"/>
                <a:cs typeface="Times New Roman"/>
              </a:rPr>
              <a:t> </a:t>
            </a:r>
            <a:r>
              <a:rPr sz="3200" spc="-10" dirty="0">
                <a:latin typeface="Times New Roman"/>
                <a:cs typeface="Times New Roman"/>
              </a:rPr>
              <a:t>discourse.</a:t>
            </a:r>
            <a:endParaRPr sz="3200">
              <a:latin typeface="Times New Roman"/>
              <a:cs typeface="Times New Roman"/>
            </a:endParaRPr>
          </a:p>
          <a:p>
            <a:pPr marL="356870" marR="1714500" indent="-344805">
              <a:lnSpc>
                <a:spcPct val="100000"/>
              </a:lnSpc>
              <a:spcBef>
                <a:spcPts val="770"/>
              </a:spcBef>
              <a:buFont typeface="Arial"/>
              <a:buChar char="•"/>
              <a:tabLst>
                <a:tab pos="356870" algn="l"/>
              </a:tabLst>
            </a:pPr>
            <a:r>
              <a:rPr sz="3200" dirty="0">
                <a:latin typeface="Times New Roman"/>
                <a:cs typeface="Times New Roman"/>
              </a:rPr>
              <a:t>A</a:t>
            </a:r>
            <a:r>
              <a:rPr sz="3200" spc="-135" dirty="0">
                <a:latin typeface="Times New Roman"/>
                <a:cs typeface="Times New Roman"/>
              </a:rPr>
              <a:t> </a:t>
            </a:r>
            <a:r>
              <a:rPr sz="3200" u="sng" spc="-10" dirty="0">
                <a:uFill>
                  <a:solidFill>
                    <a:srgbClr val="000000"/>
                  </a:solidFill>
                </a:uFill>
                <a:latin typeface="Times New Roman"/>
                <a:cs typeface="Times New Roman"/>
              </a:rPr>
              <a:t>Community</a:t>
            </a:r>
            <a:r>
              <a:rPr sz="3200" u="sng" spc="-130" dirty="0">
                <a:uFill>
                  <a:solidFill>
                    <a:srgbClr val="000000"/>
                  </a:solidFill>
                </a:uFill>
                <a:latin typeface="Times New Roman"/>
                <a:cs typeface="Times New Roman"/>
              </a:rPr>
              <a:t> </a:t>
            </a:r>
            <a:r>
              <a:rPr sz="3200" u="sng" dirty="0">
                <a:uFill>
                  <a:solidFill>
                    <a:srgbClr val="000000"/>
                  </a:solidFill>
                </a:uFill>
                <a:latin typeface="Times New Roman"/>
                <a:cs typeface="Times New Roman"/>
              </a:rPr>
              <a:t>of</a:t>
            </a:r>
            <a:r>
              <a:rPr sz="3200" u="sng" spc="-165" dirty="0">
                <a:uFill>
                  <a:solidFill>
                    <a:srgbClr val="000000"/>
                  </a:solidFill>
                </a:uFill>
                <a:latin typeface="Times New Roman"/>
                <a:cs typeface="Times New Roman"/>
              </a:rPr>
              <a:t> </a:t>
            </a:r>
            <a:r>
              <a:rPr sz="3200" u="sng" dirty="0">
                <a:uFill>
                  <a:solidFill>
                    <a:srgbClr val="000000"/>
                  </a:solidFill>
                </a:uFill>
                <a:latin typeface="Times New Roman"/>
                <a:cs typeface="Times New Roman"/>
              </a:rPr>
              <a:t>Discourse</a:t>
            </a:r>
            <a:r>
              <a:rPr sz="3200" u="none" spc="-85" dirty="0">
                <a:latin typeface="Times New Roman"/>
                <a:cs typeface="Times New Roman"/>
              </a:rPr>
              <a:t> </a:t>
            </a:r>
            <a:r>
              <a:rPr sz="3200" u="none" spc="-10" dirty="0">
                <a:latin typeface="Times New Roman"/>
                <a:cs typeface="Times New Roman"/>
              </a:rPr>
              <a:t>respects democracy.</a:t>
            </a:r>
            <a:endParaRPr sz="3200">
              <a:latin typeface="Times New Roman"/>
              <a:cs typeface="Times New Roman"/>
            </a:endParaRPr>
          </a:p>
          <a:p>
            <a:pPr marL="356870" indent="-344170">
              <a:lnSpc>
                <a:spcPct val="100000"/>
              </a:lnSpc>
              <a:spcBef>
                <a:spcPts val="770"/>
              </a:spcBef>
              <a:buFont typeface="Arial"/>
              <a:buChar char="•"/>
              <a:tabLst>
                <a:tab pos="356870" algn="l"/>
              </a:tabLst>
            </a:pPr>
            <a:r>
              <a:rPr sz="3200" dirty="0">
                <a:latin typeface="Times New Roman"/>
                <a:cs typeface="Times New Roman"/>
              </a:rPr>
              <a:t>Peer</a:t>
            </a:r>
            <a:r>
              <a:rPr sz="3200" spc="-140" dirty="0">
                <a:latin typeface="Times New Roman"/>
                <a:cs typeface="Times New Roman"/>
              </a:rPr>
              <a:t> </a:t>
            </a:r>
            <a:r>
              <a:rPr sz="3200" dirty="0">
                <a:latin typeface="Times New Roman"/>
                <a:cs typeface="Times New Roman"/>
              </a:rPr>
              <a:t>meetings</a:t>
            </a:r>
            <a:r>
              <a:rPr sz="3200" spc="-150" dirty="0">
                <a:latin typeface="Times New Roman"/>
                <a:cs typeface="Times New Roman"/>
              </a:rPr>
              <a:t> </a:t>
            </a:r>
            <a:r>
              <a:rPr sz="3200" dirty="0">
                <a:latin typeface="Times New Roman"/>
                <a:cs typeface="Times New Roman"/>
              </a:rPr>
              <a:t>of</a:t>
            </a:r>
            <a:r>
              <a:rPr sz="3200" spc="-165" dirty="0">
                <a:latin typeface="Times New Roman"/>
                <a:cs typeface="Times New Roman"/>
              </a:rPr>
              <a:t> </a:t>
            </a:r>
            <a:r>
              <a:rPr sz="3200" dirty="0">
                <a:latin typeface="Times New Roman"/>
                <a:cs typeface="Times New Roman"/>
              </a:rPr>
              <a:t>different</a:t>
            </a:r>
            <a:r>
              <a:rPr sz="3200" spc="-145" dirty="0">
                <a:latin typeface="Times New Roman"/>
                <a:cs typeface="Times New Roman"/>
              </a:rPr>
              <a:t> </a:t>
            </a:r>
            <a:r>
              <a:rPr sz="3200" dirty="0">
                <a:latin typeface="Times New Roman"/>
                <a:cs typeface="Times New Roman"/>
              </a:rPr>
              <a:t>views</a:t>
            </a:r>
            <a:r>
              <a:rPr sz="3200" spc="-150"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spc="-10" dirty="0">
                <a:latin typeface="Times New Roman"/>
                <a:cs typeface="Times New Roman"/>
              </a:rPr>
              <a:t>opinions.</a:t>
            </a:r>
            <a:endParaRPr sz="3200">
              <a:latin typeface="Times New Roman"/>
              <a:cs typeface="Times New Roman"/>
            </a:endParaRPr>
          </a:p>
          <a:p>
            <a:pPr marL="356870" marR="838200" indent="-344805">
              <a:lnSpc>
                <a:spcPct val="100000"/>
              </a:lnSpc>
              <a:spcBef>
                <a:spcPts val="770"/>
              </a:spcBef>
              <a:buFont typeface="Arial"/>
              <a:buChar char="•"/>
              <a:tabLst>
                <a:tab pos="356870" algn="l"/>
              </a:tabLst>
            </a:pPr>
            <a:r>
              <a:rPr sz="3200" spc="-10" dirty="0">
                <a:latin typeface="Times New Roman"/>
                <a:cs typeface="Times New Roman"/>
              </a:rPr>
              <a:t>Expressing</a:t>
            </a:r>
            <a:r>
              <a:rPr sz="3200" spc="-135" dirty="0">
                <a:latin typeface="Times New Roman"/>
                <a:cs typeface="Times New Roman"/>
              </a:rPr>
              <a:t> </a:t>
            </a:r>
            <a:r>
              <a:rPr sz="3200" dirty="0">
                <a:latin typeface="Times New Roman"/>
                <a:cs typeface="Times New Roman"/>
              </a:rPr>
              <a:t>one's</a:t>
            </a:r>
            <a:r>
              <a:rPr sz="3200" spc="-90" dirty="0">
                <a:latin typeface="Times New Roman"/>
                <a:cs typeface="Times New Roman"/>
              </a:rPr>
              <a:t> </a:t>
            </a:r>
            <a:r>
              <a:rPr sz="3200" dirty="0">
                <a:latin typeface="Times New Roman"/>
                <a:cs typeface="Times New Roman"/>
              </a:rPr>
              <a:t>voice</a:t>
            </a:r>
            <a:r>
              <a:rPr sz="3200" spc="-145" dirty="0">
                <a:latin typeface="Times New Roman"/>
                <a:cs typeface="Times New Roman"/>
              </a:rPr>
              <a:t> </a:t>
            </a:r>
            <a:r>
              <a:rPr sz="3200" dirty="0">
                <a:latin typeface="Times New Roman"/>
                <a:cs typeface="Times New Roman"/>
              </a:rPr>
              <a:t>with</a:t>
            </a:r>
            <a:r>
              <a:rPr sz="3200" spc="-114" dirty="0">
                <a:latin typeface="Times New Roman"/>
                <a:cs typeface="Times New Roman"/>
              </a:rPr>
              <a:t> </a:t>
            </a:r>
            <a:r>
              <a:rPr sz="3200" dirty="0">
                <a:latin typeface="Times New Roman"/>
                <a:cs typeface="Times New Roman"/>
              </a:rPr>
              <a:t>respect</a:t>
            </a:r>
            <a:r>
              <a:rPr sz="3200" spc="-10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spc="-25" dirty="0">
                <a:latin typeface="Times New Roman"/>
                <a:cs typeface="Times New Roman"/>
              </a:rPr>
              <a:t>the </a:t>
            </a:r>
            <a:r>
              <a:rPr sz="3200" spc="-10" dirty="0">
                <a:latin typeface="Times New Roman"/>
                <a:cs typeface="Times New Roman"/>
              </a:rPr>
              <a:t>other.</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Accountable</a:t>
            </a:r>
            <a:r>
              <a:rPr sz="4400" spc="-220" dirty="0"/>
              <a:t> </a:t>
            </a:r>
            <a:r>
              <a:rPr sz="4400" spc="-10" dirty="0"/>
              <a:t>Discourse</a:t>
            </a:r>
            <a:r>
              <a:rPr sz="4400" spc="-175" dirty="0"/>
              <a:t> </a:t>
            </a:r>
            <a:r>
              <a:rPr sz="4400" dirty="0">
                <a:latin typeface="Gill Sans MT"/>
                <a:cs typeface="Gill Sans MT"/>
              </a:rPr>
              <a:t>–</a:t>
            </a:r>
            <a:r>
              <a:rPr sz="4400" spc="-310" dirty="0">
                <a:latin typeface="Gill Sans MT"/>
                <a:cs typeface="Gill Sans MT"/>
              </a:rPr>
              <a:t> </a:t>
            </a:r>
            <a:r>
              <a:rPr sz="4400" spc="-10" dirty="0"/>
              <a:t>Rational:</a:t>
            </a:r>
            <a:endParaRPr sz="4400">
              <a:latin typeface="Gill Sans MT"/>
              <a:cs typeface="Gill Sans MT"/>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6510">
              <a:lnSpc>
                <a:spcPct val="100000"/>
              </a:lnSpc>
              <a:spcBef>
                <a:spcPts val="95"/>
              </a:spcBef>
            </a:pPr>
            <a:r>
              <a:rPr sz="4400" spc="-10" dirty="0"/>
              <a:t>Accountable</a:t>
            </a:r>
            <a:r>
              <a:rPr sz="4400" spc="-235" dirty="0"/>
              <a:t> </a:t>
            </a:r>
            <a:r>
              <a:rPr sz="4400" spc="-10" dirty="0"/>
              <a:t>Discourse</a:t>
            </a:r>
            <a:r>
              <a:rPr sz="4400" spc="-160" dirty="0"/>
              <a:t> </a:t>
            </a:r>
            <a:r>
              <a:rPr sz="4400" dirty="0"/>
              <a:t>-</a:t>
            </a:r>
            <a:r>
              <a:rPr sz="4400" spc="-160" dirty="0"/>
              <a:t> </a:t>
            </a:r>
            <a:r>
              <a:rPr sz="4400" spc="-265" dirty="0"/>
              <a:t>3</a:t>
            </a:r>
            <a:r>
              <a:rPr sz="4400" spc="-120" dirty="0"/>
              <a:t> </a:t>
            </a:r>
            <a:r>
              <a:rPr sz="4400" spc="50" dirty="0"/>
              <a:t>rules:</a:t>
            </a:r>
            <a:endParaRPr sz="4400"/>
          </a:p>
        </p:txBody>
      </p:sp>
      <p:sp>
        <p:nvSpPr>
          <p:cNvPr id="3" name="object 3"/>
          <p:cNvSpPr txBox="1"/>
          <p:nvPr/>
        </p:nvSpPr>
        <p:spPr>
          <a:xfrm>
            <a:off x="301853" y="1849424"/>
            <a:ext cx="6502400" cy="1986280"/>
          </a:xfrm>
          <a:prstGeom prst="rect">
            <a:avLst/>
          </a:prstGeom>
        </p:spPr>
        <p:txBody>
          <a:bodyPr vert="horz" wrap="square" lIns="0" tIns="177800" rIns="0" bIns="0" rtlCol="0">
            <a:spAutoFit/>
          </a:bodyPr>
          <a:lstStyle/>
          <a:p>
            <a:pPr marL="756285" indent="-743585">
              <a:lnSpc>
                <a:spcPct val="100000"/>
              </a:lnSpc>
              <a:spcBef>
                <a:spcPts val="1400"/>
              </a:spcBef>
              <a:buAutoNum type="arabicPeriod"/>
              <a:tabLst>
                <a:tab pos="756285" algn="l"/>
              </a:tabLst>
            </a:pPr>
            <a:r>
              <a:rPr sz="3200" spc="-10" dirty="0">
                <a:latin typeface="Times New Roman"/>
                <a:cs typeface="Times New Roman"/>
              </a:rPr>
              <a:t>Commitment</a:t>
            </a:r>
            <a:r>
              <a:rPr sz="3200" spc="-100" dirty="0">
                <a:latin typeface="Times New Roman"/>
                <a:cs typeface="Times New Roman"/>
              </a:rPr>
              <a:t> </a:t>
            </a:r>
            <a:r>
              <a:rPr sz="3200" dirty="0">
                <a:latin typeface="Times New Roman"/>
                <a:cs typeface="Times New Roman"/>
              </a:rPr>
              <a:t>to</a:t>
            </a:r>
            <a:r>
              <a:rPr sz="3200" spc="-110" dirty="0">
                <a:latin typeface="Times New Roman"/>
                <a:cs typeface="Times New Roman"/>
              </a:rPr>
              <a:t> </a:t>
            </a:r>
            <a:r>
              <a:rPr sz="3200" dirty="0">
                <a:latin typeface="Times New Roman"/>
                <a:cs typeface="Times New Roman"/>
              </a:rPr>
              <a:t>the</a:t>
            </a:r>
            <a:r>
              <a:rPr sz="3200" spc="-135" dirty="0">
                <a:latin typeface="Times New Roman"/>
                <a:cs typeface="Times New Roman"/>
              </a:rPr>
              <a:t> </a:t>
            </a:r>
            <a:r>
              <a:rPr sz="3200" spc="-10" dirty="0">
                <a:latin typeface="Times New Roman"/>
                <a:cs typeface="Times New Roman"/>
              </a:rPr>
              <a:t>community.</a:t>
            </a:r>
            <a:endParaRPr sz="3200">
              <a:latin typeface="Times New Roman"/>
              <a:cs typeface="Times New Roman"/>
            </a:endParaRPr>
          </a:p>
          <a:p>
            <a:pPr marL="756285" indent="-743585">
              <a:lnSpc>
                <a:spcPct val="100000"/>
              </a:lnSpc>
              <a:spcBef>
                <a:spcPts val="1295"/>
              </a:spcBef>
              <a:buAutoNum type="arabicPeriod"/>
              <a:tabLst>
                <a:tab pos="756285" algn="l"/>
              </a:tabLst>
            </a:pPr>
            <a:r>
              <a:rPr sz="3200" spc="-10" dirty="0">
                <a:latin typeface="Times New Roman"/>
                <a:cs typeface="Times New Roman"/>
              </a:rPr>
              <a:t>Commitment</a:t>
            </a:r>
            <a:r>
              <a:rPr sz="3200" spc="-12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dirty="0">
                <a:latin typeface="Times New Roman"/>
                <a:cs typeface="Times New Roman"/>
              </a:rPr>
              <a:t>standards</a:t>
            </a:r>
            <a:r>
              <a:rPr sz="3200" spc="-130" dirty="0">
                <a:latin typeface="Times New Roman"/>
                <a:cs typeface="Times New Roman"/>
              </a:rPr>
              <a:t> </a:t>
            </a:r>
            <a:r>
              <a:rPr sz="3200" spc="-10" dirty="0">
                <a:latin typeface="Times New Roman"/>
                <a:cs typeface="Times New Roman"/>
              </a:rPr>
              <a:t>thinking.</a:t>
            </a:r>
            <a:endParaRPr sz="3200">
              <a:latin typeface="Times New Roman"/>
              <a:cs typeface="Times New Roman"/>
            </a:endParaRPr>
          </a:p>
          <a:p>
            <a:pPr marL="756285" indent="-743585">
              <a:lnSpc>
                <a:spcPct val="100000"/>
              </a:lnSpc>
              <a:spcBef>
                <a:spcPts val="1325"/>
              </a:spcBef>
              <a:buAutoNum type="arabicPeriod"/>
              <a:tabLst>
                <a:tab pos="756285" algn="l"/>
              </a:tabLst>
            </a:pPr>
            <a:r>
              <a:rPr sz="3200" spc="-10" dirty="0">
                <a:latin typeface="Times New Roman"/>
                <a:cs typeface="Times New Roman"/>
              </a:rPr>
              <a:t>Commitment</a:t>
            </a:r>
            <a:r>
              <a:rPr sz="3200" spc="-105" dirty="0">
                <a:latin typeface="Times New Roman"/>
                <a:cs typeface="Times New Roman"/>
              </a:rPr>
              <a:t> </a:t>
            </a:r>
            <a:r>
              <a:rPr sz="3200" dirty="0">
                <a:latin typeface="Times New Roman"/>
                <a:cs typeface="Times New Roman"/>
              </a:rPr>
              <a:t>to</a:t>
            </a:r>
            <a:r>
              <a:rPr sz="3200" spc="-114" dirty="0">
                <a:latin typeface="Times New Roman"/>
                <a:cs typeface="Times New Roman"/>
              </a:rPr>
              <a:t> </a:t>
            </a:r>
            <a:r>
              <a:rPr sz="3200" spc="-10" dirty="0">
                <a:latin typeface="Times New Roman"/>
                <a:cs typeface="Times New Roman"/>
              </a:rPr>
              <a:t>knowledge.</a:t>
            </a:r>
            <a:endParaRPr sz="3200">
              <a:latin typeface="Times New Roman"/>
              <a:cs typeface="Times New Roman"/>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p:nvPr/>
        </p:nvSpPr>
        <p:spPr>
          <a:xfrm>
            <a:off x="513892" y="6477765"/>
            <a:ext cx="140335" cy="141605"/>
          </a:xfrm>
          <a:prstGeom prst="rect">
            <a:avLst/>
          </a:prstGeom>
        </p:spPr>
        <p:txBody>
          <a:bodyPr vert="horz" wrap="square" lIns="0" tIns="0" rIns="0" bIns="0" rtlCol="0">
            <a:spAutoFit/>
          </a:bodyPr>
          <a:lstStyle/>
          <a:p>
            <a:pPr marL="38100">
              <a:lnSpc>
                <a:spcPts val="960"/>
              </a:lnSpc>
            </a:pPr>
            <a:fld id="{81D60167-4931-47E6-BA6A-407CBD079E47}" type="slidenum">
              <a:rPr sz="900" spc="-50" dirty="0">
                <a:solidFill>
                  <a:srgbClr val="888888"/>
                </a:solidFill>
                <a:latin typeface="Gill Sans MT"/>
                <a:cs typeface="Gill Sans MT"/>
              </a:rPr>
              <a:t>137</a:t>
            </a:fld>
            <a:endParaRPr sz="900">
              <a:latin typeface="Gill Sans MT"/>
              <a:cs typeface="Gill Sans MT"/>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Commitment</a:t>
            </a:r>
            <a:r>
              <a:rPr sz="4400" spc="-140" dirty="0"/>
              <a:t> </a:t>
            </a:r>
            <a:r>
              <a:rPr sz="4400" dirty="0"/>
              <a:t>to</a:t>
            </a:r>
            <a:r>
              <a:rPr sz="4400" spc="-204" dirty="0"/>
              <a:t> </a:t>
            </a:r>
            <a:r>
              <a:rPr sz="4400" dirty="0"/>
              <a:t>the</a:t>
            </a:r>
            <a:r>
              <a:rPr sz="4400" spc="-204" dirty="0"/>
              <a:t> </a:t>
            </a:r>
            <a:r>
              <a:rPr sz="4400" spc="-10" dirty="0"/>
              <a:t>community</a:t>
            </a:r>
            <a:endParaRPr sz="4400"/>
          </a:p>
        </p:txBody>
      </p:sp>
      <p:sp>
        <p:nvSpPr>
          <p:cNvPr id="3" name="object 3"/>
          <p:cNvSpPr txBox="1"/>
          <p:nvPr/>
        </p:nvSpPr>
        <p:spPr>
          <a:xfrm>
            <a:off x="536244" y="1343025"/>
            <a:ext cx="7604759" cy="4317365"/>
          </a:xfrm>
          <a:prstGeom prst="rect">
            <a:avLst/>
          </a:prstGeom>
        </p:spPr>
        <p:txBody>
          <a:bodyPr vert="horz" wrap="square" lIns="0" tIns="11430" rIns="0" bIns="0" rtlCol="0">
            <a:spAutoFit/>
          </a:bodyPr>
          <a:lstStyle/>
          <a:p>
            <a:pPr marL="12700" marR="565785">
              <a:lnSpc>
                <a:spcPct val="100000"/>
              </a:lnSpc>
              <a:spcBef>
                <a:spcPts val="90"/>
              </a:spcBef>
            </a:pPr>
            <a:r>
              <a:rPr sz="3200" spc="-10" dirty="0">
                <a:latin typeface="Times New Roman"/>
                <a:cs typeface="Times New Roman"/>
              </a:rPr>
              <a:t>Atmosphere,</a:t>
            </a:r>
            <a:r>
              <a:rPr sz="3200" spc="-140" dirty="0">
                <a:latin typeface="Times New Roman"/>
                <a:cs typeface="Times New Roman"/>
              </a:rPr>
              <a:t> </a:t>
            </a:r>
            <a:r>
              <a:rPr sz="3200" dirty="0">
                <a:latin typeface="Times New Roman"/>
                <a:cs typeface="Times New Roman"/>
              </a:rPr>
              <a:t>respectful</a:t>
            </a:r>
            <a:r>
              <a:rPr sz="3200" spc="-130" dirty="0">
                <a:latin typeface="Times New Roman"/>
                <a:cs typeface="Times New Roman"/>
              </a:rPr>
              <a:t> </a:t>
            </a:r>
            <a:r>
              <a:rPr sz="3200" spc="-10" dirty="0">
                <a:latin typeface="Times New Roman"/>
                <a:cs typeface="Times New Roman"/>
              </a:rPr>
              <a:t>discourse,</a:t>
            </a:r>
            <a:r>
              <a:rPr sz="3200" spc="-150" dirty="0">
                <a:latin typeface="Times New Roman"/>
                <a:cs typeface="Times New Roman"/>
              </a:rPr>
              <a:t> </a:t>
            </a:r>
            <a:r>
              <a:rPr sz="3200" dirty="0">
                <a:latin typeface="Times New Roman"/>
                <a:cs typeface="Times New Roman"/>
              </a:rPr>
              <a:t>room</a:t>
            </a:r>
            <a:r>
              <a:rPr sz="3200" spc="-160" dirty="0">
                <a:latin typeface="Times New Roman"/>
                <a:cs typeface="Times New Roman"/>
              </a:rPr>
              <a:t> </a:t>
            </a:r>
            <a:r>
              <a:rPr sz="3200" spc="-25" dirty="0">
                <a:latin typeface="Times New Roman"/>
                <a:cs typeface="Times New Roman"/>
              </a:rPr>
              <a:t>for </a:t>
            </a:r>
            <a:r>
              <a:rPr sz="3200" dirty="0">
                <a:latin typeface="Times New Roman"/>
                <a:cs typeface="Times New Roman"/>
              </a:rPr>
              <a:t>various</a:t>
            </a:r>
            <a:r>
              <a:rPr sz="3200" spc="-180" dirty="0">
                <a:latin typeface="Times New Roman"/>
                <a:cs typeface="Times New Roman"/>
              </a:rPr>
              <a:t> </a:t>
            </a:r>
            <a:r>
              <a:rPr sz="3200" spc="-10" dirty="0">
                <a:latin typeface="Times New Roman"/>
                <a:cs typeface="Times New Roman"/>
              </a:rPr>
              <a:t>voices.</a:t>
            </a:r>
            <a:endParaRPr sz="3200">
              <a:latin typeface="Times New Roman"/>
              <a:cs typeface="Times New Roman"/>
            </a:endParaRPr>
          </a:p>
          <a:p>
            <a:pPr>
              <a:lnSpc>
                <a:spcPct val="100000"/>
              </a:lnSpc>
              <a:spcBef>
                <a:spcPts val="1914"/>
              </a:spcBef>
            </a:pPr>
            <a:endParaRPr sz="3200">
              <a:latin typeface="Times New Roman"/>
              <a:cs typeface="Times New Roman"/>
            </a:endParaRPr>
          </a:p>
          <a:p>
            <a:pPr marL="12700" marR="672465">
              <a:lnSpc>
                <a:spcPts val="3790"/>
              </a:lnSpc>
              <a:spcBef>
                <a:spcPts val="5"/>
              </a:spcBef>
            </a:pPr>
            <a:r>
              <a:rPr sz="3200" spc="-10" dirty="0">
                <a:latin typeface="Times New Roman"/>
                <a:cs typeface="Times New Roman"/>
              </a:rPr>
              <a:t>Listening,</a:t>
            </a:r>
            <a:r>
              <a:rPr sz="3200" spc="-165" dirty="0">
                <a:latin typeface="Times New Roman"/>
                <a:cs typeface="Times New Roman"/>
              </a:rPr>
              <a:t> </a:t>
            </a:r>
            <a:r>
              <a:rPr sz="3200" dirty="0">
                <a:latin typeface="Times New Roman"/>
                <a:cs typeface="Times New Roman"/>
              </a:rPr>
              <a:t>responding</a:t>
            </a:r>
            <a:r>
              <a:rPr sz="3200" spc="-110" dirty="0">
                <a:latin typeface="Times New Roman"/>
                <a:cs typeface="Times New Roman"/>
              </a:rPr>
              <a:t> </a:t>
            </a:r>
            <a:r>
              <a:rPr sz="3200" spc="-310" dirty="0">
                <a:latin typeface="Wingdings"/>
                <a:cs typeface="Wingdings"/>
              </a:rPr>
              <a:t></a:t>
            </a:r>
            <a:r>
              <a:rPr sz="3200" spc="-90" dirty="0">
                <a:latin typeface="Times New Roman"/>
                <a:cs typeface="Times New Roman"/>
              </a:rPr>
              <a:t> </a:t>
            </a:r>
            <a:r>
              <a:rPr sz="3200" spc="-10" dirty="0">
                <a:latin typeface="Times New Roman"/>
                <a:cs typeface="Times New Roman"/>
              </a:rPr>
              <a:t>contributes</a:t>
            </a:r>
            <a:r>
              <a:rPr sz="3200" spc="-120" dirty="0">
                <a:latin typeface="Times New Roman"/>
                <a:cs typeface="Times New Roman"/>
              </a:rPr>
              <a:t> </a:t>
            </a:r>
            <a:r>
              <a:rPr sz="3200" dirty="0">
                <a:latin typeface="Times New Roman"/>
                <a:cs typeface="Times New Roman"/>
              </a:rPr>
              <a:t>to</a:t>
            </a:r>
            <a:r>
              <a:rPr sz="3200" spc="-140" dirty="0">
                <a:latin typeface="Times New Roman"/>
                <a:cs typeface="Times New Roman"/>
              </a:rPr>
              <a:t> </a:t>
            </a:r>
            <a:r>
              <a:rPr sz="3200" spc="-25" dirty="0">
                <a:latin typeface="Times New Roman"/>
                <a:cs typeface="Times New Roman"/>
              </a:rPr>
              <a:t>the </a:t>
            </a:r>
            <a:r>
              <a:rPr sz="3200" spc="-10" dirty="0">
                <a:latin typeface="Times New Roman"/>
                <a:cs typeface="Times New Roman"/>
              </a:rPr>
              <a:t>discourse.</a:t>
            </a:r>
            <a:endParaRPr sz="3200">
              <a:latin typeface="Times New Roman"/>
              <a:cs typeface="Times New Roman"/>
            </a:endParaRPr>
          </a:p>
          <a:p>
            <a:pPr>
              <a:lnSpc>
                <a:spcPct val="100000"/>
              </a:lnSpc>
              <a:spcBef>
                <a:spcPts val="1785"/>
              </a:spcBef>
            </a:pPr>
            <a:endParaRPr sz="3200">
              <a:latin typeface="Times New Roman"/>
              <a:cs typeface="Times New Roman"/>
            </a:endParaRPr>
          </a:p>
          <a:p>
            <a:pPr marL="12700" marR="5080">
              <a:lnSpc>
                <a:spcPts val="3790"/>
              </a:lnSpc>
            </a:pPr>
            <a:r>
              <a:rPr sz="3200" dirty="0">
                <a:latin typeface="Times New Roman"/>
                <a:cs typeface="Times New Roman"/>
              </a:rPr>
              <a:t>Asking,</a:t>
            </a:r>
            <a:r>
              <a:rPr sz="3200" spc="-200" dirty="0">
                <a:latin typeface="Times New Roman"/>
                <a:cs typeface="Times New Roman"/>
              </a:rPr>
              <a:t> </a:t>
            </a:r>
            <a:r>
              <a:rPr sz="3200" dirty="0">
                <a:latin typeface="Times New Roman"/>
                <a:cs typeface="Times New Roman"/>
              </a:rPr>
              <a:t>objecting,</a:t>
            </a:r>
            <a:r>
              <a:rPr sz="3200" spc="-185" dirty="0">
                <a:latin typeface="Times New Roman"/>
                <a:cs typeface="Times New Roman"/>
              </a:rPr>
              <a:t> </a:t>
            </a:r>
            <a:r>
              <a:rPr sz="3200" dirty="0">
                <a:latin typeface="Times New Roman"/>
                <a:cs typeface="Times New Roman"/>
              </a:rPr>
              <a:t>explaining</a:t>
            </a:r>
            <a:r>
              <a:rPr sz="3200" spc="-114" dirty="0">
                <a:latin typeface="Times New Roman"/>
                <a:cs typeface="Times New Roman"/>
              </a:rPr>
              <a:t> </a:t>
            </a:r>
            <a:r>
              <a:rPr sz="3200" spc="-310" dirty="0">
                <a:latin typeface="Wingdings"/>
                <a:cs typeface="Wingdings"/>
              </a:rPr>
              <a:t></a:t>
            </a:r>
            <a:r>
              <a:rPr sz="3200" spc="-90" dirty="0">
                <a:latin typeface="Times New Roman"/>
                <a:cs typeface="Times New Roman"/>
              </a:rPr>
              <a:t> </a:t>
            </a:r>
            <a:r>
              <a:rPr sz="3200" spc="-10" dirty="0">
                <a:latin typeface="Times New Roman"/>
                <a:cs typeface="Times New Roman"/>
              </a:rPr>
              <a:t>contributes</a:t>
            </a:r>
            <a:r>
              <a:rPr sz="3200" spc="-160" dirty="0">
                <a:latin typeface="Times New Roman"/>
                <a:cs typeface="Times New Roman"/>
              </a:rPr>
              <a:t> </a:t>
            </a:r>
            <a:r>
              <a:rPr sz="3200" spc="-25" dirty="0">
                <a:latin typeface="Times New Roman"/>
                <a:cs typeface="Times New Roman"/>
              </a:rPr>
              <a:t>to </a:t>
            </a:r>
            <a:r>
              <a:rPr sz="3200" dirty="0">
                <a:latin typeface="Times New Roman"/>
                <a:cs typeface="Times New Roman"/>
              </a:rPr>
              <a:t>the</a:t>
            </a:r>
            <a:r>
              <a:rPr sz="3200" spc="-120" dirty="0">
                <a:latin typeface="Times New Roman"/>
                <a:cs typeface="Times New Roman"/>
              </a:rPr>
              <a:t> </a:t>
            </a:r>
            <a:r>
              <a:rPr sz="3200" spc="-10" dirty="0">
                <a:latin typeface="Times New Roman"/>
                <a:cs typeface="Times New Roman"/>
              </a:rPr>
              <a:t>discourse.</a:t>
            </a:r>
            <a:endParaRPr sz="3200">
              <a:latin typeface="Times New Roman"/>
              <a:cs typeface="Times New Roman"/>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p:nvPr/>
        </p:nvSpPr>
        <p:spPr>
          <a:xfrm>
            <a:off x="513892" y="6477765"/>
            <a:ext cx="140335" cy="141605"/>
          </a:xfrm>
          <a:prstGeom prst="rect">
            <a:avLst/>
          </a:prstGeom>
        </p:spPr>
        <p:txBody>
          <a:bodyPr vert="horz" wrap="square" lIns="0" tIns="0" rIns="0" bIns="0" rtlCol="0">
            <a:spAutoFit/>
          </a:bodyPr>
          <a:lstStyle/>
          <a:p>
            <a:pPr marL="38100">
              <a:lnSpc>
                <a:spcPts val="960"/>
              </a:lnSpc>
            </a:pPr>
            <a:fld id="{81D60167-4931-47E6-BA6A-407CBD079E47}" type="slidenum">
              <a:rPr sz="900" spc="-50" dirty="0">
                <a:solidFill>
                  <a:srgbClr val="888888"/>
                </a:solidFill>
                <a:latin typeface="Gill Sans MT"/>
                <a:cs typeface="Gill Sans MT"/>
              </a:rPr>
              <a:t>138</a:t>
            </a:fld>
            <a:endParaRPr sz="900">
              <a:latin typeface="Gill Sans MT"/>
              <a:cs typeface="Gill Sans MT"/>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6675" rIns="0" bIns="0" rtlCol="0">
            <a:spAutoFit/>
          </a:bodyPr>
          <a:lstStyle/>
          <a:p>
            <a:pPr marL="469900" marR="5080" indent="-457200">
              <a:lnSpc>
                <a:spcPts val="3460"/>
              </a:lnSpc>
              <a:spcBef>
                <a:spcPts val="525"/>
              </a:spcBef>
              <a:buFont typeface="Arial"/>
              <a:buChar char="•"/>
              <a:tabLst>
                <a:tab pos="469900" algn="l"/>
              </a:tabLst>
            </a:pPr>
            <a:r>
              <a:rPr dirty="0"/>
              <a:t>Standards</a:t>
            </a:r>
            <a:r>
              <a:rPr spc="-130" dirty="0"/>
              <a:t> </a:t>
            </a:r>
            <a:r>
              <a:rPr dirty="0"/>
              <a:t>of</a:t>
            </a:r>
            <a:r>
              <a:rPr spc="-160" dirty="0"/>
              <a:t> </a:t>
            </a:r>
            <a:r>
              <a:rPr dirty="0"/>
              <a:t>thinking,</a:t>
            </a:r>
            <a:r>
              <a:rPr spc="-160" dirty="0"/>
              <a:t> </a:t>
            </a:r>
            <a:r>
              <a:rPr dirty="0"/>
              <a:t>unlike</a:t>
            </a:r>
            <a:r>
              <a:rPr spc="-160" dirty="0"/>
              <a:t> </a:t>
            </a:r>
            <a:r>
              <a:rPr spc="-10" dirty="0"/>
              <a:t>associations</a:t>
            </a:r>
            <a:r>
              <a:rPr spc="-130" dirty="0"/>
              <a:t> </a:t>
            </a:r>
            <a:r>
              <a:rPr spc="-25" dirty="0"/>
              <a:t>or </a:t>
            </a:r>
            <a:r>
              <a:rPr dirty="0"/>
              <a:t>intuitions,</a:t>
            </a:r>
            <a:r>
              <a:rPr spc="-190" dirty="0"/>
              <a:t> </a:t>
            </a:r>
            <a:r>
              <a:rPr dirty="0"/>
              <a:t>demand</a:t>
            </a:r>
            <a:r>
              <a:rPr spc="-160" dirty="0"/>
              <a:t> </a:t>
            </a:r>
            <a:r>
              <a:rPr spc="-10" dirty="0"/>
              <a:t>precision.</a:t>
            </a:r>
          </a:p>
          <a:p>
            <a:pPr>
              <a:lnSpc>
                <a:spcPct val="100000"/>
              </a:lnSpc>
              <a:spcBef>
                <a:spcPts val="2965"/>
              </a:spcBef>
              <a:buFont typeface="Arial"/>
              <a:buChar char="•"/>
            </a:pPr>
            <a:endParaRPr spc="-10" dirty="0"/>
          </a:p>
          <a:p>
            <a:pPr marL="469900" marR="357505" indent="-457200">
              <a:lnSpc>
                <a:spcPts val="3460"/>
              </a:lnSpc>
              <a:buFont typeface="Arial"/>
              <a:buChar char="•"/>
              <a:tabLst>
                <a:tab pos="469900" algn="l"/>
              </a:tabLst>
            </a:pPr>
            <a:r>
              <a:rPr dirty="0"/>
              <a:t>Ideas</a:t>
            </a:r>
            <a:r>
              <a:rPr spc="-150" dirty="0"/>
              <a:t> </a:t>
            </a:r>
            <a:r>
              <a:rPr dirty="0"/>
              <a:t>are</a:t>
            </a:r>
            <a:r>
              <a:rPr spc="-135" dirty="0"/>
              <a:t> </a:t>
            </a:r>
            <a:r>
              <a:rPr dirty="0"/>
              <a:t>fully</a:t>
            </a:r>
            <a:r>
              <a:rPr spc="-145" dirty="0"/>
              <a:t> </a:t>
            </a:r>
            <a:r>
              <a:rPr dirty="0"/>
              <a:t>and</a:t>
            </a:r>
            <a:r>
              <a:rPr spc="-140" dirty="0"/>
              <a:t> </a:t>
            </a:r>
            <a:r>
              <a:rPr dirty="0"/>
              <a:t>logically</a:t>
            </a:r>
            <a:r>
              <a:rPr spc="-155" dirty="0"/>
              <a:t> </a:t>
            </a:r>
            <a:r>
              <a:rPr dirty="0"/>
              <a:t>presented</a:t>
            </a:r>
            <a:r>
              <a:rPr spc="-140" dirty="0"/>
              <a:t> </a:t>
            </a:r>
            <a:r>
              <a:rPr spc="-25" dirty="0"/>
              <a:t>and </a:t>
            </a:r>
            <a:r>
              <a:rPr spc="-10" dirty="0"/>
              <a:t>explained.</a:t>
            </a:r>
          </a:p>
          <a:p>
            <a:pPr>
              <a:lnSpc>
                <a:spcPct val="100000"/>
              </a:lnSpc>
              <a:spcBef>
                <a:spcPts val="2950"/>
              </a:spcBef>
              <a:buFont typeface="Arial"/>
              <a:buChar char="•"/>
            </a:pPr>
            <a:endParaRPr spc="-10" dirty="0"/>
          </a:p>
          <a:p>
            <a:pPr marL="469900" marR="61594" indent="-457200">
              <a:lnSpc>
                <a:spcPts val="3479"/>
              </a:lnSpc>
              <a:buFont typeface="Arial"/>
              <a:buChar char="•"/>
              <a:tabLst>
                <a:tab pos="469900" algn="l"/>
              </a:tabLst>
            </a:pPr>
            <a:r>
              <a:rPr spc="-10" dirty="0"/>
              <a:t>Argumentative</a:t>
            </a:r>
            <a:r>
              <a:rPr spc="10" dirty="0"/>
              <a:t> </a:t>
            </a:r>
            <a:r>
              <a:rPr dirty="0"/>
              <a:t>activity:</a:t>
            </a:r>
            <a:r>
              <a:rPr spc="-25" dirty="0"/>
              <a:t> </a:t>
            </a:r>
            <a:r>
              <a:rPr dirty="0"/>
              <a:t>the</a:t>
            </a:r>
            <a:r>
              <a:rPr spc="-15" dirty="0"/>
              <a:t> </a:t>
            </a:r>
            <a:r>
              <a:rPr spc="-10" dirty="0"/>
              <a:t>participants </a:t>
            </a:r>
            <a:r>
              <a:rPr dirty="0"/>
              <a:t>"speak"</a:t>
            </a:r>
            <a:r>
              <a:rPr spc="-70" dirty="0"/>
              <a:t> </a:t>
            </a:r>
            <a:r>
              <a:rPr dirty="0"/>
              <a:t>their</a:t>
            </a:r>
            <a:r>
              <a:rPr spc="-70" dirty="0"/>
              <a:t> </a:t>
            </a:r>
            <a:r>
              <a:rPr spc="-10" dirty="0"/>
              <a:t>thinking</a:t>
            </a:r>
            <a:r>
              <a:rPr spc="-135" dirty="0"/>
              <a:t> </a:t>
            </a:r>
            <a:r>
              <a:rPr dirty="0"/>
              <a:t>while</a:t>
            </a:r>
            <a:r>
              <a:rPr spc="-40" dirty="0"/>
              <a:t> </a:t>
            </a:r>
            <a:r>
              <a:rPr spc="-20" dirty="0"/>
              <a:t>self-</a:t>
            </a:r>
            <a:r>
              <a:rPr spc="-10" dirty="0"/>
              <a:t>controlled</a:t>
            </a:r>
            <a:r>
              <a:rPr spc="-10" dirty="0">
                <a:latin typeface="Gill Sans MT"/>
                <a:cs typeface="Gill Sans MT"/>
              </a:rPr>
              <a:t>.</a:t>
            </a: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Commitment</a:t>
            </a:r>
            <a:r>
              <a:rPr spc="-155" dirty="0"/>
              <a:t> </a:t>
            </a:r>
            <a:r>
              <a:rPr dirty="0"/>
              <a:t>to</a:t>
            </a:r>
            <a:r>
              <a:rPr spc="-150" dirty="0"/>
              <a:t> </a:t>
            </a:r>
            <a:r>
              <a:rPr dirty="0"/>
              <a:t>standards</a:t>
            </a:r>
            <a:r>
              <a:rPr spc="-150" dirty="0"/>
              <a:t> </a:t>
            </a:r>
            <a:r>
              <a:rPr dirty="0"/>
              <a:t>of</a:t>
            </a:r>
            <a:r>
              <a:rPr spc="-135" dirty="0"/>
              <a:t> </a:t>
            </a:r>
            <a:r>
              <a:rPr spc="-10" dirty="0"/>
              <a:t>thinking</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a:spLocks noGrp="1"/>
          </p:cNvSpPr>
          <p:nvPr>
            <p:ph type="sldNum" sz="quarter" idx="7"/>
          </p:nvPr>
        </p:nvSpPr>
        <p:spPr>
          <a:xfrm>
            <a:off x="56388" y="6477765"/>
            <a:ext cx="140335" cy="141604"/>
          </a:xfrm>
          <a:prstGeom prst="rect">
            <a:avLst/>
          </a:prstGeom>
        </p:spPr>
        <p:txBody>
          <a:bodyPr vert="horz" wrap="square" lIns="0" tIns="0" rIns="0" bIns="0" rtlCol="0">
            <a:spAutoFit/>
          </a:bodyPr>
          <a:lstStyle>
            <a:defPPr>
              <a:defRPr kern="0"/>
            </a:defPPr>
            <a:lvl1pPr>
              <a:defRPr sz="900" b="0" i="0">
                <a:solidFill>
                  <a:srgbClr val="888888"/>
                </a:solidFill>
                <a:latin typeface="Gill Sans MT"/>
                <a:cs typeface="Gill Sans MT"/>
              </a:defRPr>
            </a:lvl1pPr>
          </a:lstStyle>
          <a:p>
            <a:pPr marL="38100">
              <a:lnSpc>
                <a:spcPts val="960"/>
              </a:lnSpc>
            </a:pPr>
            <a:fld id="{81D60167-4931-47E6-BA6A-407CBD079E47}" type="slidenum">
              <a:rPr lang="en-US" spc="-50" smtClean="0"/>
              <a:pPr marL="38100">
                <a:lnSpc>
                  <a:spcPts val="960"/>
                </a:lnSpc>
              </a:pPr>
              <a:t>139</a:t>
            </a:fld>
            <a:endParaRPr spc="-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6"/>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23" name="Google Shape;123;p6"/>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24" name="Google Shape;124;p6"/>
          <p:cNvSpPr/>
          <p:nvPr/>
        </p:nvSpPr>
        <p:spPr>
          <a:xfrm>
            <a:off x="846908" y="2169617"/>
            <a:ext cx="7450183" cy="35997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Georgia"/>
                <a:ea typeface="Georgia"/>
                <a:cs typeface="Georgia"/>
                <a:sym typeface="Georgia"/>
              </a:rPr>
              <a:t>Main objective of the overall project:</a:t>
            </a:r>
            <a:endParaRPr sz="2400">
              <a:solidFill>
                <a:schemeClr val="dk1"/>
              </a:solidFill>
              <a:latin typeface="Georgia"/>
              <a:ea typeface="Georgia"/>
              <a:cs typeface="Georgia"/>
              <a:sym typeface="Georgia"/>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Build a national program that will trace, select, teach and educate the gifted children living in the country.</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Giving children from all layers of society a fair and equal chance to bring forward their qualities and abilities.</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Develop a perception of personal excellence, moral and social responsibility aside involvement and personal commitment to the environment and to the other.</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6675" rIns="0" bIns="0" rtlCol="0">
            <a:spAutoFit/>
          </a:bodyPr>
          <a:lstStyle/>
          <a:p>
            <a:pPr marL="469900" marR="5080" indent="-457200">
              <a:lnSpc>
                <a:spcPts val="3460"/>
              </a:lnSpc>
              <a:spcBef>
                <a:spcPts val="525"/>
              </a:spcBef>
              <a:buFont typeface="Arial"/>
              <a:buChar char="•"/>
              <a:tabLst>
                <a:tab pos="469900" algn="l"/>
              </a:tabLst>
            </a:pPr>
            <a:r>
              <a:rPr dirty="0"/>
              <a:t>Standards</a:t>
            </a:r>
            <a:r>
              <a:rPr spc="-130" dirty="0"/>
              <a:t> </a:t>
            </a:r>
            <a:r>
              <a:rPr dirty="0"/>
              <a:t>of</a:t>
            </a:r>
            <a:r>
              <a:rPr spc="-160" dirty="0"/>
              <a:t> </a:t>
            </a:r>
            <a:r>
              <a:rPr dirty="0"/>
              <a:t>thinking,</a:t>
            </a:r>
            <a:r>
              <a:rPr spc="-160" dirty="0"/>
              <a:t> </a:t>
            </a:r>
            <a:r>
              <a:rPr dirty="0"/>
              <a:t>unlike</a:t>
            </a:r>
            <a:r>
              <a:rPr spc="-160" dirty="0"/>
              <a:t> </a:t>
            </a:r>
            <a:r>
              <a:rPr spc="-10" dirty="0"/>
              <a:t>associations</a:t>
            </a:r>
            <a:r>
              <a:rPr spc="-130" dirty="0"/>
              <a:t> </a:t>
            </a:r>
            <a:r>
              <a:rPr spc="-25" dirty="0"/>
              <a:t>or </a:t>
            </a:r>
            <a:r>
              <a:rPr dirty="0"/>
              <a:t>intuitions,</a:t>
            </a:r>
            <a:r>
              <a:rPr spc="-190" dirty="0"/>
              <a:t> </a:t>
            </a:r>
            <a:r>
              <a:rPr dirty="0"/>
              <a:t>demand</a:t>
            </a:r>
            <a:r>
              <a:rPr spc="-160" dirty="0"/>
              <a:t> </a:t>
            </a:r>
            <a:r>
              <a:rPr spc="-10" dirty="0"/>
              <a:t>precision.</a:t>
            </a:r>
          </a:p>
          <a:p>
            <a:pPr>
              <a:lnSpc>
                <a:spcPct val="100000"/>
              </a:lnSpc>
              <a:spcBef>
                <a:spcPts val="2965"/>
              </a:spcBef>
              <a:buFont typeface="Arial"/>
              <a:buChar char="•"/>
            </a:pPr>
            <a:endParaRPr spc="-10" dirty="0"/>
          </a:p>
          <a:p>
            <a:pPr marL="469900" marR="357505" indent="-457200">
              <a:lnSpc>
                <a:spcPts val="3460"/>
              </a:lnSpc>
              <a:buFont typeface="Arial"/>
              <a:buChar char="•"/>
              <a:tabLst>
                <a:tab pos="469900" algn="l"/>
              </a:tabLst>
            </a:pPr>
            <a:r>
              <a:rPr dirty="0"/>
              <a:t>Ideas</a:t>
            </a:r>
            <a:r>
              <a:rPr spc="-150" dirty="0"/>
              <a:t> </a:t>
            </a:r>
            <a:r>
              <a:rPr dirty="0"/>
              <a:t>are</a:t>
            </a:r>
            <a:r>
              <a:rPr spc="-135" dirty="0"/>
              <a:t> </a:t>
            </a:r>
            <a:r>
              <a:rPr dirty="0"/>
              <a:t>fully</a:t>
            </a:r>
            <a:r>
              <a:rPr spc="-145" dirty="0"/>
              <a:t> </a:t>
            </a:r>
            <a:r>
              <a:rPr dirty="0"/>
              <a:t>and</a:t>
            </a:r>
            <a:r>
              <a:rPr spc="-140" dirty="0"/>
              <a:t> </a:t>
            </a:r>
            <a:r>
              <a:rPr dirty="0"/>
              <a:t>logically</a:t>
            </a:r>
            <a:r>
              <a:rPr spc="-155" dirty="0"/>
              <a:t> </a:t>
            </a:r>
            <a:r>
              <a:rPr dirty="0"/>
              <a:t>presented</a:t>
            </a:r>
            <a:r>
              <a:rPr spc="-140" dirty="0"/>
              <a:t> </a:t>
            </a:r>
            <a:r>
              <a:rPr spc="-25" dirty="0"/>
              <a:t>and </a:t>
            </a:r>
            <a:r>
              <a:rPr spc="-10" dirty="0"/>
              <a:t>explained.</a:t>
            </a:r>
          </a:p>
          <a:p>
            <a:pPr>
              <a:lnSpc>
                <a:spcPct val="100000"/>
              </a:lnSpc>
              <a:spcBef>
                <a:spcPts val="2950"/>
              </a:spcBef>
              <a:buFont typeface="Arial"/>
              <a:buChar char="•"/>
            </a:pPr>
            <a:endParaRPr spc="-10" dirty="0"/>
          </a:p>
          <a:p>
            <a:pPr marL="469900" marR="61594" indent="-457200">
              <a:lnSpc>
                <a:spcPts val="3479"/>
              </a:lnSpc>
              <a:buFont typeface="Arial"/>
              <a:buChar char="•"/>
              <a:tabLst>
                <a:tab pos="469900" algn="l"/>
              </a:tabLst>
            </a:pPr>
            <a:r>
              <a:rPr spc="-10" dirty="0"/>
              <a:t>Argumentative</a:t>
            </a:r>
            <a:r>
              <a:rPr spc="10" dirty="0"/>
              <a:t> </a:t>
            </a:r>
            <a:r>
              <a:rPr dirty="0"/>
              <a:t>activity:</a:t>
            </a:r>
            <a:r>
              <a:rPr spc="-25" dirty="0"/>
              <a:t> </a:t>
            </a:r>
            <a:r>
              <a:rPr dirty="0"/>
              <a:t>the</a:t>
            </a:r>
            <a:r>
              <a:rPr spc="-15" dirty="0"/>
              <a:t> </a:t>
            </a:r>
            <a:r>
              <a:rPr spc="-10" dirty="0"/>
              <a:t>participants </a:t>
            </a:r>
            <a:r>
              <a:rPr dirty="0"/>
              <a:t>"speak"</a:t>
            </a:r>
            <a:r>
              <a:rPr spc="-70" dirty="0"/>
              <a:t> </a:t>
            </a:r>
            <a:r>
              <a:rPr dirty="0"/>
              <a:t>their</a:t>
            </a:r>
            <a:r>
              <a:rPr spc="-70" dirty="0"/>
              <a:t> </a:t>
            </a:r>
            <a:r>
              <a:rPr spc="-10" dirty="0"/>
              <a:t>thinking</a:t>
            </a:r>
            <a:r>
              <a:rPr spc="-135" dirty="0"/>
              <a:t> </a:t>
            </a:r>
            <a:r>
              <a:rPr dirty="0"/>
              <a:t>while</a:t>
            </a:r>
            <a:r>
              <a:rPr spc="-40" dirty="0"/>
              <a:t> </a:t>
            </a:r>
            <a:r>
              <a:rPr spc="-20" dirty="0"/>
              <a:t>self-</a:t>
            </a:r>
            <a:r>
              <a:rPr spc="-10" dirty="0"/>
              <a:t>controlled</a:t>
            </a:r>
            <a:r>
              <a:rPr spc="-10" dirty="0">
                <a:latin typeface="Gill Sans MT"/>
                <a:cs typeface="Gill Sans MT"/>
              </a:rPr>
              <a:t>.</a:t>
            </a: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Commitment</a:t>
            </a:r>
            <a:r>
              <a:rPr spc="-155" dirty="0"/>
              <a:t> </a:t>
            </a:r>
            <a:r>
              <a:rPr dirty="0"/>
              <a:t>to</a:t>
            </a:r>
            <a:r>
              <a:rPr spc="-150" dirty="0"/>
              <a:t> </a:t>
            </a:r>
            <a:r>
              <a:rPr dirty="0"/>
              <a:t>standards</a:t>
            </a:r>
            <a:r>
              <a:rPr spc="-150" dirty="0"/>
              <a:t> </a:t>
            </a:r>
            <a:r>
              <a:rPr dirty="0"/>
              <a:t>of</a:t>
            </a:r>
            <a:r>
              <a:rPr spc="-135" dirty="0"/>
              <a:t> </a:t>
            </a:r>
            <a:r>
              <a:rPr spc="-10" dirty="0"/>
              <a:t>thinking</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a:spLocks noGrp="1"/>
          </p:cNvSpPr>
          <p:nvPr>
            <p:ph type="sldNum" sz="quarter" idx="7"/>
          </p:nvPr>
        </p:nvSpPr>
        <p:spPr>
          <a:xfrm>
            <a:off x="56388" y="6477765"/>
            <a:ext cx="140335" cy="141604"/>
          </a:xfrm>
          <a:prstGeom prst="rect">
            <a:avLst/>
          </a:prstGeom>
        </p:spPr>
        <p:txBody>
          <a:bodyPr vert="horz" wrap="square" lIns="0" tIns="0" rIns="0" bIns="0" rtlCol="0">
            <a:spAutoFit/>
          </a:bodyPr>
          <a:lstStyle>
            <a:defPPr>
              <a:defRPr kern="0"/>
            </a:defPPr>
            <a:lvl1pPr>
              <a:defRPr sz="900" b="0" i="0">
                <a:solidFill>
                  <a:srgbClr val="888888"/>
                </a:solidFill>
                <a:latin typeface="Gill Sans MT"/>
                <a:cs typeface="Gill Sans MT"/>
              </a:defRPr>
            </a:lvl1pPr>
          </a:lstStyle>
          <a:p>
            <a:pPr marL="38100">
              <a:lnSpc>
                <a:spcPts val="960"/>
              </a:lnSpc>
            </a:pPr>
            <a:fld id="{81D60167-4931-47E6-BA6A-407CBD079E47}" type="slidenum">
              <a:rPr lang="en-US" spc="-50" smtClean="0"/>
              <a:pPr marL="38100">
                <a:lnSpc>
                  <a:spcPts val="960"/>
                </a:lnSpc>
              </a:pPr>
              <a:t>140</a:t>
            </a:fld>
            <a:endParaRPr spc="-5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Commitment</a:t>
            </a:r>
            <a:r>
              <a:rPr sz="4400" spc="-165" dirty="0"/>
              <a:t> </a:t>
            </a:r>
            <a:r>
              <a:rPr sz="4400" dirty="0"/>
              <a:t>to</a:t>
            </a:r>
            <a:r>
              <a:rPr sz="4400" spc="-225" dirty="0"/>
              <a:t> </a:t>
            </a:r>
            <a:r>
              <a:rPr sz="4400" spc="-10" dirty="0"/>
              <a:t>knowledge</a:t>
            </a:r>
            <a:endParaRPr sz="4400"/>
          </a:p>
        </p:txBody>
      </p:sp>
      <p:pic>
        <p:nvPicPr>
          <p:cNvPr id="3" name="object 3"/>
          <p:cNvPicPr/>
          <p:nvPr/>
        </p:nvPicPr>
        <p:blipFill>
          <a:blip r:embed="rId2" cstate="print"/>
          <a:stretch>
            <a:fillRect/>
          </a:stretch>
        </p:blipFill>
        <p:spPr>
          <a:xfrm>
            <a:off x="5681471" y="6025896"/>
            <a:ext cx="2273807" cy="530351"/>
          </a:xfrm>
          <a:prstGeom prst="rect">
            <a:avLst/>
          </a:prstGeom>
        </p:spPr>
      </p:pic>
      <p:pic>
        <p:nvPicPr>
          <p:cNvPr id="4" name="object 4"/>
          <p:cNvPicPr/>
          <p:nvPr/>
        </p:nvPicPr>
        <p:blipFill>
          <a:blip r:embed="rId3" cstate="print"/>
          <a:stretch>
            <a:fillRect/>
          </a:stretch>
        </p:blipFill>
        <p:spPr>
          <a:xfrm>
            <a:off x="3212592" y="6031991"/>
            <a:ext cx="1856232" cy="536448"/>
          </a:xfrm>
          <a:prstGeom prst="rect">
            <a:avLst/>
          </a:prstGeom>
        </p:spPr>
      </p:pic>
      <p:pic>
        <p:nvPicPr>
          <p:cNvPr id="5" name="object 5"/>
          <p:cNvPicPr/>
          <p:nvPr/>
        </p:nvPicPr>
        <p:blipFill>
          <a:blip r:embed="rId4" cstate="print"/>
          <a:stretch>
            <a:fillRect/>
          </a:stretch>
        </p:blipFill>
        <p:spPr>
          <a:xfrm>
            <a:off x="1213103" y="6025896"/>
            <a:ext cx="1286256" cy="573024"/>
          </a:xfrm>
          <a:prstGeom prst="rect">
            <a:avLst/>
          </a:prstGeom>
        </p:spPr>
      </p:pic>
      <p:sp>
        <p:nvSpPr>
          <p:cNvPr id="6" name="object 6"/>
          <p:cNvSpPr txBox="1"/>
          <p:nvPr/>
        </p:nvSpPr>
        <p:spPr>
          <a:xfrm>
            <a:off x="532282" y="1535922"/>
            <a:ext cx="8030209" cy="3898265"/>
          </a:xfrm>
          <a:prstGeom prst="rect">
            <a:avLst/>
          </a:prstGeom>
        </p:spPr>
        <p:txBody>
          <a:bodyPr vert="horz" wrap="square" lIns="0" tIns="12700" rIns="0" bIns="0" rtlCol="0">
            <a:spAutoFit/>
          </a:bodyPr>
          <a:lstStyle/>
          <a:p>
            <a:pPr marL="469900" marR="163830" indent="-457200">
              <a:lnSpc>
                <a:spcPct val="150100"/>
              </a:lnSpc>
              <a:spcBef>
                <a:spcPts val="100"/>
              </a:spcBef>
              <a:buFont typeface="Arial"/>
              <a:buChar char="•"/>
              <a:tabLst>
                <a:tab pos="469900" algn="l"/>
              </a:tabLst>
            </a:pPr>
            <a:r>
              <a:rPr sz="3200" dirty="0">
                <a:latin typeface="Times New Roman"/>
                <a:cs typeface="Times New Roman"/>
              </a:rPr>
              <a:t>Trusted</a:t>
            </a:r>
            <a:r>
              <a:rPr sz="3200" spc="-165" dirty="0">
                <a:latin typeface="Times New Roman"/>
                <a:cs typeface="Times New Roman"/>
              </a:rPr>
              <a:t> </a:t>
            </a:r>
            <a:r>
              <a:rPr sz="3200" dirty="0">
                <a:latin typeface="Times New Roman"/>
                <a:cs typeface="Times New Roman"/>
              </a:rPr>
              <a:t>sources,</a:t>
            </a:r>
            <a:r>
              <a:rPr sz="3200" spc="-145" dirty="0">
                <a:latin typeface="Times New Roman"/>
                <a:cs typeface="Times New Roman"/>
              </a:rPr>
              <a:t> </a:t>
            </a:r>
            <a:r>
              <a:rPr sz="3200" dirty="0">
                <a:latin typeface="Times New Roman"/>
                <a:cs typeface="Times New Roman"/>
              </a:rPr>
              <a:t>facts,</a:t>
            </a:r>
            <a:r>
              <a:rPr sz="3200" spc="-145" dirty="0">
                <a:latin typeface="Times New Roman"/>
                <a:cs typeface="Times New Roman"/>
              </a:rPr>
              <a:t> </a:t>
            </a:r>
            <a:r>
              <a:rPr sz="3200" dirty="0">
                <a:latin typeface="Times New Roman"/>
                <a:cs typeface="Times New Roman"/>
              </a:rPr>
              <a:t>laws,</a:t>
            </a:r>
            <a:r>
              <a:rPr sz="3200" spc="-165" dirty="0">
                <a:latin typeface="Times New Roman"/>
                <a:cs typeface="Times New Roman"/>
              </a:rPr>
              <a:t> </a:t>
            </a:r>
            <a:r>
              <a:rPr sz="3200" dirty="0">
                <a:latin typeface="Times New Roman"/>
                <a:cs typeface="Times New Roman"/>
              </a:rPr>
              <a:t>studies,</a:t>
            </a:r>
            <a:r>
              <a:rPr sz="3200" spc="-170" dirty="0">
                <a:latin typeface="Times New Roman"/>
                <a:cs typeface="Times New Roman"/>
              </a:rPr>
              <a:t> </a:t>
            </a:r>
            <a:r>
              <a:rPr sz="3200" spc="-10" dirty="0">
                <a:latin typeface="Times New Roman"/>
                <a:cs typeface="Times New Roman"/>
              </a:rPr>
              <a:t>expert</a:t>
            </a:r>
            <a:r>
              <a:rPr sz="3200" spc="-10" dirty="0">
                <a:latin typeface="Gill Sans MT"/>
                <a:cs typeface="Gill Sans MT"/>
              </a:rPr>
              <a:t>— </a:t>
            </a:r>
            <a:r>
              <a:rPr sz="3200" spc="-10" dirty="0">
                <a:latin typeface="Times New Roman"/>
                <a:cs typeface="Times New Roman"/>
              </a:rPr>
              <a:t>opinions,</a:t>
            </a:r>
            <a:r>
              <a:rPr sz="3200" spc="-125" dirty="0">
                <a:latin typeface="Times New Roman"/>
                <a:cs typeface="Times New Roman"/>
              </a:rPr>
              <a:t> </a:t>
            </a:r>
            <a:r>
              <a:rPr sz="3200" spc="-20" dirty="0">
                <a:latin typeface="Times New Roman"/>
                <a:cs typeface="Times New Roman"/>
              </a:rPr>
              <a:t>etc.</a:t>
            </a:r>
            <a:endParaRPr sz="3200">
              <a:latin typeface="Times New Roman"/>
              <a:cs typeface="Times New Roman"/>
            </a:endParaRPr>
          </a:p>
          <a:p>
            <a:pPr marL="469900" marR="5080" indent="-457200">
              <a:lnSpc>
                <a:spcPct val="150100"/>
              </a:lnSpc>
              <a:spcBef>
                <a:spcPts val="1680"/>
              </a:spcBef>
              <a:buFont typeface="Arial"/>
              <a:buChar char="•"/>
              <a:tabLst>
                <a:tab pos="469900" algn="l"/>
              </a:tabLst>
            </a:pPr>
            <a:r>
              <a:rPr sz="3200" dirty="0">
                <a:latin typeface="Times New Roman"/>
                <a:cs typeface="Times New Roman"/>
              </a:rPr>
              <a:t>Provide</a:t>
            </a:r>
            <a:r>
              <a:rPr sz="3200" spc="-160" dirty="0">
                <a:latin typeface="Times New Roman"/>
                <a:cs typeface="Times New Roman"/>
              </a:rPr>
              <a:t> </a:t>
            </a:r>
            <a:r>
              <a:rPr sz="3200" spc="-20" dirty="0">
                <a:latin typeface="Times New Roman"/>
                <a:cs typeface="Times New Roman"/>
              </a:rPr>
              <a:t>evidence</a:t>
            </a:r>
            <a:r>
              <a:rPr sz="3200" spc="-20" dirty="0">
                <a:latin typeface="Gill Sans MT"/>
                <a:cs typeface="Gill Sans MT"/>
              </a:rPr>
              <a:t>—</a:t>
            </a:r>
            <a:r>
              <a:rPr sz="3200" dirty="0">
                <a:latin typeface="Times New Roman"/>
                <a:cs typeface="Times New Roman"/>
              </a:rPr>
              <a:t>based</a:t>
            </a:r>
            <a:r>
              <a:rPr sz="3200" spc="-114" dirty="0">
                <a:latin typeface="Times New Roman"/>
                <a:cs typeface="Times New Roman"/>
              </a:rPr>
              <a:t> </a:t>
            </a:r>
            <a:r>
              <a:rPr sz="3200" dirty="0">
                <a:latin typeface="Times New Roman"/>
                <a:cs typeface="Times New Roman"/>
              </a:rPr>
              <a:t>claims</a:t>
            </a:r>
            <a:r>
              <a:rPr sz="3200" spc="-120" dirty="0">
                <a:latin typeface="Times New Roman"/>
                <a:cs typeface="Times New Roman"/>
              </a:rPr>
              <a:t> </a:t>
            </a:r>
            <a:r>
              <a:rPr sz="3200" spc="-25" dirty="0">
                <a:latin typeface="Times New Roman"/>
                <a:cs typeface="Times New Roman"/>
              </a:rPr>
              <a:t>and </a:t>
            </a:r>
            <a:r>
              <a:rPr sz="3200" spc="-10" dirty="0">
                <a:latin typeface="Times New Roman"/>
                <a:cs typeface="Times New Roman"/>
              </a:rPr>
              <a:t>explanations,</a:t>
            </a:r>
            <a:r>
              <a:rPr sz="3200" spc="-145" dirty="0">
                <a:latin typeface="Times New Roman"/>
                <a:cs typeface="Times New Roman"/>
              </a:rPr>
              <a:t> </a:t>
            </a:r>
            <a:r>
              <a:rPr sz="3200" dirty="0">
                <a:latin typeface="Times New Roman"/>
                <a:cs typeface="Times New Roman"/>
              </a:rPr>
              <a:t>counter</a:t>
            </a:r>
            <a:r>
              <a:rPr sz="3200" spc="-170" dirty="0">
                <a:latin typeface="Times New Roman"/>
                <a:cs typeface="Times New Roman"/>
              </a:rPr>
              <a:t> </a:t>
            </a:r>
            <a:r>
              <a:rPr sz="3200" dirty="0">
                <a:latin typeface="Times New Roman"/>
                <a:cs typeface="Times New Roman"/>
              </a:rPr>
              <a:t>arguments,</a:t>
            </a:r>
            <a:r>
              <a:rPr sz="3200" spc="-125" dirty="0">
                <a:latin typeface="Times New Roman"/>
                <a:cs typeface="Times New Roman"/>
              </a:rPr>
              <a:t> </a:t>
            </a:r>
            <a:r>
              <a:rPr sz="3200" dirty="0">
                <a:latin typeface="Times New Roman"/>
                <a:cs typeface="Times New Roman"/>
              </a:rPr>
              <a:t>and</a:t>
            </a:r>
            <a:r>
              <a:rPr sz="3200" spc="-160" dirty="0">
                <a:latin typeface="Times New Roman"/>
                <a:cs typeface="Times New Roman"/>
              </a:rPr>
              <a:t> </a:t>
            </a:r>
            <a:r>
              <a:rPr sz="3200" spc="-10" dirty="0">
                <a:latin typeface="Times New Roman"/>
                <a:cs typeface="Times New Roman"/>
              </a:rPr>
              <a:t>drowned conclusions</a:t>
            </a:r>
            <a:r>
              <a:rPr sz="3200" spc="-105" dirty="0">
                <a:latin typeface="Times New Roman"/>
                <a:cs typeface="Times New Roman"/>
              </a:rPr>
              <a:t> </a:t>
            </a:r>
            <a:r>
              <a:rPr sz="3200" spc="-10" dirty="0">
                <a:latin typeface="Times New Roman"/>
                <a:cs typeface="Times New Roman"/>
              </a:rPr>
              <a:t>accordingly.</a:t>
            </a:r>
            <a:endParaRPr sz="3200">
              <a:latin typeface="Times New Roman"/>
              <a:cs typeface="Times New Roman"/>
            </a:endParaRPr>
          </a:p>
        </p:txBody>
      </p:sp>
      <p:sp>
        <p:nvSpPr>
          <p:cNvPr id="7" name="object 7"/>
          <p:cNvSpPr txBox="1"/>
          <p:nvPr/>
        </p:nvSpPr>
        <p:spPr>
          <a:xfrm>
            <a:off x="539292" y="6477765"/>
            <a:ext cx="76835" cy="141605"/>
          </a:xfrm>
          <a:prstGeom prst="rect">
            <a:avLst/>
          </a:prstGeom>
        </p:spPr>
        <p:txBody>
          <a:bodyPr vert="horz" wrap="square" lIns="0" tIns="0" rIns="0" bIns="0" rtlCol="0">
            <a:spAutoFit/>
          </a:bodyPr>
          <a:lstStyle/>
          <a:p>
            <a:pPr marL="12700">
              <a:lnSpc>
                <a:spcPts val="960"/>
              </a:lnSpc>
            </a:pPr>
            <a:r>
              <a:rPr sz="900" spc="-50" dirty="0">
                <a:solidFill>
                  <a:srgbClr val="888888"/>
                </a:solidFill>
                <a:latin typeface="Gill Sans MT"/>
                <a:cs typeface="Gill Sans MT"/>
              </a:rPr>
              <a:t>7</a:t>
            </a:r>
            <a:endParaRPr sz="900">
              <a:latin typeface="Gill Sans MT"/>
              <a:cs typeface="Gill Sans MT"/>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475943"/>
            <a:ext cx="8240395" cy="3830320"/>
          </a:xfrm>
          <a:prstGeom prst="rect">
            <a:avLst/>
          </a:prstGeom>
        </p:spPr>
        <p:txBody>
          <a:bodyPr vert="horz" wrap="square" lIns="0" tIns="12065" rIns="0" bIns="0" rtlCol="0">
            <a:spAutoFit/>
          </a:bodyPr>
          <a:lstStyle/>
          <a:p>
            <a:pPr marL="267335" marR="179705" indent="-255270">
              <a:lnSpc>
                <a:spcPct val="100000"/>
              </a:lnSpc>
              <a:spcBef>
                <a:spcPts val="95"/>
              </a:spcBef>
              <a:buFont typeface="Arial"/>
              <a:buChar char="•"/>
              <a:tabLst>
                <a:tab pos="268605" algn="l"/>
              </a:tabLst>
            </a:pPr>
            <a:r>
              <a:rPr sz="3200" dirty="0">
                <a:latin typeface="Times New Roman"/>
                <a:cs typeface="Times New Roman"/>
              </a:rPr>
              <a:t>We</a:t>
            </a:r>
            <a:r>
              <a:rPr sz="3200" spc="-130" dirty="0">
                <a:latin typeface="Times New Roman"/>
                <a:cs typeface="Times New Roman"/>
              </a:rPr>
              <a:t> </a:t>
            </a:r>
            <a:r>
              <a:rPr sz="3200" dirty="0">
                <a:latin typeface="Times New Roman"/>
                <a:cs typeface="Times New Roman"/>
              </a:rPr>
              <a:t>are</a:t>
            </a:r>
            <a:r>
              <a:rPr sz="3200" spc="-114" dirty="0">
                <a:latin typeface="Times New Roman"/>
                <a:cs typeface="Times New Roman"/>
              </a:rPr>
              <a:t> </a:t>
            </a:r>
            <a:r>
              <a:rPr sz="3200" spc="-10" dirty="0">
                <a:latin typeface="Times New Roman"/>
                <a:cs typeface="Times New Roman"/>
              </a:rPr>
              <a:t>establishing</a:t>
            </a:r>
            <a:r>
              <a:rPr sz="3200" spc="-140" dirty="0">
                <a:latin typeface="Times New Roman"/>
                <a:cs typeface="Times New Roman"/>
              </a:rPr>
              <a:t> </a:t>
            </a:r>
            <a:r>
              <a:rPr sz="3200" dirty="0">
                <a:latin typeface="Times New Roman"/>
                <a:cs typeface="Times New Roman"/>
              </a:rPr>
              <a:t>our</a:t>
            </a:r>
            <a:r>
              <a:rPr sz="3200" spc="-160" dirty="0">
                <a:latin typeface="Times New Roman"/>
                <a:cs typeface="Times New Roman"/>
              </a:rPr>
              <a:t> </a:t>
            </a:r>
            <a:r>
              <a:rPr sz="3200" dirty="0">
                <a:latin typeface="Times New Roman"/>
                <a:cs typeface="Times New Roman"/>
              </a:rPr>
              <a:t>process</a:t>
            </a:r>
            <a:r>
              <a:rPr sz="3200" spc="-95" dirty="0">
                <a:latin typeface="Times New Roman"/>
                <a:cs typeface="Times New Roman"/>
              </a:rPr>
              <a:t> </a:t>
            </a:r>
            <a:r>
              <a:rPr sz="3200" dirty="0">
                <a:latin typeface="Times New Roman"/>
                <a:cs typeface="Times New Roman"/>
              </a:rPr>
              <a:t>on</a:t>
            </a:r>
            <a:r>
              <a:rPr sz="3200" spc="-145" dirty="0">
                <a:latin typeface="Times New Roman"/>
                <a:cs typeface="Times New Roman"/>
              </a:rPr>
              <a:t> </a:t>
            </a:r>
            <a:r>
              <a:rPr sz="3200" spc="-10" dirty="0">
                <a:latin typeface="Times New Roman"/>
                <a:cs typeface="Times New Roman"/>
              </a:rPr>
              <a:t>transparency 	</a:t>
            </a:r>
            <a:r>
              <a:rPr sz="3200" dirty="0">
                <a:latin typeface="Times New Roman"/>
                <a:cs typeface="Times New Roman"/>
              </a:rPr>
              <a:t>honesty</a:t>
            </a:r>
            <a:r>
              <a:rPr sz="3200" spc="-145"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spc="-10" dirty="0">
                <a:latin typeface="Times New Roman"/>
                <a:cs typeface="Times New Roman"/>
              </a:rPr>
              <a:t>professional</a:t>
            </a:r>
            <a:r>
              <a:rPr sz="3200" spc="-135" dirty="0">
                <a:latin typeface="Times New Roman"/>
                <a:cs typeface="Times New Roman"/>
              </a:rPr>
              <a:t> </a:t>
            </a:r>
            <a:r>
              <a:rPr sz="3200" spc="-10" dirty="0">
                <a:latin typeface="Times New Roman"/>
                <a:cs typeface="Times New Roman"/>
              </a:rPr>
              <a:t>openness.</a:t>
            </a:r>
            <a:endParaRPr sz="3200">
              <a:latin typeface="Times New Roman"/>
              <a:cs typeface="Times New Roman"/>
            </a:endParaRPr>
          </a:p>
          <a:p>
            <a:pPr>
              <a:lnSpc>
                <a:spcPct val="100000"/>
              </a:lnSpc>
              <a:spcBef>
                <a:spcPts val="1700"/>
              </a:spcBef>
              <a:buFont typeface="Arial"/>
              <a:buChar char="•"/>
            </a:pPr>
            <a:endParaRPr sz="3200">
              <a:latin typeface="Times New Roman"/>
              <a:cs typeface="Times New Roman"/>
            </a:endParaRPr>
          </a:p>
          <a:p>
            <a:pPr marL="267335" marR="474345" indent="-255270">
              <a:lnSpc>
                <a:spcPct val="100000"/>
              </a:lnSpc>
              <a:buFont typeface="Arial"/>
              <a:buChar char="•"/>
              <a:tabLst>
                <a:tab pos="268605" algn="l"/>
              </a:tabLst>
            </a:pPr>
            <a:r>
              <a:rPr sz="3200" dirty="0">
                <a:latin typeface="Times New Roman"/>
                <a:cs typeface="Times New Roman"/>
              </a:rPr>
              <a:t>We</a:t>
            </a:r>
            <a:r>
              <a:rPr sz="3200" spc="-145" dirty="0">
                <a:latin typeface="Times New Roman"/>
                <a:cs typeface="Times New Roman"/>
              </a:rPr>
              <a:t> </a:t>
            </a:r>
            <a:r>
              <a:rPr sz="3200" dirty="0">
                <a:latin typeface="Times New Roman"/>
                <a:cs typeface="Times New Roman"/>
              </a:rPr>
              <a:t>investigate</a:t>
            </a:r>
            <a:r>
              <a:rPr sz="3200" spc="-145" dirty="0">
                <a:latin typeface="Times New Roman"/>
                <a:cs typeface="Times New Roman"/>
              </a:rPr>
              <a:t> </a:t>
            </a:r>
            <a:r>
              <a:rPr sz="3200" dirty="0">
                <a:latin typeface="Times New Roman"/>
                <a:cs typeface="Times New Roman"/>
              </a:rPr>
              <a:t>our</a:t>
            </a:r>
            <a:r>
              <a:rPr sz="3200" spc="-170" dirty="0">
                <a:latin typeface="Times New Roman"/>
                <a:cs typeface="Times New Roman"/>
              </a:rPr>
              <a:t> </a:t>
            </a:r>
            <a:r>
              <a:rPr sz="3200" dirty="0">
                <a:latin typeface="Times New Roman"/>
                <a:cs typeface="Times New Roman"/>
              </a:rPr>
              <a:t>profession</a:t>
            </a:r>
            <a:r>
              <a:rPr sz="3200" spc="-135" dirty="0">
                <a:latin typeface="Times New Roman"/>
                <a:cs typeface="Times New Roman"/>
              </a:rPr>
              <a:t> </a:t>
            </a:r>
            <a:r>
              <a:rPr sz="3200" dirty="0">
                <a:latin typeface="Times New Roman"/>
                <a:cs typeface="Times New Roman"/>
              </a:rPr>
              <a:t>in</a:t>
            </a:r>
            <a:r>
              <a:rPr sz="3200" spc="-140" dirty="0">
                <a:latin typeface="Times New Roman"/>
                <a:cs typeface="Times New Roman"/>
              </a:rPr>
              <a:t> </a:t>
            </a:r>
            <a:r>
              <a:rPr sz="3200" dirty="0">
                <a:latin typeface="Times New Roman"/>
                <a:cs typeface="Times New Roman"/>
              </a:rPr>
              <a:t>order</a:t>
            </a:r>
            <a:r>
              <a:rPr sz="3200" spc="-145" dirty="0">
                <a:latin typeface="Times New Roman"/>
                <a:cs typeface="Times New Roman"/>
              </a:rPr>
              <a:t> </a:t>
            </a:r>
            <a:r>
              <a:rPr sz="3200" dirty="0">
                <a:latin typeface="Times New Roman"/>
                <a:cs typeface="Times New Roman"/>
              </a:rPr>
              <a:t>to</a:t>
            </a:r>
            <a:r>
              <a:rPr sz="3200" spc="-145" dirty="0">
                <a:latin typeface="Times New Roman"/>
                <a:cs typeface="Times New Roman"/>
              </a:rPr>
              <a:t> </a:t>
            </a:r>
            <a:r>
              <a:rPr sz="3200" spc="-10" dirty="0">
                <a:latin typeface="Times New Roman"/>
                <a:cs typeface="Times New Roman"/>
              </a:rPr>
              <a:t>learn 	</a:t>
            </a:r>
            <a:r>
              <a:rPr sz="3200" dirty="0">
                <a:latin typeface="Times New Roman"/>
                <a:cs typeface="Times New Roman"/>
              </a:rPr>
              <a:t>and</a:t>
            </a:r>
            <a:r>
              <a:rPr sz="3200" spc="-135" dirty="0">
                <a:latin typeface="Times New Roman"/>
                <a:cs typeface="Times New Roman"/>
              </a:rPr>
              <a:t> </a:t>
            </a:r>
            <a:r>
              <a:rPr sz="3200" dirty="0">
                <a:latin typeface="Times New Roman"/>
                <a:cs typeface="Times New Roman"/>
              </a:rPr>
              <a:t>develop</a:t>
            </a:r>
            <a:r>
              <a:rPr sz="3200" spc="-140" dirty="0">
                <a:latin typeface="Times New Roman"/>
                <a:cs typeface="Times New Roman"/>
              </a:rPr>
              <a:t> </a:t>
            </a:r>
            <a:r>
              <a:rPr sz="3200" dirty="0">
                <a:latin typeface="Times New Roman"/>
                <a:cs typeface="Times New Roman"/>
              </a:rPr>
              <a:t>and</a:t>
            </a:r>
            <a:r>
              <a:rPr sz="3200" spc="-114" dirty="0">
                <a:latin typeface="Times New Roman"/>
                <a:cs typeface="Times New Roman"/>
              </a:rPr>
              <a:t> </a:t>
            </a:r>
            <a:r>
              <a:rPr sz="3200" dirty="0">
                <a:latin typeface="Times New Roman"/>
                <a:cs typeface="Times New Roman"/>
              </a:rPr>
              <a:t>not</a:t>
            </a:r>
            <a:r>
              <a:rPr sz="3200" spc="-145" dirty="0">
                <a:latin typeface="Times New Roman"/>
                <a:cs typeface="Times New Roman"/>
              </a:rPr>
              <a:t> </a:t>
            </a:r>
            <a:r>
              <a:rPr sz="3200" dirty="0">
                <a:latin typeface="Times New Roman"/>
                <a:cs typeface="Times New Roman"/>
              </a:rPr>
              <a:t>to</a:t>
            </a:r>
            <a:r>
              <a:rPr sz="3200" spc="-140" dirty="0">
                <a:latin typeface="Times New Roman"/>
                <a:cs typeface="Times New Roman"/>
              </a:rPr>
              <a:t> </a:t>
            </a:r>
            <a:r>
              <a:rPr sz="3200" dirty="0">
                <a:latin typeface="Times New Roman"/>
                <a:cs typeface="Times New Roman"/>
              </a:rPr>
              <a:t>judge</a:t>
            </a:r>
            <a:r>
              <a:rPr sz="3200" spc="-155" dirty="0">
                <a:latin typeface="Times New Roman"/>
                <a:cs typeface="Times New Roman"/>
              </a:rPr>
              <a:t> </a:t>
            </a:r>
            <a:r>
              <a:rPr sz="3200" dirty="0">
                <a:latin typeface="Times New Roman"/>
                <a:cs typeface="Times New Roman"/>
              </a:rPr>
              <a:t>or</a:t>
            </a:r>
            <a:r>
              <a:rPr sz="3200" spc="-135" dirty="0">
                <a:latin typeface="Times New Roman"/>
                <a:cs typeface="Times New Roman"/>
              </a:rPr>
              <a:t> </a:t>
            </a:r>
            <a:r>
              <a:rPr sz="3200" spc="-10" dirty="0">
                <a:latin typeface="Times New Roman"/>
                <a:cs typeface="Times New Roman"/>
              </a:rPr>
              <a:t>criticize.</a:t>
            </a:r>
            <a:endParaRPr sz="3200">
              <a:latin typeface="Times New Roman"/>
              <a:cs typeface="Times New Roman"/>
            </a:endParaRPr>
          </a:p>
          <a:p>
            <a:pPr>
              <a:lnSpc>
                <a:spcPct val="100000"/>
              </a:lnSpc>
              <a:spcBef>
                <a:spcPts val="1700"/>
              </a:spcBef>
              <a:buFont typeface="Arial"/>
              <a:buChar char="•"/>
            </a:pPr>
            <a:endParaRPr sz="3200">
              <a:latin typeface="Times New Roman"/>
              <a:cs typeface="Times New Roman"/>
            </a:endParaRPr>
          </a:p>
          <a:p>
            <a:pPr marL="267970" indent="-255270">
              <a:lnSpc>
                <a:spcPct val="100000"/>
              </a:lnSpc>
              <a:spcBef>
                <a:spcPts val="5"/>
              </a:spcBef>
              <a:buFont typeface="Arial"/>
              <a:buChar char="•"/>
              <a:tabLst>
                <a:tab pos="267970" algn="l"/>
              </a:tabLst>
            </a:pPr>
            <a:r>
              <a:rPr sz="3200" dirty="0">
                <a:latin typeface="Times New Roman"/>
                <a:cs typeface="Times New Roman"/>
              </a:rPr>
              <a:t>We</a:t>
            </a:r>
            <a:r>
              <a:rPr sz="3200" spc="-125" dirty="0">
                <a:latin typeface="Times New Roman"/>
                <a:cs typeface="Times New Roman"/>
              </a:rPr>
              <a:t> </a:t>
            </a:r>
            <a:r>
              <a:rPr sz="3200" dirty="0">
                <a:latin typeface="Times New Roman"/>
                <a:cs typeface="Times New Roman"/>
              </a:rPr>
              <a:t>assume</a:t>
            </a:r>
            <a:r>
              <a:rPr sz="3200" spc="-100" dirty="0">
                <a:latin typeface="Times New Roman"/>
                <a:cs typeface="Times New Roman"/>
              </a:rPr>
              <a:t> </a:t>
            </a:r>
            <a:r>
              <a:rPr sz="3200" spc="85" dirty="0">
                <a:latin typeface="Times New Roman"/>
                <a:cs typeface="Times New Roman"/>
              </a:rPr>
              <a:t>it</a:t>
            </a:r>
            <a:r>
              <a:rPr sz="3200" spc="85" dirty="0">
                <a:latin typeface="Gill Sans MT"/>
                <a:cs typeface="Gill Sans MT"/>
              </a:rPr>
              <a:t>’</a:t>
            </a:r>
            <a:r>
              <a:rPr sz="3200" spc="85" dirty="0">
                <a:latin typeface="Times New Roman"/>
                <a:cs typeface="Times New Roman"/>
              </a:rPr>
              <a:t>s</a:t>
            </a:r>
            <a:r>
              <a:rPr sz="3200" spc="-120" dirty="0">
                <a:latin typeface="Times New Roman"/>
                <a:cs typeface="Times New Roman"/>
              </a:rPr>
              <a:t> </a:t>
            </a:r>
            <a:r>
              <a:rPr sz="3200" dirty="0">
                <a:latin typeface="Times New Roman"/>
                <a:cs typeface="Times New Roman"/>
              </a:rPr>
              <a:t>only</a:t>
            </a:r>
            <a:r>
              <a:rPr sz="3200" spc="-135" dirty="0">
                <a:latin typeface="Times New Roman"/>
                <a:cs typeface="Times New Roman"/>
              </a:rPr>
              <a:t> </a:t>
            </a:r>
            <a:r>
              <a:rPr sz="3200" dirty="0">
                <a:latin typeface="Times New Roman"/>
                <a:cs typeface="Times New Roman"/>
              </a:rPr>
              <a:t>a</a:t>
            </a:r>
            <a:r>
              <a:rPr sz="3200" spc="-120" dirty="0">
                <a:latin typeface="Times New Roman"/>
                <a:cs typeface="Times New Roman"/>
              </a:rPr>
              <a:t> </a:t>
            </a:r>
            <a:r>
              <a:rPr sz="3200" dirty="0">
                <a:latin typeface="Times New Roman"/>
                <a:cs typeface="Times New Roman"/>
              </a:rPr>
              <a:t>part</a:t>
            </a:r>
            <a:r>
              <a:rPr sz="3200" spc="-125" dirty="0">
                <a:latin typeface="Times New Roman"/>
                <a:cs typeface="Times New Roman"/>
              </a:rPr>
              <a:t> </a:t>
            </a:r>
            <a:r>
              <a:rPr sz="3200" dirty="0">
                <a:latin typeface="Times New Roman"/>
                <a:cs typeface="Times New Roman"/>
              </a:rPr>
              <a:t>of</a:t>
            </a:r>
            <a:r>
              <a:rPr sz="3200" spc="-150" dirty="0">
                <a:latin typeface="Times New Roman"/>
                <a:cs typeface="Times New Roman"/>
              </a:rPr>
              <a:t> </a:t>
            </a:r>
            <a:r>
              <a:rPr sz="3200" dirty="0">
                <a:latin typeface="Times New Roman"/>
                <a:cs typeface="Times New Roman"/>
              </a:rPr>
              <a:t>a</a:t>
            </a:r>
            <a:r>
              <a:rPr sz="3200" spc="-120" dirty="0">
                <a:latin typeface="Times New Roman"/>
                <a:cs typeface="Times New Roman"/>
              </a:rPr>
              <a:t> </a:t>
            </a:r>
            <a:r>
              <a:rPr sz="3200" dirty="0">
                <a:latin typeface="Times New Roman"/>
                <a:cs typeface="Times New Roman"/>
              </a:rPr>
              <a:t>wider</a:t>
            </a:r>
            <a:r>
              <a:rPr sz="3200" spc="-100" dirty="0">
                <a:latin typeface="Times New Roman"/>
                <a:cs typeface="Times New Roman"/>
              </a:rPr>
              <a:t> </a:t>
            </a:r>
            <a:r>
              <a:rPr sz="3200" spc="-10" dirty="0">
                <a:latin typeface="Times New Roman"/>
                <a:cs typeface="Times New Roman"/>
              </a:rPr>
              <a:t>connection.</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The</a:t>
            </a:r>
            <a:r>
              <a:rPr spc="-140" dirty="0"/>
              <a:t> </a:t>
            </a:r>
            <a:r>
              <a:rPr dirty="0"/>
              <a:t>Ethical</a:t>
            </a:r>
            <a:r>
              <a:rPr spc="-135" dirty="0"/>
              <a:t> </a:t>
            </a:r>
            <a:r>
              <a:rPr dirty="0"/>
              <a:t>Code</a:t>
            </a:r>
            <a:r>
              <a:rPr spc="-170" dirty="0"/>
              <a:t> </a:t>
            </a:r>
            <a:r>
              <a:rPr dirty="0"/>
              <a:t>for</a:t>
            </a:r>
            <a:r>
              <a:rPr spc="-135" dirty="0"/>
              <a:t> </a:t>
            </a:r>
            <a:r>
              <a:rPr dirty="0"/>
              <a:t>Peer</a:t>
            </a:r>
            <a:r>
              <a:rPr spc="-135" dirty="0"/>
              <a:t> </a:t>
            </a:r>
            <a:r>
              <a:rPr spc="-10" dirty="0"/>
              <a:t>Assessment</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6" name="תיבת טקסט 5">
            <a:extLst>
              <a:ext uri="{FF2B5EF4-FFF2-40B4-BE49-F238E27FC236}">
                <a16:creationId xmlns:a16="http://schemas.microsoft.com/office/drawing/2014/main" id="{2DF3A85F-F7FC-4799-9394-BD23F8561D91}"/>
              </a:ext>
            </a:extLst>
          </p:cNvPr>
          <p:cNvSpPr txBox="1"/>
          <p:nvPr/>
        </p:nvSpPr>
        <p:spPr>
          <a:xfrm>
            <a:off x="47898" y="1689463"/>
            <a:ext cx="9048204" cy="4801314"/>
          </a:xfrm>
          <a:prstGeom prst="rect">
            <a:avLst/>
          </a:prstGeom>
          <a:noFill/>
        </p:spPr>
        <p:txBody>
          <a:bodyPr wrap="square" rtlCol="1">
            <a:spAutoFit/>
          </a:bodyPr>
          <a:lstStyle/>
          <a:p>
            <a:pPr algn="ctr">
              <a:lnSpc>
                <a:spcPct val="150000"/>
              </a:lnSpc>
            </a:pPr>
            <a:r>
              <a:rPr lang="en-US" sz="3600" b="1" dirty="0">
                <a:effectLst>
                  <a:outerShdw blurRad="38100" dist="38100" dir="2700000" algn="tl">
                    <a:srgbClr val="000000">
                      <a:alpha val="43137"/>
                    </a:srgbClr>
                  </a:outerShdw>
                </a:effectLst>
                <a:latin typeface="Georgia" panose="02040502050405020303" pitchFamily="18" charset="0"/>
              </a:rPr>
              <a:t>GATE project 1</a:t>
            </a:r>
            <a:r>
              <a:rPr lang="en-US" sz="3600" b="1" baseline="30000" dirty="0">
                <a:effectLst>
                  <a:outerShdw blurRad="38100" dist="38100" dir="2700000" algn="tl">
                    <a:srgbClr val="000000">
                      <a:alpha val="43137"/>
                    </a:srgbClr>
                  </a:outerShdw>
                </a:effectLst>
                <a:latin typeface="Georgia" panose="02040502050405020303" pitchFamily="18" charset="0"/>
              </a:rPr>
              <a:t>st</a:t>
            </a:r>
            <a:r>
              <a:rPr lang="en-US" sz="3600" b="1" dirty="0">
                <a:effectLst>
                  <a:outerShdw blurRad="38100" dist="38100" dir="2700000" algn="tl">
                    <a:srgbClr val="000000">
                      <a:alpha val="43137"/>
                    </a:srgbClr>
                  </a:outerShdw>
                </a:effectLst>
                <a:latin typeface="Georgia" panose="02040502050405020303" pitchFamily="18" charset="0"/>
              </a:rPr>
              <a:t> Learning, Teaching and Training Activity (LTTA)</a:t>
            </a:r>
          </a:p>
          <a:p>
            <a:pPr algn="ctr">
              <a:lnSpc>
                <a:spcPct val="150000"/>
              </a:lnSpc>
            </a:pPr>
            <a:r>
              <a:rPr lang="en-US" sz="2800" dirty="0">
                <a:effectLst>
                  <a:outerShdw blurRad="38100" dist="38100" dir="2700000" algn="tl">
                    <a:srgbClr val="000000">
                      <a:alpha val="43137"/>
                    </a:srgbClr>
                  </a:outerShdw>
                </a:effectLst>
                <a:latin typeface="Georgia" panose="02040502050405020303" pitchFamily="18" charset="0"/>
              </a:rPr>
              <a:t>October 17-21, 2022</a:t>
            </a:r>
          </a:p>
          <a:p>
            <a:pPr algn="ctr"/>
            <a:r>
              <a:rPr lang="en-US" sz="2800" dirty="0">
                <a:effectLst>
                  <a:outerShdw blurRad="38100" dist="38100" dir="2700000" algn="tl">
                    <a:srgbClr val="000000">
                      <a:alpha val="43137"/>
                    </a:srgbClr>
                  </a:outerShdw>
                </a:effectLst>
                <a:latin typeface="Georgia" panose="02040502050405020303" pitchFamily="18" charset="0"/>
              </a:rPr>
              <a:t>Kaunas Lithuania</a:t>
            </a:r>
          </a:p>
          <a:p>
            <a:pPr algn="ctr"/>
            <a:endParaRPr lang="en-US" sz="3200" dirty="0">
              <a:effectLst>
                <a:outerShdw blurRad="38100" dist="38100" dir="2700000" algn="tl">
                  <a:srgbClr val="000000">
                    <a:alpha val="43137"/>
                  </a:srgbClr>
                </a:outerShdw>
              </a:effectLst>
              <a:latin typeface="Georgia" panose="02040502050405020303" pitchFamily="18" charset="0"/>
            </a:endParaRPr>
          </a:p>
          <a:p>
            <a:pPr algn="ctr"/>
            <a:endParaRPr lang="en-US" sz="2800" dirty="0">
              <a:effectLst>
                <a:outerShdw blurRad="38100" dist="38100" dir="2700000" algn="tl">
                  <a:srgbClr val="000000">
                    <a:alpha val="43137"/>
                  </a:srgbClr>
                </a:outerShdw>
              </a:effectLst>
              <a:latin typeface="Georgia" panose="02040502050405020303" pitchFamily="18" charset="0"/>
            </a:endParaRPr>
          </a:p>
          <a:p>
            <a:pPr algn="ctr"/>
            <a:r>
              <a:rPr lang="en-US" sz="3200" dirty="0">
                <a:effectLst>
                  <a:outerShdw blurRad="38100" dist="38100" dir="2700000" algn="tl">
                    <a:srgbClr val="000000">
                      <a:alpha val="43137"/>
                    </a:srgbClr>
                  </a:outerShdw>
                </a:effectLst>
                <a:latin typeface="Georgia" panose="02040502050405020303" pitchFamily="18" charset="0"/>
              </a:rPr>
              <a:t>Seminar by</a:t>
            </a:r>
          </a:p>
          <a:p>
            <a:pPr algn="ctr"/>
            <a:r>
              <a:rPr lang="en-US" sz="3200" dirty="0">
                <a:effectLst>
                  <a:outerShdw blurRad="38100" dist="38100" dir="2700000" algn="tl">
                    <a:srgbClr val="000000">
                      <a:alpha val="43137"/>
                    </a:srgbClr>
                  </a:outerShdw>
                </a:effectLst>
                <a:latin typeface="Georgia" panose="02040502050405020303" pitchFamily="18" charset="0"/>
              </a:rPr>
              <a:t>Dr. Yehuda Hamovitz</a:t>
            </a:r>
            <a:endParaRPr lang="he-IL" sz="32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2861665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6" name="תיבת טקסט 5">
            <a:extLst>
              <a:ext uri="{FF2B5EF4-FFF2-40B4-BE49-F238E27FC236}">
                <a16:creationId xmlns:a16="http://schemas.microsoft.com/office/drawing/2014/main" id="{2DF3A85F-F7FC-4799-9394-BD23F8561D91}"/>
              </a:ext>
            </a:extLst>
          </p:cNvPr>
          <p:cNvSpPr txBox="1"/>
          <p:nvPr/>
        </p:nvSpPr>
        <p:spPr>
          <a:xfrm>
            <a:off x="165462" y="1619792"/>
            <a:ext cx="8734335" cy="4395499"/>
          </a:xfrm>
          <a:prstGeom prst="rect">
            <a:avLst/>
          </a:prstGeom>
          <a:noFill/>
        </p:spPr>
        <p:txBody>
          <a:bodyPr wrap="square" rtlCol="1">
            <a:spAutoFit/>
          </a:bodyPr>
          <a:lstStyle/>
          <a:p>
            <a:pPr algn="ctr"/>
            <a:r>
              <a:rPr lang="en-US" sz="4000" dirty="0">
                <a:effectLst>
                  <a:outerShdw blurRad="38100" dist="38100" dir="2700000" algn="tl">
                    <a:srgbClr val="000000">
                      <a:alpha val="43137"/>
                    </a:srgbClr>
                  </a:outerShdw>
                </a:effectLst>
                <a:latin typeface="Georgia" panose="02040502050405020303" pitchFamily="18" charset="0"/>
              </a:rPr>
              <a:t>GATE dissemination workshop</a:t>
            </a:r>
            <a:endParaRPr lang="en-US" sz="3200" dirty="0">
              <a:effectLst>
                <a:outerShdw blurRad="38100" dist="38100" dir="2700000" algn="tl">
                  <a:srgbClr val="000000">
                    <a:alpha val="43137"/>
                  </a:srgbClr>
                </a:outerShdw>
              </a:effectLst>
              <a:latin typeface="Georgia" panose="02040502050405020303" pitchFamily="18" charset="0"/>
            </a:endParaRPr>
          </a:p>
          <a:p>
            <a:pPr algn="ctr"/>
            <a:r>
              <a:rPr lang="en-US" sz="3200" dirty="0">
                <a:effectLst>
                  <a:outerShdw blurRad="38100" dist="38100" dir="2700000" algn="tl">
                    <a:srgbClr val="000000">
                      <a:alpha val="43137"/>
                    </a:srgbClr>
                  </a:outerShdw>
                </a:effectLst>
                <a:latin typeface="Georgia" panose="02040502050405020303" pitchFamily="18" charset="0"/>
              </a:rPr>
              <a:t>Workshop’s program</a:t>
            </a:r>
          </a:p>
          <a:p>
            <a:endParaRPr lang="en-US" sz="3200" dirty="0">
              <a:effectLst>
                <a:outerShdw blurRad="38100" dist="38100" dir="2700000" algn="tl">
                  <a:srgbClr val="000000">
                    <a:alpha val="43137"/>
                  </a:srgbClr>
                </a:outerShdw>
              </a:effectLst>
              <a:latin typeface="Georgia" panose="02040502050405020303" pitchFamily="18" charset="0"/>
            </a:endParaRP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1 – The gifted arena.</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2 - The image of the gifted children's teacher.</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3 –Learning strategies and assembling a Leeson.</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4 - Participants give monitored and feedbacked lessons.</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5 - Teaching techniques and learning strategies.</a:t>
            </a:r>
            <a:endParaRPr lang="en-US" sz="20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9721758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1059452" y="1689462"/>
            <a:ext cx="7025096" cy="144655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Georgia" panose="02040502050405020303" pitchFamily="18" charset="0"/>
              </a:rPr>
              <a:t>Teaching techniques and learning strategies</a:t>
            </a:r>
            <a:endParaRPr lang="en-US" sz="3600" b="1" dirty="0">
              <a:effectLst>
                <a:outerShdw blurRad="38100" dist="38100" dir="2700000" algn="tl">
                  <a:srgbClr val="000000">
                    <a:alpha val="43137"/>
                  </a:srgbClr>
                </a:outerShdw>
              </a:effectLst>
              <a:latin typeface="Georgia" panose="02040502050405020303" pitchFamily="18" charset="0"/>
            </a:endParaRPr>
          </a:p>
        </p:txBody>
      </p:sp>
      <p:pic>
        <p:nvPicPr>
          <p:cNvPr id="1026" name="Picture 2" descr="My One - Day 5 - LifeWay Church">
            <a:extLst>
              <a:ext uri="{FF2B5EF4-FFF2-40B4-BE49-F238E27FC236}">
                <a16:creationId xmlns:a16="http://schemas.microsoft.com/office/drawing/2014/main" id="{B398A3BB-5ED0-496E-8E0C-7CAC1A114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148" y="3248296"/>
            <a:ext cx="3349704" cy="346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742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3033214"/>
            <a:ext cx="8629831" cy="2711961"/>
          </a:xfrm>
          <a:prstGeom prst="rect">
            <a:avLst/>
          </a:prstGeom>
          <a:noFill/>
        </p:spPr>
        <p:txBody>
          <a:bodyPr wrap="square" rtlCol="1">
            <a:spAutoFit/>
          </a:bodyPr>
          <a:lstStyle/>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holistic-cognitive approach to teaching gifted children.</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social emotional approach to teaching gifted children.</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structure of a curriculum adequate for gifted children. </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Building the skeleton for the curriculum.</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Creating a full pedagogic approach and program. </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Liberated teaching while being demanding.</a:t>
            </a:r>
          </a:p>
        </p:txBody>
      </p:sp>
      <p:sp>
        <p:nvSpPr>
          <p:cNvPr id="6" name="מלבן 5">
            <a:extLst>
              <a:ext uri="{FF2B5EF4-FFF2-40B4-BE49-F238E27FC236}">
                <a16:creationId xmlns:a16="http://schemas.microsoft.com/office/drawing/2014/main" id="{49CCF666-DBDB-45F1-9746-7BAF7F853A0A}"/>
              </a:ext>
            </a:extLst>
          </p:cNvPr>
          <p:cNvSpPr/>
          <p:nvPr/>
        </p:nvSpPr>
        <p:spPr>
          <a:xfrm>
            <a:off x="1059452" y="1389870"/>
            <a:ext cx="7025096" cy="144655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Georgia" panose="02040502050405020303" pitchFamily="18" charset="0"/>
              </a:rPr>
              <a:t>Teaching techniques and learning strategies</a:t>
            </a:r>
            <a:endParaRPr lang="en-US" sz="36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6438748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3102883"/>
            <a:ext cx="8629831" cy="2268763"/>
          </a:xfrm>
          <a:prstGeom prst="rect">
            <a:avLst/>
          </a:prstGeom>
          <a:noFill/>
        </p:spPr>
        <p:txBody>
          <a:bodyPr wrap="square" rtlCol="1">
            <a:spAutoFit/>
          </a:bodyPr>
          <a:lstStyle/>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Developing emotional resilience among gifted children.</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Historic role play – becoming a gifted teacher.</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dual glasses model for teaching in gifted classes.</a:t>
            </a:r>
          </a:p>
        </p:txBody>
      </p:sp>
      <p:sp>
        <p:nvSpPr>
          <p:cNvPr id="6" name="מלבן 5">
            <a:extLst>
              <a:ext uri="{FF2B5EF4-FFF2-40B4-BE49-F238E27FC236}">
                <a16:creationId xmlns:a16="http://schemas.microsoft.com/office/drawing/2014/main" id="{49CCF666-DBDB-45F1-9746-7BAF7F853A0A}"/>
              </a:ext>
            </a:extLst>
          </p:cNvPr>
          <p:cNvSpPr/>
          <p:nvPr/>
        </p:nvSpPr>
        <p:spPr>
          <a:xfrm>
            <a:off x="1059452" y="1389870"/>
            <a:ext cx="7025096" cy="144655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Georgia" panose="02040502050405020303" pitchFamily="18" charset="0"/>
              </a:rPr>
              <a:t>Teaching techniques and learning strategies</a:t>
            </a:r>
            <a:endParaRPr lang="en-US" sz="36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7591565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62841"/>
            <a:ext cx="8825956"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holistic-cognitive approach to teaching gifted children</a:t>
            </a:r>
          </a:p>
        </p:txBody>
      </p:sp>
      <p:pic>
        <p:nvPicPr>
          <p:cNvPr id="7" name="Picture 2" descr="תוצאת תמונה עבור holistic cognitive&quot;">
            <a:extLst>
              <a:ext uri="{FF2B5EF4-FFF2-40B4-BE49-F238E27FC236}">
                <a16:creationId xmlns:a16="http://schemas.microsoft.com/office/drawing/2014/main" id="{5DC62C5F-84DB-484B-BF96-AE63BDD66259}"/>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4785" y="2155914"/>
            <a:ext cx="5547949" cy="4702086"/>
          </a:xfrm>
          <a:prstGeom prst="rect">
            <a:avLst/>
          </a:prstGeom>
          <a:noFill/>
        </p:spPr>
      </p:pic>
      <p:sp>
        <p:nvSpPr>
          <p:cNvPr id="2" name="מלבן 1">
            <a:extLst>
              <a:ext uri="{FF2B5EF4-FFF2-40B4-BE49-F238E27FC236}">
                <a16:creationId xmlns:a16="http://schemas.microsoft.com/office/drawing/2014/main" id="{D41F34B4-2C71-4D4D-BB33-1BDB2A245E30}"/>
              </a:ext>
            </a:extLst>
          </p:cNvPr>
          <p:cNvSpPr/>
          <p:nvPr/>
        </p:nvSpPr>
        <p:spPr>
          <a:xfrm>
            <a:off x="321266" y="2480071"/>
            <a:ext cx="4572000" cy="4195636"/>
          </a:xfrm>
          <a:prstGeom prst="rect">
            <a:avLst/>
          </a:prstGeom>
        </p:spPr>
        <p:txBody>
          <a:bodyPr>
            <a:spAutoFit/>
          </a:bodyPr>
          <a:lstStyle/>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Physical &amp; gross motor</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Fine motor</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Sensory</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Self-help</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Language</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Cognitive</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Emotional</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Social</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Spiritual </a:t>
            </a:r>
          </a:p>
        </p:txBody>
      </p:sp>
    </p:spTree>
    <p:extLst>
      <p:ext uri="{BB962C8B-B14F-4D97-AF65-F5344CB8AC3E}">
        <p14:creationId xmlns:p14="http://schemas.microsoft.com/office/powerpoint/2010/main" val="37619418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62841"/>
            <a:ext cx="8825956"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holistic-cognitive approach to teaching gifted children</a:t>
            </a:r>
          </a:p>
        </p:txBody>
      </p:sp>
      <p:sp>
        <p:nvSpPr>
          <p:cNvPr id="2" name="מלבן 1">
            <a:extLst>
              <a:ext uri="{FF2B5EF4-FFF2-40B4-BE49-F238E27FC236}">
                <a16:creationId xmlns:a16="http://schemas.microsoft.com/office/drawing/2014/main" id="{D41F34B4-2C71-4D4D-BB33-1BDB2A245E30}"/>
              </a:ext>
            </a:extLst>
          </p:cNvPr>
          <p:cNvSpPr/>
          <p:nvPr/>
        </p:nvSpPr>
        <p:spPr>
          <a:xfrm>
            <a:off x="197554" y="2202238"/>
            <a:ext cx="8748892" cy="3879973"/>
          </a:xfrm>
          <a:prstGeom prst="rect">
            <a:avLst/>
          </a:prstGeom>
        </p:spPr>
        <p:txBody>
          <a:bodyPr wrap="square">
            <a:spAutoFit/>
          </a:bodyPr>
          <a:lstStyle/>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Physical &amp; gross motor</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structure, concept, theme</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Fine motor</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subjects, interests, sources</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Sensory</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touching, hugging, getting dirty, working physically</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Self-help</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self-learning, gaining information, resilience</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Language</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commonly used terms, wording, expressing</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Cognitive</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understanding situations and generalization</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Emotional</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developing resilience, patience</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Social</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ability to share, working in a team</a:t>
            </a:r>
          </a:p>
          <a:p>
            <a:pPr>
              <a:lnSpc>
                <a:spcPct val="115000"/>
              </a:lnSpc>
            </a:pPr>
            <a:r>
              <a:rPr lang="en-US" sz="24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Spiritual</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developing concept of the world, values</a:t>
            </a:r>
          </a:p>
        </p:txBody>
      </p:sp>
    </p:spTree>
    <p:extLst>
      <p:ext uri="{BB962C8B-B14F-4D97-AF65-F5344CB8AC3E}">
        <p14:creationId xmlns:p14="http://schemas.microsoft.com/office/powerpoint/2010/main" val="418552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7"/>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30" name="Google Shape;130;p7"/>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31" name="Google Shape;131;p7"/>
          <p:cNvSpPr/>
          <p:nvPr/>
        </p:nvSpPr>
        <p:spPr>
          <a:xfrm>
            <a:off x="433795" y="1828801"/>
            <a:ext cx="8299269" cy="437844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Georgia"/>
                <a:ea typeface="Georgia"/>
                <a:cs typeface="Georgia"/>
                <a:sym typeface="Georgia"/>
              </a:rPr>
              <a:t>Main components of the program:</a:t>
            </a:r>
            <a:endParaRPr sz="2400">
              <a:solidFill>
                <a:schemeClr val="dk1"/>
              </a:solidFill>
              <a:latin typeface="Georgia"/>
              <a:ea typeface="Georgia"/>
              <a:cs typeface="Georgia"/>
              <a:sym typeface="Georgia"/>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Promote nurturing programs that answer cognitive, emotional, social and moral needs and aspects of the gifted throughout the years.</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Trace and select gifted and excellent pupils and referring them to the adequate program suiting them and their needs. </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Develop research and assessment tools to evaluate the program and its success while developing cooperation with other developed countries.</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Develop training and courses for teachers who will teach those gifted children allowing them to extract their higher potential. </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social emotional approach to teaching gifted children</a:t>
            </a:r>
          </a:p>
        </p:txBody>
      </p:sp>
      <p:pic>
        <p:nvPicPr>
          <p:cNvPr id="7" name="Picture 2" descr="תוצאת תמונה עבור social emotional&quot;">
            <a:extLst>
              <a:ext uri="{FF2B5EF4-FFF2-40B4-BE49-F238E27FC236}">
                <a16:creationId xmlns:a16="http://schemas.microsoft.com/office/drawing/2014/main" id="{06D04F8F-C760-4BB9-B4FE-39604F5AF1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588" y="2164215"/>
            <a:ext cx="4718412" cy="4217443"/>
          </a:xfrm>
          <a:prstGeom prst="rect">
            <a:avLst/>
          </a:prstGeom>
          <a:noFill/>
        </p:spPr>
      </p:pic>
      <p:sp>
        <p:nvSpPr>
          <p:cNvPr id="2" name="מלבן 1">
            <a:extLst>
              <a:ext uri="{FF2B5EF4-FFF2-40B4-BE49-F238E27FC236}">
                <a16:creationId xmlns:a16="http://schemas.microsoft.com/office/drawing/2014/main" id="{99ADA998-CB28-4CFF-9A8F-46F9EB3FFD42}"/>
              </a:ext>
            </a:extLst>
          </p:cNvPr>
          <p:cNvSpPr/>
          <p:nvPr/>
        </p:nvSpPr>
        <p:spPr>
          <a:xfrm>
            <a:off x="257084" y="2858226"/>
            <a:ext cx="4576173" cy="2355132"/>
          </a:xfrm>
          <a:prstGeom prst="rect">
            <a:avLst/>
          </a:prstGeom>
        </p:spPr>
        <p:txBody>
          <a:bodyPr wrap="square">
            <a:spAutoFit/>
          </a:bodyPr>
          <a:lstStyle/>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Self-awareness</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Responsible decision making</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Relationship skills</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Social awareness</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Self-management</a:t>
            </a:r>
          </a:p>
        </p:txBody>
      </p:sp>
    </p:spTree>
    <p:extLst>
      <p:ext uri="{BB962C8B-B14F-4D97-AF65-F5344CB8AC3E}">
        <p14:creationId xmlns:p14="http://schemas.microsoft.com/office/powerpoint/2010/main" val="20862168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social emotional approach to teaching gifted children</a:t>
            </a:r>
          </a:p>
        </p:txBody>
      </p:sp>
      <p:sp>
        <p:nvSpPr>
          <p:cNvPr id="6" name="מלבן 5">
            <a:extLst>
              <a:ext uri="{FF2B5EF4-FFF2-40B4-BE49-F238E27FC236}">
                <a16:creationId xmlns:a16="http://schemas.microsoft.com/office/drawing/2014/main" id="{D88438A6-D479-4424-AF0B-C1A4F51E720A}"/>
              </a:ext>
            </a:extLst>
          </p:cNvPr>
          <p:cNvSpPr/>
          <p:nvPr/>
        </p:nvSpPr>
        <p:spPr>
          <a:xfrm>
            <a:off x="427082" y="2341016"/>
            <a:ext cx="8629831" cy="4195636"/>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Self-awareness:</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How do I look? How do I behave? How am I perceived?</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p>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Responsible decision making:</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Taking decisions that serves my interests.</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p>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Relationship skills:</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Interacting with peers, with the surrounding (that might be inferior to me), with sources of authority.</a:t>
            </a:r>
          </a:p>
        </p:txBody>
      </p:sp>
    </p:spTree>
    <p:extLst>
      <p:ext uri="{BB962C8B-B14F-4D97-AF65-F5344CB8AC3E}">
        <p14:creationId xmlns:p14="http://schemas.microsoft.com/office/powerpoint/2010/main" val="36602989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social emotional approach to teaching gifted children</a:t>
            </a:r>
          </a:p>
        </p:txBody>
      </p:sp>
      <p:sp>
        <p:nvSpPr>
          <p:cNvPr id="6" name="מלבן 5">
            <a:extLst>
              <a:ext uri="{FF2B5EF4-FFF2-40B4-BE49-F238E27FC236}">
                <a16:creationId xmlns:a16="http://schemas.microsoft.com/office/drawing/2014/main" id="{D88438A6-D479-4424-AF0B-C1A4F51E720A}"/>
              </a:ext>
            </a:extLst>
          </p:cNvPr>
          <p:cNvSpPr/>
          <p:nvPr/>
        </p:nvSpPr>
        <p:spPr>
          <a:xfrm>
            <a:off x="427082" y="2341016"/>
            <a:ext cx="8629831" cy="2355132"/>
          </a:xfrm>
          <a:prstGeom prst="rect">
            <a:avLst/>
          </a:prstGeom>
        </p:spPr>
        <p:txBody>
          <a:bodyPr wrap="square">
            <a:spAutoFit/>
          </a:bodyPr>
          <a:lstStyle/>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Social awareness:</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What is going on around me? What am I expected to do?</a:t>
            </a: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p>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Self-management:</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Coping with everyday duties and responsibilities.</a:t>
            </a:r>
          </a:p>
        </p:txBody>
      </p:sp>
    </p:spTree>
    <p:extLst>
      <p:ext uri="{BB962C8B-B14F-4D97-AF65-F5344CB8AC3E}">
        <p14:creationId xmlns:p14="http://schemas.microsoft.com/office/powerpoint/2010/main" val="20012227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344170"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structure of a curriculum adequate for gifted children </a:t>
            </a:r>
          </a:p>
        </p:txBody>
      </p:sp>
      <p:sp>
        <p:nvSpPr>
          <p:cNvPr id="2" name="מלבן 1">
            <a:extLst>
              <a:ext uri="{FF2B5EF4-FFF2-40B4-BE49-F238E27FC236}">
                <a16:creationId xmlns:a16="http://schemas.microsoft.com/office/drawing/2014/main" id="{A0BDFAB5-2CA0-4723-87EC-28CB02F9390C}"/>
              </a:ext>
            </a:extLst>
          </p:cNvPr>
          <p:cNvSpPr/>
          <p:nvPr/>
        </p:nvSpPr>
        <p:spPr>
          <a:xfrm>
            <a:off x="344169" y="2008216"/>
            <a:ext cx="8629831" cy="4767780"/>
          </a:xfrm>
          <a:prstGeom prst="rect">
            <a:avLst/>
          </a:prstGeom>
        </p:spPr>
        <p:txBody>
          <a:bodyPr wrap="square">
            <a:spAutoFit/>
          </a:bodyPr>
          <a:lstStyle/>
          <a:p>
            <a:pPr>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structure of a curriculum for gifted classes – 1:</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curriculum will be built with the involvement of the teachers in the gifted classrooms, as well as pedagogic instructors and other relevant figures.</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Curriculum combining content and teaching styles in order to deliver enrichment, deepening and broadening.</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Combining team learning with individual learning.</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Creating challenging learning experience, that suits to the level of pupils and the scope of their knowledge and the relevancy for them. The curriculum should allow deepening, complexity bridging between different fields and aim for promoting creativity, curiosity and doubt.</a:t>
            </a:r>
          </a:p>
        </p:txBody>
      </p:sp>
    </p:spTree>
    <p:extLst>
      <p:ext uri="{BB962C8B-B14F-4D97-AF65-F5344CB8AC3E}">
        <p14:creationId xmlns:p14="http://schemas.microsoft.com/office/powerpoint/2010/main" val="2501670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344170"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The structure of a curriculum adequate for gifted children </a:t>
            </a:r>
          </a:p>
        </p:txBody>
      </p:sp>
      <p:sp>
        <p:nvSpPr>
          <p:cNvPr id="2" name="מלבן 1">
            <a:extLst>
              <a:ext uri="{FF2B5EF4-FFF2-40B4-BE49-F238E27FC236}">
                <a16:creationId xmlns:a16="http://schemas.microsoft.com/office/drawing/2014/main" id="{A0BDFAB5-2CA0-4723-87EC-28CB02F9390C}"/>
              </a:ext>
            </a:extLst>
          </p:cNvPr>
          <p:cNvSpPr/>
          <p:nvPr/>
        </p:nvSpPr>
        <p:spPr>
          <a:xfrm>
            <a:off x="344170" y="2066255"/>
            <a:ext cx="8730161" cy="4378443"/>
          </a:xfrm>
          <a:prstGeom prst="rect">
            <a:avLst/>
          </a:prstGeom>
        </p:spPr>
        <p:txBody>
          <a:bodyPr wrap="square">
            <a:spAutoFit/>
          </a:bodyPr>
          <a:lstStyle/>
          <a:p>
            <a:pPr>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structure of a curriculum for gifted classes -2:</a:t>
            </a:r>
            <a:endPar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Creating the path for partnership and active involvement of the pupil – involving him with choosing the content of his studies and the way it will be delivered to him and making him a full partner in the pedagogic process.</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Matching the studied content to the individual and to the class, in terms of acceleration, scope and the way they will be presented.</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Including the parents as partners to the educational process within the gifted classes in terms of mutual decision making, supporting, updating and general involvement.</a:t>
            </a:r>
          </a:p>
          <a:p>
            <a:pPr marL="342900" lvl="0" indent="-342900">
              <a:lnSpc>
                <a:spcPct val="115000"/>
              </a:lnSpc>
              <a:buFont typeface="Wingdings" panose="05000000000000000000" pitchFamily="2" charset="2"/>
              <a:buChar char="ü"/>
              <a:tabLst>
                <a:tab pos="228600" algn="l"/>
                <a:tab pos="457200" algn="l"/>
              </a:tabLst>
            </a:pPr>
            <a:r>
              <a:rPr lang="en-US" sz="2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Including potential role models in the curriculum.</a:t>
            </a:r>
          </a:p>
        </p:txBody>
      </p:sp>
    </p:spTree>
    <p:extLst>
      <p:ext uri="{BB962C8B-B14F-4D97-AF65-F5344CB8AC3E}">
        <p14:creationId xmlns:p14="http://schemas.microsoft.com/office/powerpoint/2010/main" val="40947841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63296"/>
          </a:xfrm>
          <a:prstGeom prst="rect">
            <a:avLst/>
          </a:prstGeom>
          <a:noFill/>
        </p:spPr>
        <p:txBody>
          <a:bodyPr wrap="square" rtlCol="1">
            <a:spAutoFit/>
          </a:bodyPr>
          <a:lstStyle/>
          <a:p>
            <a:pPr algn="ctr">
              <a:lnSpc>
                <a:spcPct val="120000"/>
              </a:lnSpc>
            </a:pPr>
            <a:r>
              <a:rPr lang="en-US" sz="2800" dirty="0">
                <a:solidFill>
                  <a:srgbClr val="0000FF"/>
                </a:solidFill>
                <a:effectLst>
                  <a:outerShdw blurRad="38100" dist="38100" dir="2700000" algn="tl">
                    <a:srgbClr val="000000">
                      <a:alpha val="43137"/>
                    </a:srgbClr>
                  </a:outerShdw>
                </a:effectLst>
                <a:latin typeface="Georgia" panose="02040502050405020303" pitchFamily="18" charset="0"/>
              </a:rPr>
              <a:t>Building the skeleton for the curriculum</a:t>
            </a:r>
          </a:p>
        </p:txBody>
      </p:sp>
      <p:sp>
        <p:nvSpPr>
          <p:cNvPr id="2" name="מלבן 1">
            <a:extLst>
              <a:ext uri="{FF2B5EF4-FFF2-40B4-BE49-F238E27FC236}">
                <a16:creationId xmlns:a16="http://schemas.microsoft.com/office/drawing/2014/main" id="{9A0A8F7E-8DEC-48C2-A9B5-BD3CE28CBBBA}"/>
              </a:ext>
            </a:extLst>
          </p:cNvPr>
          <p:cNvSpPr/>
          <p:nvPr/>
        </p:nvSpPr>
        <p:spPr>
          <a:xfrm>
            <a:off x="244201" y="2151017"/>
            <a:ext cx="8699501" cy="4655762"/>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skeleton will be constructed while integrating emotional and social process as well as relating to values and their importance, to answer the year to year continuity while integrating content from science, humanities and art.</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skeleton will be constructed as a perennial spiral, by the school educational staff with the pedagogic instructor. The program will relate to distribution of content and skills in every age area to allow maximum exposure to the gifted children.</a:t>
            </a:r>
          </a:p>
        </p:txBody>
      </p:sp>
    </p:spTree>
    <p:extLst>
      <p:ext uri="{BB962C8B-B14F-4D97-AF65-F5344CB8AC3E}">
        <p14:creationId xmlns:p14="http://schemas.microsoft.com/office/powerpoint/2010/main" val="15638325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63296"/>
          </a:xfrm>
          <a:prstGeom prst="rect">
            <a:avLst/>
          </a:prstGeom>
          <a:noFill/>
        </p:spPr>
        <p:txBody>
          <a:bodyPr wrap="square" rtlCol="1">
            <a:spAutoFit/>
          </a:bodyPr>
          <a:lstStyle/>
          <a:p>
            <a:pPr algn="ctr">
              <a:lnSpc>
                <a:spcPct val="120000"/>
              </a:lnSpc>
            </a:pPr>
            <a:r>
              <a:rPr lang="en-US" sz="2800" dirty="0">
                <a:solidFill>
                  <a:srgbClr val="0000FF"/>
                </a:solidFill>
                <a:effectLst>
                  <a:outerShdw blurRad="38100" dist="38100" dir="2700000" algn="tl">
                    <a:srgbClr val="000000">
                      <a:alpha val="43137"/>
                    </a:srgbClr>
                  </a:outerShdw>
                </a:effectLst>
                <a:latin typeface="Georgia" panose="02040502050405020303" pitchFamily="18" charset="0"/>
              </a:rPr>
              <a:t>Building the skeleton for the curriculum</a:t>
            </a:r>
          </a:p>
        </p:txBody>
      </p:sp>
      <p:sp>
        <p:nvSpPr>
          <p:cNvPr id="2" name="מלבן 1">
            <a:extLst>
              <a:ext uri="{FF2B5EF4-FFF2-40B4-BE49-F238E27FC236}">
                <a16:creationId xmlns:a16="http://schemas.microsoft.com/office/drawing/2014/main" id="{9A0A8F7E-8DEC-48C2-A9B5-BD3CE28CBBBA}"/>
              </a:ext>
            </a:extLst>
          </p:cNvPr>
          <p:cNvSpPr/>
          <p:nvPr/>
        </p:nvSpPr>
        <p:spPr>
          <a:xfrm>
            <a:off x="244201" y="2151017"/>
            <a:ext cx="8699501" cy="4655762"/>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skeleton will be constructed according to the following parameters:</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Desired content and skills matching the needs and interest of the gifted and the learning opportunities we want to offer.</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 every age layer the gifted should be exposed to all the fields, science. Humanistic and art.</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 of coordination between the gifted class in the regular school and the gifted school to which they go once a week.</a:t>
            </a:r>
          </a:p>
        </p:txBody>
      </p:sp>
    </p:spTree>
    <p:extLst>
      <p:ext uri="{BB962C8B-B14F-4D97-AF65-F5344CB8AC3E}">
        <p14:creationId xmlns:p14="http://schemas.microsoft.com/office/powerpoint/2010/main" val="32425719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63296"/>
          </a:xfrm>
          <a:prstGeom prst="rect">
            <a:avLst/>
          </a:prstGeom>
          <a:noFill/>
        </p:spPr>
        <p:txBody>
          <a:bodyPr wrap="square" rtlCol="1">
            <a:spAutoFit/>
          </a:bodyPr>
          <a:lstStyle/>
          <a:p>
            <a:pPr algn="ctr">
              <a:lnSpc>
                <a:spcPct val="120000"/>
              </a:lnSpc>
            </a:pPr>
            <a:r>
              <a:rPr lang="en-US" sz="2800" dirty="0">
                <a:solidFill>
                  <a:srgbClr val="0000FF"/>
                </a:solidFill>
                <a:effectLst>
                  <a:outerShdw blurRad="38100" dist="38100" dir="2700000" algn="tl">
                    <a:srgbClr val="000000">
                      <a:alpha val="43137"/>
                    </a:srgbClr>
                  </a:outerShdw>
                </a:effectLst>
                <a:latin typeface="Georgia" panose="02040502050405020303" pitchFamily="18" charset="0"/>
              </a:rPr>
              <a:t>Building the skeleton for the curriculum</a:t>
            </a:r>
          </a:p>
        </p:txBody>
      </p:sp>
      <p:sp>
        <p:nvSpPr>
          <p:cNvPr id="2" name="מלבן 1">
            <a:extLst>
              <a:ext uri="{FF2B5EF4-FFF2-40B4-BE49-F238E27FC236}">
                <a16:creationId xmlns:a16="http://schemas.microsoft.com/office/drawing/2014/main" id="{9A0A8F7E-8DEC-48C2-A9B5-BD3CE28CBBBA}"/>
              </a:ext>
            </a:extLst>
          </p:cNvPr>
          <p:cNvSpPr/>
          <p:nvPr/>
        </p:nvSpPr>
        <p:spPr>
          <a:xfrm>
            <a:off x="244201" y="2151017"/>
            <a:ext cx="8699501" cy="4195636"/>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Coordination between the age layers to create a educational perennial.</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Coordination between the classes at school and external entities and programs like academic seminars, enriching programs etc.</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Integrating the curriculum with multidisciplinary and intradisciplinary content to answer the gifted curiosity.</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Skills of the 21</a:t>
            </a:r>
            <a:r>
              <a:rPr lang="en-US" sz="2600" baseline="300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st</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century beside rhetoric, logics and philosophy.</a:t>
            </a:r>
          </a:p>
        </p:txBody>
      </p:sp>
    </p:spTree>
    <p:extLst>
      <p:ext uri="{BB962C8B-B14F-4D97-AF65-F5344CB8AC3E}">
        <p14:creationId xmlns:p14="http://schemas.microsoft.com/office/powerpoint/2010/main" val="40990207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Creating a full pedagogic approach and program </a:t>
            </a:r>
          </a:p>
        </p:txBody>
      </p:sp>
      <p:sp>
        <p:nvSpPr>
          <p:cNvPr id="2" name="מלבן 1">
            <a:extLst>
              <a:ext uri="{FF2B5EF4-FFF2-40B4-BE49-F238E27FC236}">
                <a16:creationId xmlns:a16="http://schemas.microsoft.com/office/drawing/2014/main" id="{56D8197F-430E-4C46-AF9F-1EB061C8494A}"/>
              </a:ext>
            </a:extLst>
          </p:cNvPr>
          <p:cNvSpPr/>
          <p:nvPr/>
        </p:nvSpPr>
        <p:spPr>
          <a:xfrm>
            <a:off x="435430" y="2232328"/>
            <a:ext cx="8081554" cy="974754"/>
          </a:xfrm>
          <a:prstGeom prst="rect">
            <a:avLst/>
          </a:prstGeom>
        </p:spPr>
        <p:txBody>
          <a:bodyPr wrap="square">
            <a:spAutoFit/>
          </a:bodyPr>
          <a:lstStyle/>
          <a:p>
            <a:pPr marL="228600">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Model for creating direct pedagogy for gifted</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28600">
              <a:lnSpc>
                <a:spcPct val="115000"/>
              </a:lnSpc>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t>
            </a:r>
            <a:r>
              <a:rPr lang="en-US" sz="20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Joan maker 1982 – renewed)</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p:txBody>
      </p:sp>
      <p:pic>
        <p:nvPicPr>
          <p:cNvPr id="7" name="תמונה 6">
            <a:extLst>
              <a:ext uri="{FF2B5EF4-FFF2-40B4-BE49-F238E27FC236}">
                <a16:creationId xmlns:a16="http://schemas.microsoft.com/office/drawing/2014/main" id="{33418B67-55DF-48AB-ACBB-B0B6928566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997" y="3403194"/>
            <a:ext cx="5168357" cy="3250475"/>
          </a:xfrm>
          <a:prstGeom prst="rect">
            <a:avLst/>
          </a:prstGeom>
          <a:noFill/>
        </p:spPr>
      </p:pic>
    </p:spTree>
    <p:extLst>
      <p:ext uri="{BB962C8B-B14F-4D97-AF65-F5344CB8AC3E}">
        <p14:creationId xmlns:p14="http://schemas.microsoft.com/office/powerpoint/2010/main" val="42537197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Creating a full pedagogic approach and program </a:t>
            </a:r>
          </a:p>
        </p:txBody>
      </p:sp>
      <p:sp>
        <p:nvSpPr>
          <p:cNvPr id="8" name="מלבן 7">
            <a:extLst>
              <a:ext uri="{FF2B5EF4-FFF2-40B4-BE49-F238E27FC236}">
                <a16:creationId xmlns:a16="http://schemas.microsoft.com/office/drawing/2014/main" id="{239C5C6C-9AB8-4F2A-A926-9E5554343549}"/>
              </a:ext>
            </a:extLst>
          </p:cNvPr>
          <p:cNvSpPr/>
          <p:nvPr/>
        </p:nvSpPr>
        <p:spPr>
          <a:xfrm>
            <a:off x="269967" y="2067421"/>
            <a:ext cx="4572000" cy="4304705"/>
          </a:xfrm>
          <a:prstGeom prst="rect">
            <a:avLst/>
          </a:prstGeom>
        </p:spPr>
        <p:txBody>
          <a:bodyPr>
            <a:spAutoFit/>
          </a:bodyPr>
          <a:lstStyle/>
          <a:p>
            <a:pPr marL="228600">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Content:</a:t>
            </a:r>
            <a:endPar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Simplification </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Complexity</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Ex-curriculum</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Life itself</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Reorganize for learning</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Values</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Issues from the real world</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Content chosen by pupil</a:t>
            </a:r>
          </a:p>
          <a:p>
            <a:pPr marL="342900" lvl="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Learning environment</a:t>
            </a:r>
          </a:p>
        </p:txBody>
      </p:sp>
      <p:sp>
        <p:nvSpPr>
          <p:cNvPr id="9" name="מלבן 8">
            <a:extLst>
              <a:ext uri="{FF2B5EF4-FFF2-40B4-BE49-F238E27FC236}">
                <a16:creationId xmlns:a16="http://schemas.microsoft.com/office/drawing/2014/main" id="{9D6B3AB8-0C61-4F89-957A-B7D8B51E41A8}"/>
              </a:ext>
            </a:extLst>
          </p:cNvPr>
          <p:cNvSpPr/>
          <p:nvPr/>
        </p:nvSpPr>
        <p:spPr>
          <a:xfrm>
            <a:off x="4445726" y="2067421"/>
            <a:ext cx="4572000" cy="4729436"/>
          </a:xfrm>
          <a:prstGeom prst="rect">
            <a:avLst/>
          </a:prstGeom>
        </p:spPr>
        <p:txBody>
          <a:bodyPr>
            <a:spAutoFit/>
          </a:bodyPr>
          <a:lstStyle/>
          <a:p>
            <a:pPr>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Process: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Complex thinking</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Experts’ research methods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Assembling research hypothesis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Learning through research</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Open self-experiment</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Flexible learning pace</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Reflection and study</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Pupil choose process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Variety and diversity</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679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37" name="Google Shape;137;p8"/>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38" name="Google Shape;138;p8"/>
          <p:cNvSpPr/>
          <p:nvPr/>
        </p:nvSpPr>
        <p:spPr>
          <a:xfrm>
            <a:off x="531223" y="1753904"/>
            <a:ext cx="8333741" cy="494622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Georgia"/>
                <a:ea typeface="Georgia"/>
                <a:cs typeface="Georgia"/>
                <a:sym typeface="Georgia"/>
              </a:rPr>
              <a:t>Main values of the program:</a:t>
            </a:r>
            <a:endParaRPr sz="2400">
              <a:solidFill>
                <a:schemeClr val="dk1"/>
              </a:solidFill>
              <a:latin typeface="Georgia"/>
              <a:ea typeface="Georgia"/>
              <a:cs typeface="Georgia"/>
              <a:sym typeface="Georgia"/>
            </a:endParaRPr>
          </a:p>
          <a:p>
            <a:pPr marL="342900" marR="0" lvl="0" indent="-34290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Georgia"/>
                <a:ea typeface="Georgia"/>
                <a:cs typeface="Georgia"/>
                <a:sym typeface="Georgia"/>
              </a:rPr>
              <a:t>Leading and awarding a culture in which excellence is a central value.</a:t>
            </a:r>
            <a:endParaRPr/>
          </a:p>
          <a:p>
            <a:pPr marL="342900" marR="0" lvl="0" indent="-34290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Georgia"/>
                <a:ea typeface="Georgia"/>
                <a:cs typeface="Georgia"/>
                <a:sym typeface="Georgia"/>
              </a:rPr>
              <a:t>Simultaneous obligation to personal excellence, self-abnegation and mobility while the creation of learning environment that is creative, flexible and dynamic. Striving to promote challenging dialogs and continues creation of new knowledge.</a:t>
            </a:r>
            <a:endParaRPr/>
          </a:p>
          <a:p>
            <a:pPr marL="342900" marR="0" lvl="0" indent="-34290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Georgia"/>
                <a:ea typeface="Georgia"/>
                <a:cs typeface="Georgia"/>
                <a:sym typeface="Georgia"/>
              </a:rPr>
              <a:t>A learning community in which pupils and teachers are equal in their obligation and curiosity to new knowledge and field of expertise.</a:t>
            </a:r>
            <a:endParaRPr/>
          </a:p>
          <a:p>
            <a:pPr marL="342900" marR="0" lvl="0" indent="-34290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Georgia"/>
                <a:ea typeface="Georgia"/>
                <a:cs typeface="Georgia"/>
                <a:sym typeface="Georgia"/>
              </a:rPr>
              <a:t>Enhancing the range of aspects of consciousness, to express their unique skills and to create appropriate learning and education patterns while constantly innovating.</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Creating a full pedagogic approach and program </a:t>
            </a:r>
          </a:p>
        </p:txBody>
      </p:sp>
      <p:sp>
        <p:nvSpPr>
          <p:cNvPr id="8" name="מלבן 7">
            <a:extLst>
              <a:ext uri="{FF2B5EF4-FFF2-40B4-BE49-F238E27FC236}">
                <a16:creationId xmlns:a16="http://schemas.microsoft.com/office/drawing/2014/main" id="{239C5C6C-9AB8-4F2A-A926-9E5554343549}"/>
              </a:ext>
            </a:extLst>
          </p:cNvPr>
          <p:cNvSpPr/>
          <p:nvPr/>
        </p:nvSpPr>
        <p:spPr>
          <a:xfrm>
            <a:off x="126274" y="2067421"/>
            <a:ext cx="4445726" cy="4304705"/>
          </a:xfrm>
          <a:prstGeom prst="rect">
            <a:avLst/>
          </a:prstGeom>
        </p:spPr>
        <p:txBody>
          <a:bodyPr wrap="square">
            <a:spAutoFit/>
          </a:bodyPr>
          <a:lstStyle/>
          <a:p>
            <a:pPr marL="228600">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Learning environment:</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Excepting</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Complex</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Flexible</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High mobility</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Independence</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Concentrating on the pupil</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Openness</a:t>
            </a:r>
          </a:p>
          <a:p>
            <a:pPr marL="5715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Teams in a flexible organization</a:t>
            </a:r>
          </a:p>
        </p:txBody>
      </p:sp>
      <p:sp>
        <p:nvSpPr>
          <p:cNvPr id="9" name="מלבן 8">
            <a:extLst>
              <a:ext uri="{FF2B5EF4-FFF2-40B4-BE49-F238E27FC236}">
                <a16:creationId xmlns:a16="http://schemas.microsoft.com/office/drawing/2014/main" id="{9D6B3AB8-0C61-4F89-957A-B7D8B51E41A8}"/>
              </a:ext>
            </a:extLst>
          </p:cNvPr>
          <p:cNvSpPr/>
          <p:nvPr/>
        </p:nvSpPr>
        <p:spPr>
          <a:xfrm>
            <a:off x="4445726" y="2067421"/>
            <a:ext cx="4572000" cy="3455241"/>
          </a:xfrm>
          <a:prstGeom prst="rect">
            <a:avLst/>
          </a:prstGeom>
        </p:spPr>
        <p:txBody>
          <a:bodyPr>
            <a:spAutoFit/>
          </a:bodyPr>
          <a:lstStyle/>
          <a:p>
            <a:pPr>
              <a:lnSpc>
                <a:spcPct val="115000"/>
              </a:lnSpc>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Outcome:</a:t>
            </a:r>
          </a:p>
          <a:p>
            <a:pPr marL="3429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Authentic audience</a:t>
            </a:r>
          </a:p>
          <a:p>
            <a:pPr marL="3429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Evaluation, assessment and feedback</a:t>
            </a:r>
          </a:p>
          <a:p>
            <a:pPr marL="3429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Pupil chooses outcome</a:t>
            </a:r>
          </a:p>
          <a:p>
            <a:pPr marL="3429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Formation and transformation</a:t>
            </a:r>
          </a:p>
          <a:p>
            <a:pPr marL="342900" indent="-342900">
              <a:lnSpc>
                <a:spcPct val="115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Variety and diversity </a:t>
            </a:r>
          </a:p>
        </p:txBody>
      </p:sp>
    </p:spTree>
    <p:extLst>
      <p:ext uri="{BB962C8B-B14F-4D97-AF65-F5344CB8AC3E}">
        <p14:creationId xmlns:p14="http://schemas.microsoft.com/office/powerpoint/2010/main" val="2347297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Liberated teaching while being demanding</a:t>
            </a:r>
          </a:p>
        </p:txBody>
      </p:sp>
      <p:sp>
        <p:nvSpPr>
          <p:cNvPr id="2" name="מלבן 1">
            <a:extLst>
              <a:ext uri="{FF2B5EF4-FFF2-40B4-BE49-F238E27FC236}">
                <a16:creationId xmlns:a16="http://schemas.microsoft.com/office/drawing/2014/main" id="{76877E84-CBA5-477A-809F-5E262958CE8F}"/>
              </a:ext>
            </a:extLst>
          </p:cNvPr>
          <p:cNvSpPr/>
          <p:nvPr/>
        </p:nvSpPr>
        <p:spPr>
          <a:xfrm>
            <a:off x="409303" y="2405448"/>
            <a:ext cx="8186057"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rational:</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There is no point for frontal teaching.</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Emphasis on process and not on accumulating knowledge.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teacher as a supervisor on learning processes.</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Creating dynamic learning process that progress in light of the both the class and the teacher. </a:t>
            </a:r>
          </a:p>
        </p:txBody>
      </p:sp>
    </p:spTree>
    <p:extLst>
      <p:ext uri="{BB962C8B-B14F-4D97-AF65-F5344CB8AC3E}">
        <p14:creationId xmlns:p14="http://schemas.microsoft.com/office/powerpoint/2010/main" val="30804877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Liberated teaching while being demanding</a:t>
            </a:r>
          </a:p>
        </p:txBody>
      </p:sp>
      <p:sp>
        <p:nvSpPr>
          <p:cNvPr id="2" name="מלבן 1">
            <a:extLst>
              <a:ext uri="{FF2B5EF4-FFF2-40B4-BE49-F238E27FC236}">
                <a16:creationId xmlns:a16="http://schemas.microsoft.com/office/drawing/2014/main" id="{76877E84-CBA5-477A-809F-5E262958CE8F}"/>
              </a:ext>
            </a:extLst>
          </p:cNvPr>
          <p:cNvSpPr/>
          <p:nvPr/>
        </p:nvSpPr>
        <p:spPr>
          <a:xfrm>
            <a:off x="409303" y="2405448"/>
            <a:ext cx="8629831" cy="3735510"/>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Basic principles: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Liberated teaching - The teacher as a guide and not a leader.</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Demanding teaching – high expectations and self-learning.</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Creating class internal culture – the teacher is not the sole owner of knowledge. Class take responsibility for the learning.</a:t>
            </a:r>
          </a:p>
        </p:txBody>
      </p:sp>
    </p:spTree>
    <p:extLst>
      <p:ext uri="{BB962C8B-B14F-4D97-AF65-F5344CB8AC3E}">
        <p14:creationId xmlns:p14="http://schemas.microsoft.com/office/powerpoint/2010/main" val="29154875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44202" y="1506584"/>
            <a:ext cx="8629831" cy="529632"/>
          </a:xfrm>
          <a:prstGeom prst="rect">
            <a:avLst/>
          </a:prstGeom>
          <a:noFill/>
        </p:spPr>
        <p:txBody>
          <a:bodyPr wrap="square" rtlCol="1">
            <a:spAutoFit/>
          </a:bodyPr>
          <a:lstStyle/>
          <a:p>
            <a:pPr algn="ctr">
              <a:lnSpc>
                <a:spcPct val="120000"/>
              </a:lnSpc>
            </a:pPr>
            <a:r>
              <a:rPr lang="en-US" sz="2600" b="1" dirty="0">
                <a:solidFill>
                  <a:srgbClr val="0000FF"/>
                </a:solidFill>
                <a:effectLst>
                  <a:outerShdw blurRad="38100" dist="38100" dir="2700000" algn="tl">
                    <a:srgbClr val="000000">
                      <a:alpha val="43137"/>
                    </a:srgbClr>
                  </a:outerShdw>
                </a:effectLst>
                <a:latin typeface="Georgia" panose="02040502050405020303" pitchFamily="18" charset="0"/>
              </a:rPr>
              <a:t>Liberated teaching while being demanding</a:t>
            </a:r>
          </a:p>
        </p:txBody>
      </p:sp>
      <p:sp>
        <p:nvSpPr>
          <p:cNvPr id="2" name="מלבן 1">
            <a:extLst>
              <a:ext uri="{FF2B5EF4-FFF2-40B4-BE49-F238E27FC236}">
                <a16:creationId xmlns:a16="http://schemas.microsoft.com/office/drawing/2014/main" id="{76877E84-CBA5-477A-809F-5E262958CE8F}"/>
              </a:ext>
            </a:extLst>
          </p:cNvPr>
          <p:cNvSpPr/>
          <p:nvPr/>
        </p:nvSpPr>
        <p:spPr>
          <a:xfrm>
            <a:off x="409303" y="2405448"/>
            <a:ext cx="8629831" cy="51462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Modus operandi:</a:t>
            </a:r>
          </a:p>
        </p:txBody>
      </p:sp>
      <p:pic>
        <p:nvPicPr>
          <p:cNvPr id="6" name="תמונה 5">
            <a:extLst>
              <a:ext uri="{FF2B5EF4-FFF2-40B4-BE49-F238E27FC236}">
                <a16:creationId xmlns:a16="http://schemas.microsoft.com/office/drawing/2014/main" id="{711C1C86-C9B1-4B42-A4A6-4065D0D41446}"/>
              </a:ext>
            </a:extLst>
          </p:cNvPr>
          <p:cNvPicPr>
            <a:picLocks noChangeAspect="1"/>
          </p:cNvPicPr>
          <p:nvPr/>
        </p:nvPicPr>
        <p:blipFill>
          <a:blip r:embed="rId4"/>
          <a:stretch>
            <a:fillRect/>
          </a:stretch>
        </p:blipFill>
        <p:spPr>
          <a:xfrm>
            <a:off x="753517" y="3066458"/>
            <a:ext cx="8101348" cy="3674945"/>
          </a:xfrm>
          <a:prstGeom prst="rect">
            <a:avLst/>
          </a:prstGeom>
        </p:spPr>
      </p:pic>
    </p:spTree>
    <p:extLst>
      <p:ext uri="{BB962C8B-B14F-4D97-AF65-F5344CB8AC3E}">
        <p14:creationId xmlns:p14="http://schemas.microsoft.com/office/powerpoint/2010/main" val="260830432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292735" y="2428409"/>
            <a:ext cx="8558530" cy="3735510"/>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One of the key ideas behind "Emotional response" is that part of role of the teacher is to help the gifted to develop emotional and mental resilience. </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How to cope with this huge task? There is no recipe. </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We can mark a series of messages of emotional resilience. In the specific context of the gifted, it’s worth thinking about how these messages can be corresponded with the class.</a:t>
            </a:r>
          </a:p>
        </p:txBody>
      </p:sp>
    </p:spTree>
    <p:extLst>
      <p:ext uri="{BB962C8B-B14F-4D97-AF65-F5344CB8AC3E}">
        <p14:creationId xmlns:p14="http://schemas.microsoft.com/office/powerpoint/2010/main" val="20275397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419645" y="2106193"/>
            <a:ext cx="8558530" cy="4655762"/>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messages are: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514350" lvl="0" indent="-514350">
              <a:lnSpc>
                <a:spcPct val="115000"/>
              </a:lnSpc>
              <a:buFont typeface="Wingdings" panose="05000000000000000000" pitchFamily="2" charset="2"/>
              <a:buChar char="ü"/>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Multiple points of view</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developing the sense that the pupil’s point of view is only one of many possible it is important to understand it in order of developing relations with others.</a:t>
            </a:r>
          </a:p>
          <a:p>
            <a:pPr marL="514350" lvl="0" indent="-514350">
              <a:lnSpc>
                <a:spcPct val="115000"/>
              </a:lnSpc>
              <a:buFont typeface="Wingdings" panose="05000000000000000000" pitchFamily="2" charset="2"/>
              <a:buChar char="ü"/>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understanding that every experience is temporary and changing</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The understanding of the fluency of life, of past- present and future, accumulative knowledge and experience as a path for development.</a:t>
            </a:r>
          </a:p>
        </p:txBody>
      </p:sp>
    </p:spTree>
    <p:extLst>
      <p:ext uri="{BB962C8B-B14F-4D97-AF65-F5344CB8AC3E}">
        <p14:creationId xmlns:p14="http://schemas.microsoft.com/office/powerpoint/2010/main" val="24427735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454479" y="2384867"/>
            <a:ext cx="8558530"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messages are: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457200" algn="l"/>
              </a:tabLst>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Friendliness and Humor</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moderating the seriousness often characterized the gifted, lighting 	up and joke on things as a mean of blending in external society.</a:t>
            </a:r>
          </a:p>
          <a:p>
            <a:pPr marL="457200" lvl="0" indent="-457200">
              <a:lnSpc>
                <a:spcPct val="115000"/>
              </a:lnSpc>
              <a:buFont typeface="Wingdings" panose="05000000000000000000" pitchFamily="2" charset="2"/>
              <a:buChar char="ü"/>
              <a:tabLst>
                <a:tab pos="457200" algn="l"/>
              </a:tabLst>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See the positive</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gifted as analytics tend to look for the negative, the deviant and the wrong. This tendency should be balanced with opposite experiences.</a:t>
            </a:r>
          </a:p>
        </p:txBody>
      </p:sp>
    </p:spTree>
    <p:extLst>
      <p:ext uri="{BB962C8B-B14F-4D97-AF65-F5344CB8AC3E}">
        <p14:creationId xmlns:p14="http://schemas.microsoft.com/office/powerpoint/2010/main" val="33657794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377735" y="2351794"/>
            <a:ext cx="8558530" cy="281525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messages are: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457200" algn="l"/>
              </a:tabLst>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power of togetherness and belonging</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the individual cannot satisfy his needs solely. We need the other, to relate to him. The gifted need to explore a common language with the surrounding</a:t>
            </a:r>
            <a:r>
              <a:rPr lang="en-US" sz="2600" i="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to experience belonging</a:t>
            </a:r>
            <a:r>
              <a:rPr lang="en-US" sz="2600" i="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3694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377735" y="2351794"/>
            <a:ext cx="8558530"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messages are: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457200" algn="l"/>
              </a:tabLst>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power of influencing</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gifted has the ability and the tendency to capture the “big picture” and sometimes feel inferior, powerless and despair via those “big pictures”. The story of David vs. Goliath is a key subject where the inferior with his wisdom defeat the evil.</a:t>
            </a:r>
          </a:p>
        </p:txBody>
      </p:sp>
    </p:spTree>
    <p:extLst>
      <p:ext uri="{BB962C8B-B14F-4D97-AF65-F5344CB8AC3E}">
        <p14:creationId xmlns:p14="http://schemas.microsoft.com/office/powerpoint/2010/main" val="11207952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sp>
        <p:nvSpPr>
          <p:cNvPr id="2" name="מלבן 1">
            <a:extLst>
              <a:ext uri="{FF2B5EF4-FFF2-40B4-BE49-F238E27FC236}">
                <a16:creationId xmlns:a16="http://schemas.microsoft.com/office/drawing/2014/main" id="{1CAF0DDA-8A5C-46BF-86F8-ECAAE7F51F92}"/>
              </a:ext>
            </a:extLst>
          </p:cNvPr>
          <p:cNvSpPr/>
          <p:nvPr/>
        </p:nvSpPr>
        <p:spPr>
          <a:xfrm>
            <a:off x="377735" y="2351794"/>
            <a:ext cx="8558530"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messages are: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457200" algn="l"/>
              </a:tabLst>
            </a:pPr>
            <a:r>
              <a:rPr lang="en-US" sz="2600" u="sng"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Multiple ways to exist in the world</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Gifted tend to see themselves as irregular and strange to the society. They tend to become introvert. They need guidance to go out to the world and be part of it using their strengths to become equal and influencing member of their community.</a:t>
            </a:r>
          </a:p>
        </p:txBody>
      </p:sp>
    </p:spTree>
    <p:extLst>
      <p:ext uri="{BB962C8B-B14F-4D97-AF65-F5344CB8AC3E}">
        <p14:creationId xmlns:p14="http://schemas.microsoft.com/office/powerpoint/2010/main" val="300885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9"/>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44" name="Google Shape;144;p9"/>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45" name="Google Shape;145;p9"/>
          <p:cNvSpPr/>
          <p:nvPr/>
        </p:nvSpPr>
        <p:spPr>
          <a:xfrm>
            <a:off x="408941" y="1689463"/>
            <a:ext cx="8490857" cy="473975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Georgia"/>
                <a:ea typeface="Georgia"/>
                <a:cs typeface="Georgia"/>
                <a:sym typeface="Georgia"/>
              </a:rPr>
              <a:t>What is the image of the graduate?</a:t>
            </a:r>
            <a:endParaRPr sz="2400">
              <a:solidFill>
                <a:schemeClr val="dk1"/>
              </a:solidFill>
              <a:latin typeface="Georgia"/>
              <a:ea typeface="Georgia"/>
              <a:cs typeface="Georgia"/>
              <a:sym typeface="Georgia"/>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Become excellent in science, technology, art, literature, law, business, philosophy and entrepreneurship.</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Demonstrate perseverance and persistence, creativity and originality, curiosity, intellectual and/or artistic honesty, ability and desire to constantly learn and develop ability to think and act under conditions of uncertainty.</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Demonstrate multidirectional thinking, interdisciplinary vision, analytical ability, efficient information consumption, broad vision and awareness of value implications.</a:t>
            </a:r>
            <a:endParaRPr/>
          </a:p>
          <a:p>
            <a:pPr marL="342900" marR="0" lvl="0" indent="-342900" algn="l" rtl="0">
              <a:lnSpc>
                <a:spcPct val="115000"/>
              </a:lnSpc>
              <a:spcBef>
                <a:spcPts val="0"/>
              </a:spcBef>
              <a:spcAft>
                <a:spcPts val="0"/>
              </a:spcAft>
              <a:buClr>
                <a:schemeClr val="dk1"/>
              </a:buClr>
              <a:buSzPts val="2200"/>
              <a:buFont typeface="Calibri"/>
              <a:buAutoNum type="arabicPeriod"/>
            </a:pPr>
            <a:r>
              <a:rPr lang="en-US" sz="2200">
                <a:solidFill>
                  <a:schemeClr val="dk1"/>
                </a:solidFill>
                <a:latin typeface="Georgia"/>
                <a:ea typeface="Georgia"/>
                <a:cs typeface="Georgia"/>
                <a:sym typeface="Georgia"/>
              </a:rPr>
              <a:t>A graduate of the unique programs must be a person with a social commitment and a high level of morality and humanity.</a:t>
            </a: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172901" y="1506584"/>
            <a:ext cx="8629831" cy="529632"/>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Developing emotional resilience among gifted children.</a:t>
            </a:r>
          </a:p>
        </p:txBody>
      </p:sp>
      <p:pic>
        <p:nvPicPr>
          <p:cNvPr id="6" name="Picture 2" descr="תוצאת תמונה עבור גשהןג הד עםךןשאי בשראםםמ&quot;">
            <a:extLst>
              <a:ext uri="{FF2B5EF4-FFF2-40B4-BE49-F238E27FC236}">
                <a16:creationId xmlns:a16="http://schemas.microsoft.com/office/drawing/2014/main" id="{06579F87-77A9-45B8-9AEF-7118C36A38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527" y="2423614"/>
            <a:ext cx="4276124" cy="3646259"/>
          </a:xfrm>
          <a:prstGeom prst="rect">
            <a:avLst/>
          </a:prstGeom>
          <a:noFill/>
        </p:spPr>
      </p:pic>
      <p:pic>
        <p:nvPicPr>
          <p:cNvPr id="7" name="Picture 4" descr="תוצאת תמונה עבור a snail exploring the world ilustration&quot;">
            <a:extLst>
              <a:ext uri="{FF2B5EF4-FFF2-40B4-BE49-F238E27FC236}">
                <a16:creationId xmlns:a16="http://schemas.microsoft.com/office/drawing/2014/main" id="{8BA28049-2B33-4A04-9A79-103B6D3B32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312" y="2423614"/>
            <a:ext cx="3603717" cy="3646259"/>
          </a:xfrm>
          <a:prstGeom prst="rect">
            <a:avLst/>
          </a:prstGeom>
          <a:noFill/>
        </p:spPr>
      </p:pic>
    </p:spTree>
    <p:extLst>
      <p:ext uri="{BB962C8B-B14F-4D97-AF65-F5344CB8AC3E}">
        <p14:creationId xmlns:p14="http://schemas.microsoft.com/office/powerpoint/2010/main" val="17677780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536826"/>
            <a:ext cx="8629831" cy="3735510"/>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Rational:</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Gifted develop at the age of elementary school a justified self-perception of having higher learning abilities. This perception is based on the scope of successes and the feedback from their surroundings.</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Secondary school is the first place when they actually can experience difficulties and even failures coping with the academic learning.</a:t>
            </a:r>
          </a:p>
        </p:txBody>
      </p:sp>
    </p:spTree>
    <p:extLst>
      <p:ext uri="{BB962C8B-B14F-4D97-AF65-F5344CB8AC3E}">
        <p14:creationId xmlns:p14="http://schemas.microsoft.com/office/powerpoint/2010/main" val="1715834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536826"/>
            <a:ext cx="8629831" cy="281525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Rational:</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This experience meets them without the necessary resilience and might lead to discouraging and even avoiding behaviors.</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Those failures might become designing experience to mature behavior, resilience and strength.</a:t>
            </a:r>
          </a:p>
        </p:txBody>
      </p:sp>
    </p:spTree>
    <p:extLst>
      <p:ext uri="{BB962C8B-B14F-4D97-AF65-F5344CB8AC3E}">
        <p14:creationId xmlns:p14="http://schemas.microsoft.com/office/powerpoint/2010/main" val="35239372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3735510"/>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Goals of the teaching practices: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Developing capabilities and resilience allowing coping with difficulties and failures.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Developing the capabilities of working in uncertain conditions.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Developing meta-cognitive skills.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Building a class environment in which difficulties and failure are not connected to “not being smart enough”.</a:t>
            </a:r>
          </a:p>
        </p:txBody>
      </p:sp>
    </p:spTree>
    <p:extLst>
      <p:ext uri="{BB962C8B-B14F-4D97-AF65-F5344CB8AC3E}">
        <p14:creationId xmlns:p14="http://schemas.microsoft.com/office/powerpoint/2010/main" val="21329154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2355132"/>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Basic principles of the teaching practices: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Confronting the difficulties and the failures.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Working in uncertain conditions.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Class climate nurturing learning.</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Working on reflection and meta-cognitive skills.</a:t>
            </a:r>
          </a:p>
        </p:txBody>
      </p:sp>
    </p:spTree>
    <p:extLst>
      <p:ext uri="{BB962C8B-B14F-4D97-AF65-F5344CB8AC3E}">
        <p14:creationId xmlns:p14="http://schemas.microsoft.com/office/powerpoint/2010/main" val="24807667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2355132"/>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Confronting the difficulties and the failures.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Delivering very difficult assignments.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Condense or partial teaching.</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Emphasize mistakes – but not the mistaken person.</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Specification of the difficulty.</a:t>
            </a:r>
          </a:p>
        </p:txBody>
      </p:sp>
    </p:spTree>
    <p:extLst>
      <p:ext uri="{BB962C8B-B14F-4D97-AF65-F5344CB8AC3E}">
        <p14:creationId xmlns:p14="http://schemas.microsoft.com/office/powerpoint/2010/main" val="6395681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281525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Working in uncertain conditions.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Leaving questions open and unsolved.</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Teacher avoids relating to answers and solutions.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Practicing a technique to achieve solution without understanding it (like in mathematics).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Modeling of solving exercises by the teacher.</a:t>
            </a:r>
          </a:p>
        </p:txBody>
      </p:sp>
    </p:spTree>
    <p:extLst>
      <p:ext uri="{BB962C8B-B14F-4D97-AF65-F5344CB8AC3E}">
        <p14:creationId xmlns:p14="http://schemas.microsoft.com/office/powerpoint/2010/main" val="19187501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281525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Class climate nurturing learning.</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Giving legitimacy to not understanding or difficulties.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Criticizing patronizing, snobbish and arrogant behaviors.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Learning from mistakes.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Developing asking skills rather answering ones.</a:t>
            </a:r>
          </a:p>
        </p:txBody>
      </p:sp>
    </p:spTree>
    <p:extLst>
      <p:ext uri="{BB962C8B-B14F-4D97-AF65-F5344CB8AC3E}">
        <p14:creationId xmlns:p14="http://schemas.microsoft.com/office/powerpoint/2010/main" val="140089137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69967" y="1506584"/>
            <a:ext cx="8629831" cy="1009764"/>
          </a:xfrm>
          <a:prstGeom prst="rect">
            <a:avLst/>
          </a:prstGeom>
          <a:noFill/>
        </p:spPr>
        <p:txBody>
          <a:bodyPr wrap="square" rtlCol="1">
            <a:spAutoFit/>
          </a:bodyPr>
          <a:lstStyle/>
          <a:p>
            <a:pPr algn="ctr">
              <a:lnSpc>
                <a:spcPct val="120000"/>
              </a:lnSpc>
            </a:pPr>
            <a:r>
              <a:rPr lang="en-US" sz="2600" dirty="0">
                <a:solidFill>
                  <a:srgbClr val="0000FF"/>
                </a:solidFill>
                <a:effectLst>
                  <a:outerShdw blurRad="38100" dist="38100" dir="2700000" algn="tl">
                    <a:srgbClr val="000000">
                      <a:alpha val="43137"/>
                    </a:srgbClr>
                  </a:outerShdw>
                </a:effectLst>
                <a:latin typeface="Georgia" panose="02040502050405020303" pitchFamily="18" charset="0"/>
              </a:rPr>
              <a:t>Total failure- Intentional encounter with learning difficulties for building ability and resilience</a:t>
            </a:r>
          </a:p>
        </p:txBody>
      </p:sp>
      <p:sp>
        <p:nvSpPr>
          <p:cNvPr id="2" name="מלבן 1">
            <a:extLst>
              <a:ext uri="{FF2B5EF4-FFF2-40B4-BE49-F238E27FC236}">
                <a16:creationId xmlns:a16="http://schemas.microsoft.com/office/drawing/2014/main" id="{9CCCA6E1-60DD-4CAB-98AC-4F3809FFC5C3}"/>
              </a:ext>
            </a:extLst>
          </p:cNvPr>
          <p:cNvSpPr/>
          <p:nvPr/>
        </p:nvSpPr>
        <p:spPr>
          <a:xfrm>
            <a:off x="269966" y="2771959"/>
            <a:ext cx="8629831" cy="2815258"/>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Working on reflection and meta-cognitive skills.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Delivering self-study assignments and later reflect on the process rather than on the outcomes.</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Sharing pedagogic considerations as for assignments given.</a:t>
            </a: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Mutual learning before an examination.</a:t>
            </a:r>
          </a:p>
        </p:txBody>
      </p:sp>
    </p:spTree>
    <p:extLst>
      <p:ext uri="{BB962C8B-B14F-4D97-AF65-F5344CB8AC3E}">
        <p14:creationId xmlns:p14="http://schemas.microsoft.com/office/powerpoint/2010/main" val="3313221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767261" y="1506584"/>
            <a:ext cx="7609477"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Historic role play – becoming a gifted teacher</a:t>
            </a:r>
          </a:p>
        </p:txBody>
      </p:sp>
      <p:sp>
        <p:nvSpPr>
          <p:cNvPr id="2" name="מלבן 1">
            <a:extLst>
              <a:ext uri="{FF2B5EF4-FFF2-40B4-BE49-F238E27FC236}">
                <a16:creationId xmlns:a16="http://schemas.microsoft.com/office/drawing/2014/main" id="{C49F06FE-0DAE-44C2-AF08-931C4FB6D060}"/>
              </a:ext>
            </a:extLst>
          </p:cNvPr>
          <p:cNvSpPr/>
          <p:nvPr/>
        </p:nvSpPr>
        <p:spPr>
          <a:xfrm>
            <a:off x="361585" y="2437754"/>
            <a:ext cx="8420827"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Goals of the teaching practice: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Significant and challenging learning</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 response to the multiple-intelligences and the scope of roles in the class.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An opportunity to inter-related work among the gifted – nurturing social aspects.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Responding to the gifted need for autonomy.</a:t>
            </a:r>
          </a:p>
        </p:txBody>
      </p:sp>
    </p:spTree>
    <p:extLst>
      <p:ext uri="{BB962C8B-B14F-4D97-AF65-F5344CB8AC3E}">
        <p14:creationId xmlns:p14="http://schemas.microsoft.com/office/powerpoint/2010/main" val="222960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51" name="Google Shape;151;p10"/>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152" name="Google Shape;152;p10"/>
          <p:cNvSpPr/>
          <p:nvPr/>
        </p:nvSpPr>
        <p:spPr>
          <a:xfrm>
            <a:off x="1707968" y="1689463"/>
            <a:ext cx="5728063"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a:p>
          <a:p>
            <a:pPr marL="0" marR="0" lvl="0" indent="0" algn="ctr" rtl="0">
              <a:spcBef>
                <a:spcPts val="0"/>
              </a:spcBef>
              <a:spcAft>
                <a:spcPts val="0"/>
              </a:spcAft>
              <a:buNone/>
            </a:pPr>
            <a:r>
              <a:rPr lang="en-US" sz="3600">
                <a:solidFill>
                  <a:schemeClr val="dk1"/>
                </a:solidFill>
                <a:latin typeface="Georgia"/>
                <a:ea typeface="Georgia"/>
                <a:cs typeface="Georgia"/>
                <a:sym typeface="Georgia"/>
              </a:rPr>
              <a:t>Definitions of giftness</a:t>
            </a:r>
            <a:endParaRPr sz="3600">
              <a:solidFill>
                <a:schemeClr val="dk1"/>
              </a:solidFill>
              <a:latin typeface="Georgia"/>
              <a:ea typeface="Georgia"/>
              <a:cs typeface="Georgia"/>
              <a:sym typeface="Georgia"/>
            </a:endParaRPr>
          </a:p>
          <a:p>
            <a:pPr marL="0" marR="0" lvl="0" indent="0" algn="ctr" rtl="0">
              <a:spcBef>
                <a:spcPts val="0"/>
              </a:spcBef>
              <a:spcAft>
                <a:spcPts val="0"/>
              </a:spcAft>
              <a:buNone/>
            </a:pPr>
            <a:endParaRPr sz="3600" b="1">
              <a:solidFill>
                <a:schemeClr val="dk1"/>
              </a:solidFill>
              <a:latin typeface="Georgia"/>
              <a:ea typeface="Georgia"/>
              <a:cs typeface="Georgia"/>
              <a:sym typeface="Georgia"/>
            </a:endParaRPr>
          </a:p>
        </p:txBody>
      </p:sp>
      <p:pic>
        <p:nvPicPr>
          <p:cNvPr id="153" name="Google Shape;153;p10" descr="Gifted"/>
          <p:cNvPicPr preferRelativeResize="0"/>
          <p:nvPr/>
        </p:nvPicPr>
        <p:blipFill rotWithShape="1">
          <a:blip r:embed="rId5">
            <a:alphaModFix/>
          </a:blip>
          <a:srcRect/>
          <a:stretch/>
        </p:blipFill>
        <p:spPr>
          <a:xfrm>
            <a:off x="1976844" y="3811228"/>
            <a:ext cx="5190309" cy="2048189"/>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767261" y="1506584"/>
            <a:ext cx="7609477"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Historic role play – becoming a gifted teacher</a:t>
            </a:r>
          </a:p>
        </p:txBody>
      </p:sp>
      <p:sp>
        <p:nvSpPr>
          <p:cNvPr id="6" name="מלבן 5">
            <a:extLst>
              <a:ext uri="{FF2B5EF4-FFF2-40B4-BE49-F238E27FC236}">
                <a16:creationId xmlns:a16="http://schemas.microsoft.com/office/drawing/2014/main" id="{7B858FF6-C9EE-47F9-B9EC-CB381C483F73}"/>
              </a:ext>
            </a:extLst>
          </p:cNvPr>
          <p:cNvSpPr/>
          <p:nvPr/>
        </p:nvSpPr>
        <p:spPr>
          <a:xfrm>
            <a:off x="609507" y="2266860"/>
            <a:ext cx="7924983" cy="3275384"/>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Basic principle of the teaching practice:</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Pupils work in teams, conduct research and create knowledge around the chosen subject.</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Having a significant assignment – thought and arranged.</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assignment demands complicated processing of data and knowledge.</a:t>
            </a:r>
          </a:p>
        </p:txBody>
      </p:sp>
    </p:spTree>
    <p:extLst>
      <p:ext uri="{BB962C8B-B14F-4D97-AF65-F5344CB8AC3E}">
        <p14:creationId xmlns:p14="http://schemas.microsoft.com/office/powerpoint/2010/main" val="9662096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767261" y="1506584"/>
            <a:ext cx="7609477"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Historic role play – becoming a gifted teacher</a:t>
            </a:r>
          </a:p>
        </p:txBody>
      </p:sp>
      <p:sp>
        <p:nvSpPr>
          <p:cNvPr id="2" name="מלבן 1">
            <a:extLst>
              <a:ext uri="{FF2B5EF4-FFF2-40B4-BE49-F238E27FC236}">
                <a16:creationId xmlns:a16="http://schemas.microsoft.com/office/drawing/2014/main" id="{C49F06FE-0DAE-44C2-AF08-931C4FB6D060}"/>
              </a:ext>
            </a:extLst>
          </p:cNvPr>
          <p:cNvSpPr/>
          <p:nvPr/>
        </p:nvSpPr>
        <p:spPr>
          <a:xfrm>
            <a:off x="408940" y="2186022"/>
            <a:ext cx="8482511" cy="4195636"/>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Preparation needed:</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Selecting the subject that will be the base for the assignment.</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Defining the purpose and the goals of the assignment.</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Dividing the assignment to sub-assignments to be delivered to the different groups.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Dividing the pupils to the groups, after close consideration and delivering the considered matched sub-assignments.</a:t>
            </a:r>
          </a:p>
        </p:txBody>
      </p:sp>
    </p:spTree>
    <p:extLst>
      <p:ext uri="{BB962C8B-B14F-4D97-AF65-F5344CB8AC3E}">
        <p14:creationId xmlns:p14="http://schemas.microsoft.com/office/powerpoint/2010/main" val="39197069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767261" y="1506584"/>
            <a:ext cx="7609477"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Historic role play – becoming a gifted teacher</a:t>
            </a:r>
          </a:p>
        </p:txBody>
      </p:sp>
      <p:sp>
        <p:nvSpPr>
          <p:cNvPr id="2" name="מלבן 1">
            <a:extLst>
              <a:ext uri="{FF2B5EF4-FFF2-40B4-BE49-F238E27FC236}">
                <a16:creationId xmlns:a16="http://schemas.microsoft.com/office/drawing/2014/main" id="{C49F06FE-0DAE-44C2-AF08-931C4FB6D060}"/>
              </a:ext>
            </a:extLst>
          </p:cNvPr>
          <p:cNvSpPr/>
          <p:nvPr/>
        </p:nvSpPr>
        <p:spPr>
          <a:xfrm>
            <a:off x="200477" y="1895315"/>
            <a:ext cx="8743044" cy="4655762"/>
          </a:xfrm>
          <a:prstGeom prst="rect">
            <a:avLst/>
          </a:prstGeom>
        </p:spPr>
        <p:txBody>
          <a:bodyPr wrap="square">
            <a:spAutoFit/>
          </a:bodyPr>
          <a:lstStyle/>
          <a:p>
            <a:pPr>
              <a:lnSpc>
                <a:spcPct val="115000"/>
              </a:lnSpc>
            </a:pPr>
            <a:r>
              <a:rPr lang="en-US" sz="2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Modus operandi:</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Prolog and introduction.</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Dividing class to teams.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Team research and understanding the sub-assignments.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Teams get organized –dividing responsibilities.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Assignment launched.</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Work process – teams work to deliver.</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final product combined.</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Understanding and analysis of results and process.</a:t>
            </a:r>
          </a:p>
          <a:p>
            <a:pPr marL="342900" lvl="0" indent="-342900">
              <a:lnSpc>
                <a:spcPct val="115000"/>
              </a:lnSpc>
              <a:buFont typeface="+mj-lt"/>
              <a:buAutoNum type="arabicPeriod"/>
              <a:tabLst>
                <a:tab pos="2286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General evaluation on delivery – process and results.</a:t>
            </a:r>
          </a:p>
        </p:txBody>
      </p:sp>
    </p:spTree>
    <p:extLst>
      <p:ext uri="{BB962C8B-B14F-4D97-AF65-F5344CB8AC3E}">
        <p14:creationId xmlns:p14="http://schemas.microsoft.com/office/powerpoint/2010/main" val="35028452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767261" y="1506584"/>
            <a:ext cx="7609477"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Historic role play – becoming a gifted teacher</a:t>
            </a:r>
          </a:p>
        </p:txBody>
      </p:sp>
      <p:pic>
        <p:nvPicPr>
          <p:cNvPr id="6" name="תמונה 5">
            <a:extLst>
              <a:ext uri="{FF2B5EF4-FFF2-40B4-BE49-F238E27FC236}">
                <a16:creationId xmlns:a16="http://schemas.microsoft.com/office/drawing/2014/main" id="{ECC9884F-F369-46A5-913D-98728194F1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2514" y="2307907"/>
            <a:ext cx="8098972" cy="4073751"/>
          </a:xfrm>
          <a:prstGeom prst="rect">
            <a:avLst/>
          </a:prstGeom>
          <a:noFill/>
        </p:spPr>
      </p:pic>
    </p:spTree>
    <p:extLst>
      <p:ext uri="{BB962C8B-B14F-4D97-AF65-F5344CB8AC3E}">
        <p14:creationId xmlns:p14="http://schemas.microsoft.com/office/powerpoint/2010/main" val="10079100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1441478"/>
            <a:ext cx="8629831"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The dual glasses model for teaching in gifted classes.</a:t>
            </a:r>
          </a:p>
        </p:txBody>
      </p:sp>
      <p:pic>
        <p:nvPicPr>
          <p:cNvPr id="7" name="תמונה 6">
            <a:extLst>
              <a:ext uri="{FF2B5EF4-FFF2-40B4-BE49-F238E27FC236}">
                <a16:creationId xmlns:a16="http://schemas.microsoft.com/office/drawing/2014/main" id="{1BF34C6D-0973-4986-A196-854A63A7BE6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71" y="2290398"/>
            <a:ext cx="8186057" cy="4003357"/>
          </a:xfrm>
          <a:prstGeom prst="rect">
            <a:avLst/>
          </a:prstGeom>
          <a:noFill/>
        </p:spPr>
      </p:pic>
    </p:spTree>
    <p:extLst>
      <p:ext uri="{BB962C8B-B14F-4D97-AF65-F5344CB8AC3E}">
        <p14:creationId xmlns:p14="http://schemas.microsoft.com/office/powerpoint/2010/main" val="14529074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תיבת טקסט 2">
            <a:extLst>
              <a:ext uri="{FF2B5EF4-FFF2-40B4-BE49-F238E27FC236}">
                <a16:creationId xmlns:a16="http://schemas.microsoft.com/office/drawing/2014/main" id="{7D92FA4B-9534-4CB5-9FCD-44CF9E4D1C14}"/>
              </a:ext>
            </a:extLst>
          </p:cNvPr>
          <p:cNvSpPr txBox="1"/>
          <p:nvPr/>
        </p:nvSpPr>
        <p:spPr>
          <a:xfrm>
            <a:off x="257084" y="1441478"/>
            <a:ext cx="8629831" cy="495970"/>
          </a:xfrm>
          <a:prstGeom prst="rect">
            <a:avLst/>
          </a:prstGeom>
          <a:noFill/>
        </p:spPr>
        <p:txBody>
          <a:bodyPr wrap="square" rtlCol="1">
            <a:spAutoFit/>
          </a:bodyPr>
          <a:lstStyle/>
          <a:p>
            <a:pPr algn="ctr">
              <a:lnSpc>
                <a:spcPct val="120000"/>
              </a:lnSpc>
            </a:pPr>
            <a:r>
              <a:rPr lang="en-US" sz="2400" b="1" dirty="0">
                <a:solidFill>
                  <a:srgbClr val="0000FF"/>
                </a:solidFill>
                <a:effectLst>
                  <a:outerShdw blurRad="38100" dist="38100" dir="2700000" algn="tl">
                    <a:srgbClr val="000000">
                      <a:alpha val="43137"/>
                    </a:srgbClr>
                  </a:outerShdw>
                </a:effectLst>
                <a:latin typeface="Georgia" panose="02040502050405020303" pitchFamily="18" charset="0"/>
              </a:rPr>
              <a:t>The dual glasses model for teaching in gifted classes.</a:t>
            </a:r>
          </a:p>
        </p:txBody>
      </p:sp>
      <p:pic>
        <p:nvPicPr>
          <p:cNvPr id="6" name="תמונה 5">
            <a:extLst>
              <a:ext uri="{FF2B5EF4-FFF2-40B4-BE49-F238E27FC236}">
                <a16:creationId xmlns:a16="http://schemas.microsoft.com/office/drawing/2014/main" id="{73FB5AD0-5E5B-42F7-A132-26DC78149E7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07" y="2425971"/>
            <a:ext cx="7708447" cy="3783239"/>
          </a:xfrm>
          <a:prstGeom prst="rect">
            <a:avLst/>
          </a:prstGeom>
          <a:noFill/>
        </p:spPr>
      </p:pic>
    </p:spTree>
    <p:extLst>
      <p:ext uri="{BB962C8B-B14F-4D97-AF65-F5344CB8AC3E}">
        <p14:creationId xmlns:p14="http://schemas.microsoft.com/office/powerpoint/2010/main" val="28372475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pic>
        <p:nvPicPr>
          <p:cNvPr id="14340" name="Picture 4" descr="Let's Summarize Branding by JULIANN BROWN at Coroflot.com">
            <a:extLst>
              <a:ext uri="{FF2B5EF4-FFF2-40B4-BE49-F238E27FC236}">
                <a16:creationId xmlns:a16="http://schemas.microsoft.com/office/drawing/2014/main" id="{692989DC-AE02-428E-AA04-498A8DED11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32" b="37016"/>
          <a:stretch/>
        </p:blipFill>
        <p:spPr bwMode="auto">
          <a:xfrm>
            <a:off x="437337" y="2124891"/>
            <a:ext cx="8436684" cy="316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278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78456" y="459343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4" name="object 4"/>
          <p:cNvSpPr/>
          <p:nvPr/>
        </p:nvSpPr>
        <p:spPr>
          <a:xfrm>
            <a:off x="4672578"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9639"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5266307" y="5515711"/>
            <a:ext cx="0" cy="252899"/>
          </a:xfrm>
          <a:custGeom>
            <a:avLst/>
            <a:gdLst/>
            <a:ahLst/>
            <a:cxnLst/>
            <a:rect l="l" t="t" r="r" b="b"/>
            <a:pathLst>
              <a:path h="394334">
                <a:moveTo>
                  <a:pt x="0" y="393864"/>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80218"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6096"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3157"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60821"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62129" y="106001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62129" y="1268550"/>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62129" y="146827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2129" y="166213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185011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29" y="204102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63760"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8008"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63760"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8008" y="292805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73887"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73887" y="3315764"/>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3" name="object 23"/>
          <p:cNvSpPr/>
          <p:nvPr/>
        </p:nvSpPr>
        <p:spPr>
          <a:xfrm>
            <a:off x="2673887"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73887" y="370347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73887" y="38943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6700" y="40853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73887"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6700" y="459931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70948" y="478729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0948" y="497820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9766" y="5186747"/>
            <a:ext cx="1816718" cy="0"/>
          </a:xfrm>
          <a:custGeom>
            <a:avLst/>
            <a:gdLst/>
            <a:ahLst/>
            <a:cxnLst/>
            <a:rect l="l" t="t" r="r" b="b"/>
            <a:pathLst>
              <a:path w="2832735">
                <a:moveTo>
                  <a:pt x="0" y="0"/>
                </a:moveTo>
                <a:lnTo>
                  <a:pt x="2832328"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0947" y="537178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9766" y="5559768"/>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9766" y="5747747"/>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5281003" y="5897543"/>
            <a:ext cx="452856" cy="0"/>
          </a:xfrm>
          <a:custGeom>
            <a:avLst/>
            <a:gdLst/>
            <a:ahLst/>
            <a:cxnLst/>
            <a:rect l="l" t="t" r="r" b="b"/>
            <a:pathLst>
              <a:path w="706120">
                <a:moveTo>
                  <a:pt x="0" y="0"/>
                </a:moveTo>
                <a:lnTo>
                  <a:pt x="705790"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4669639" y="594160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9766" y="5947476"/>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897223" y="941721"/>
            <a:ext cx="245976" cy="141466"/>
          </a:xfrm>
          <a:prstGeom prst="rect">
            <a:avLst/>
          </a:prstGeom>
        </p:spPr>
        <p:txBody>
          <a:bodyPr vert="horz" wrap="square" lIns="0" tIns="8145" rIns="0" bIns="0" rtlCol="0">
            <a:spAutoFit/>
          </a:bodyPr>
          <a:lstStyle/>
          <a:p>
            <a:pPr marL="8145">
              <a:spcBef>
                <a:spcPts val="64"/>
              </a:spcBef>
            </a:pPr>
            <a:r>
              <a:rPr sz="866" b="1" spc="-147" dirty="0">
                <a:solidFill>
                  <a:srgbClr val="366D90"/>
                </a:solidFill>
              </a:rPr>
              <a:t>GATE</a:t>
            </a:r>
            <a:endParaRPr sz="866"/>
          </a:p>
        </p:txBody>
      </p:sp>
      <p:sp>
        <p:nvSpPr>
          <p:cNvPr id="39" name="object 39"/>
          <p:cNvSpPr txBox="1"/>
          <p:nvPr/>
        </p:nvSpPr>
        <p:spPr>
          <a:xfrm>
            <a:off x="4915654" y="1102614"/>
            <a:ext cx="362855" cy="42721"/>
          </a:xfrm>
          <a:prstGeom prst="rect">
            <a:avLst/>
          </a:prstGeom>
        </p:spPr>
        <p:txBody>
          <a:bodyPr vert="horz" wrap="square" lIns="0" tIns="8145" rIns="0" bIns="0" rtlCol="0">
            <a:spAutoFit/>
          </a:bodyPr>
          <a:lstStyle/>
          <a:p>
            <a:pPr marL="8145">
              <a:spcBef>
                <a:spcPts val="64"/>
              </a:spcBef>
            </a:pPr>
            <a:r>
              <a:rPr sz="224" b="1" spc="61" dirty="0">
                <a:solidFill>
                  <a:srgbClr val="7090A1"/>
                </a:solidFill>
              </a:rPr>
              <a:t>TOQ.IM)lfl".#WI</a:t>
            </a:r>
            <a:endParaRPr sz="224"/>
          </a:p>
        </p:txBody>
      </p:sp>
      <p:sp>
        <p:nvSpPr>
          <p:cNvPr id="40" name="object 40"/>
          <p:cNvSpPr txBox="1">
            <a:spLocks noGrp="1"/>
          </p:cNvSpPr>
          <p:nvPr>
            <p:ph type="title"/>
          </p:nvPr>
        </p:nvSpPr>
        <p:spPr>
          <a:xfrm>
            <a:off x="4894162" y="890528"/>
            <a:ext cx="365298" cy="347061"/>
          </a:xfrm>
          <a:prstGeom prst="rect">
            <a:avLst/>
          </a:prstGeom>
        </p:spPr>
        <p:txBody>
          <a:bodyPr spcFirstLastPara="1" vert="horz" wrap="square" lIns="0" tIns="8552" rIns="0" bIns="0" rtlCol="0" anchor="ctr" anchorCtr="0">
            <a:spAutoFit/>
          </a:bodyPr>
          <a:lstStyle/>
          <a:p>
            <a:pPr marL="8145">
              <a:lnSpc>
                <a:spcPct val="100000"/>
              </a:lnSpc>
              <a:spcBef>
                <a:spcPts val="67"/>
              </a:spcBef>
            </a:pPr>
            <a:r>
              <a:rPr sz="2116" spc="-664" dirty="0">
                <a:solidFill>
                  <a:srgbClr val="7090A1"/>
                </a:solidFill>
                <a:latin typeface="Arial"/>
                <a:cs typeface="Arial"/>
              </a:rPr>
              <a:t>-</a:t>
            </a:r>
            <a:r>
              <a:rPr sz="289" spc="-32" dirty="0">
                <a:solidFill>
                  <a:srgbClr val="7090A1"/>
                </a:solidFill>
                <a:latin typeface="Arial"/>
                <a:cs typeface="Arial"/>
              </a:rPr>
              <a:t>NC1T"LlNTionu0om</a:t>
            </a:r>
            <a:r>
              <a:rPr sz="289" spc="-2267" dirty="0">
                <a:solidFill>
                  <a:srgbClr val="7090A1"/>
                </a:solidFill>
                <a:latin typeface="Arial"/>
                <a:cs typeface="Arial"/>
              </a:rPr>
              <a:t>:</a:t>
            </a:r>
            <a:r>
              <a:rPr sz="2116" spc="-529" dirty="0">
                <a:solidFill>
                  <a:srgbClr val="7090A1"/>
                </a:solidFill>
                <a:latin typeface="Arial"/>
                <a:cs typeface="Arial"/>
              </a:rPr>
              <a:t>­</a:t>
            </a:r>
            <a:endParaRPr sz="2116">
              <a:latin typeface="Arial"/>
              <a:cs typeface="Arial"/>
            </a:endParaRPr>
          </a:p>
        </p:txBody>
      </p:sp>
      <p:sp>
        <p:nvSpPr>
          <p:cNvPr id="41" name="object 41"/>
          <p:cNvSpPr txBox="1"/>
          <p:nvPr/>
        </p:nvSpPr>
        <p:spPr>
          <a:xfrm>
            <a:off x="5757084" y="1045338"/>
            <a:ext cx="634894" cy="172035"/>
          </a:xfrm>
          <a:prstGeom prst="rect">
            <a:avLst/>
          </a:prstGeom>
        </p:spPr>
        <p:txBody>
          <a:bodyPr vert="horz" wrap="square" lIns="0" tIns="0" rIns="0" bIns="0" rtlCol="0">
            <a:spAutoFit/>
          </a:bodyPr>
          <a:lstStyle/>
          <a:p>
            <a:pPr marL="24434">
              <a:lnSpc>
                <a:spcPts val="744"/>
              </a:lnSpc>
            </a:pPr>
            <a:r>
              <a:rPr sz="4233" spc="-317" baseline="9469" dirty="0">
                <a:solidFill>
                  <a:srgbClr val="1570BA"/>
                </a:solidFill>
              </a:rPr>
              <a:t>■</a:t>
            </a:r>
            <a:r>
              <a:rPr sz="770" spc="-134" baseline="52083" dirty="0">
                <a:solidFill>
                  <a:srgbClr val="466B7B"/>
                </a:solidFill>
              </a:rPr>
              <a:t>Funde</a:t>
            </a:r>
            <a:r>
              <a:rPr sz="770" spc="-1505" baseline="52083" dirty="0">
                <a:solidFill>
                  <a:srgbClr val="466B7B"/>
                </a:solidFill>
              </a:rPr>
              <a:t>d</a:t>
            </a:r>
            <a:r>
              <a:rPr sz="513" spc="-90" dirty="0">
                <a:solidFill>
                  <a:srgbClr val="466B7B"/>
                </a:solidFill>
              </a:rPr>
              <a:t>Europea</a:t>
            </a:r>
            <a:r>
              <a:rPr sz="513" spc="-3207" dirty="0">
                <a:solidFill>
                  <a:srgbClr val="466B7B"/>
                </a:solidFill>
              </a:rPr>
              <a:t>n</a:t>
            </a:r>
            <a:r>
              <a:rPr sz="513" spc="-90" dirty="0">
                <a:solidFill>
                  <a:srgbClr val="466B7B"/>
                </a:solidFill>
              </a:rPr>
              <a:t>lh</a:t>
            </a:r>
            <a:r>
              <a:rPr sz="513" spc="-83" dirty="0">
                <a:solidFill>
                  <a:srgbClr val="466B7B"/>
                </a:solidFill>
              </a:rPr>
              <a:t>e</a:t>
            </a:r>
            <a:r>
              <a:rPr sz="513" spc="141" dirty="0">
                <a:solidFill>
                  <a:srgbClr val="466B7B"/>
                </a:solidFill>
              </a:rPr>
              <a:t> </a:t>
            </a:r>
            <a:r>
              <a:rPr sz="770" spc="-298" baseline="52083" dirty="0">
                <a:solidFill>
                  <a:srgbClr val="466B7B"/>
                </a:solidFill>
              </a:rPr>
              <a:t>by</a:t>
            </a:r>
            <a:r>
              <a:rPr sz="770" spc="-10" baseline="52083" dirty="0">
                <a:solidFill>
                  <a:srgbClr val="466B7B"/>
                </a:solidFill>
              </a:rPr>
              <a:t> </a:t>
            </a:r>
            <a:r>
              <a:rPr sz="513" spc="-6" dirty="0">
                <a:solidFill>
                  <a:srgbClr val="466B7B"/>
                </a:solidFill>
              </a:rPr>
              <a:t>Union</a:t>
            </a:r>
            <a:endParaRPr sz="513"/>
          </a:p>
        </p:txBody>
      </p:sp>
      <p:sp>
        <p:nvSpPr>
          <p:cNvPr id="42" name="object 42"/>
          <p:cNvSpPr txBox="1"/>
          <p:nvPr/>
        </p:nvSpPr>
        <p:spPr>
          <a:xfrm>
            <a:off x="4695279" y="1201228"/>
            <a:ext cx="1804501" cy="1179903"/>
          </a:xfrm>
          <a:prstGeom prst="rect">
            <a:avLst/>
          </a:prstGeom>
        </p:spPr>
        <p:txBody>
          <a:bodyPr vert="horz" wrap="square" lIns="0" tIns="56607" rIns="0" bIns="0" rtlCol="0">
            <a:spAutoFit/>
          </a:bodyPr>
          <a:lstStyle/>
          <a:p>
            <a:pPr marR="40315" algn="ctr">
              <a:spcBef>
                <a:spcPts val="446"/>
              </a:spcBef>
            </a:pPr>
            <a:r>
              <a:rPr sz="802" b="1" spc="-29" dirty="0">
                <a:solidFill>
                  <a:srgbClr val="282828"/>
                </a:solidFill>
                <a:latin typeface="Times New Roman"/>
                <a:cs typeface="Times New Roman"/>
              </a:rPr>
              <a:t>GATE</a:t>
            </a:r>
            <a:r>
              <a:rPr sz="802" b="1" spc="-19" dirty="0">
                <a:solidFill>
                  <a:srgbClr val="282828"/>
                </a:solidFill>
                <a:latin typeface="Times New Roman"/>
                <a:cs typeface="Times New Roman"/>
              </a:rPr>
              <a:t> </a:t>
            </a:r>
            <a:r>
              <a:rPr sz="802" b="1" dirty="0">
                <a:solidFill>
                  <a:srgbClr val="282828"/>
                </a:solidFill>
                <a:latin typeface="Times New Roman"/>
                <a:cs typeface="Times New Roman"/>
              </a:rPr>
              <a:t>projeet</a:t>
            </a:r>
            <a:r>
              <a:rPr sz="802" b="1" spc="51" dirty="0">
                <a:solidFill>
                  <a:srgbClr val="282828"/>
                </a:solidFill>
                <a:latin typeface="Times New Roman"/>
                <a:cs typeface="Times New Roman"/>
              </a:rPr>
              <a:t> </a:t>
            </a:r>
            <a:r>
              <a:rPr sz="673" b="1" dirty="0">
                <a:solidFill>
                  <a:srgbClr val="3A3A3A"/>
                </a:solidFill>
                <a:latin typeface="Times New Roman"/>
                <a:cs typeface="Times New Roman"/>
              </a:rPr>
              <a:t>1</a:t>
            </a:r>
            <a:r>
              <a:rPr sz="962" b="1" baseline="16666" dirty="0">
                <a:solidFill>
                  <a:srgbClr val="3A3A3A"/>
                </a:solidFill>
                <a:latin typeface="Times New Roman"/>
                <a:cs typeface="Times New Roman"/>
              </a:rPr>
              <a:t>st</a:t>
            </a:r>
            <a:r>
              <a:rPr sz="962" b="1" spc="87" baseline="16666" dirty="0">
                <a:solidFill>
                  <a:srgbClr val="3A3A3A"/>
                </a:solidFill>
                <a:latin typeface="Times New Roman"/>
                <a:cs typeface="Times New Roman"/>
              </a:rPr>
              <a:t> </a:t>
            </a:r>
            <a:r>
              <a:rPr sz="802" b="1" dirty="0">
                <a:solidFill>
                  <a:srgbClr val="282828"/>
                </a:solidFill>
                <a:latin typeface="Times New Roman"/>
                <a:cs typeface="Times New Roman"/>
              </a:rPr>
              <a:t>Learning,</a:t>
            </a:r>
            <a:r>
              <a:rPr sz="802" b="1" spc="151" dirty="0">
                <a:solidFill>
                  <a:srgbClr val="282828"/>
                </a:solidFill>
                <a:latin typeface="Times New Roman"/>
                <a:cs typeface="Times New Roman"/>
              </a:rPr>
              <a:t> </a:t>
            </a:r>
            <a:r>
              <a:rPr sz="802" b="1" spc="-6" dirty="0">
                <a:solidFill>
                  <a:srgbClr val="282828"/>
                </a:solidFill>
                <a:latin typeface="Times New Roman"/>
                <a:cs typeface="Times New Roman"/>
              </a:rPr>
              <a:t>Teaehing</a:t>
            </a:r>
            <a:endParaRPr sz="802">
              <a:latin typeface="Times New Roman"/>
              <a:cs typeface="Times New Roman"/>
            </a:endParaRPr>
          </a:p>
          <a:p>
            <a:pPr marR="35836" algn="ctr">
              <a:spcBef>
                <a:spcPts val="350"/>
              </a:spcBef>
            </a:pPr>
            <a:r>
              <a:rPr sz="737" b="1" dirty="0">
                <a:solidFill>
                  <a:srgbClr val="282828"/>
                </a:solidFill>
                <a:latin typeface="Times New Roman"/>
                <a:cs typeface="Times New Roman"/>
              </a:rPr>
              <a:t>and</a:t>
            </a:r>
            <a:r>
              <a:rPr sz="737" b="1" spc="144" dirty="0">
                <a:solidFill>
                  <a:srgbClr val="282828"/>
                </a:solidFill>
                <a:latin typeface="Times New Roman"/>
                <a:cs typeface="Times New Roman"/>
              </a:rPr>
              <a:t> </a:t>
            </a:r>
            <a:r>
              <a:rPr sz="737" b="1" spc="55" dirty="0">
                <a:solidFill>
                  <a:srgbClr val="282828"/>
                </a:solidFill>
                <a:latin typeface="Times New Roman"/>
                <a:cs typeface="Times New Roman"/>
              </a:rPr>
              <a:t>Training</a:t>
            </a:r>
            <a:r>
              <a:rPr sz="737" b="1" spc="-26" dirty="0">
                <a:solidFill>
                  <a:srgbClr val="282828"/>
                </a:solidFill>
                <a:latin typeface="Times New Roman"/>
                <a:cs typeface="Times New Roman"/>
              </a:rPr>
              <a:t> </a:t>
            </a:r>
            <a:r>
              <a:rPr sz="737" b="1" spc="42" dirty="0">
                <a:solidFill>
                  <a:srgbClr val="282828"/>
                </a:solidFill>
                <a:latin typeface="Times New Roman"/>
                <a:cs typeface="Times New Roman"/>
              </a:rPr>
              <a:t>Activity</a:t>
            </a:r>
            <a:r>
              <a:rPr sz="737" b="1" spc="-32" dirty="0">
                <a:solidFill>
                  <a:srgbClr val="282828"/>
                </a:solidFill>
                <a:latin typeface="Times New Roman"/>
                <a:cs typeface="Times New Roman"/>
              </a:rPr>
              <a:t> </a:t>
            </a:r>
            <a:r>
              <a:rPr sz="737" b="1" spc="58" dirty="0">
                <a:solidFill>
                  <a:srgbClr val="282828"/>
                </a:solidFill>
                <a:latin typeface="Times New Roman"/>
                <a:cs typeface="Times New Roman"/>
              </a:rPr>
              <a:t>(LTIA)</a:t>
            </a:r>
            <a:endParaRPr sz="737">
              <a:latin typeface="Times New Roman"/>
              <a:cs typeface="Times New Roman"/>
            </a:endParaRPr>
          </a:p>
          <a:p>
            <a:pPr marR="31764" algn="ctr">
              <a:spcBef>
                <a:spcPts val="340"/>
              </a:spcBef>
            </a:pPr>
            <a:r>
              <a:rPr sz="577" spc="6" dirty="0">
                <a:solidFill>
                  <a:srgbClr val="3A3A3A"/>
                </a:solidFill>
                <a:latin typeface="Times New Roman"/>
                <a:cs typeface="Times New Roman"/>
              </a:rPr>
              <a:t>October</a:t>
            </a:r>
            <a:r>
              <a:rPr sz="577" spc="-22" dirty="0">
                <a:solidFill>
                  <a:srgbClr val="3A3A3A"/>
                </a:solidFill>
                <a:latin typeface="Times New Roman"/>
                <a:cs typeface="Times New Roman"/>
              </a:rPr>
              <a:t> </a:t>
            </a:r>
            <a:r>
              <a:rPr sz="449" spc="45" dirty="0">
                <a:solidFill>
                  <a:srgbClr val="282828"/>
                </a:solidFill>
                <a:latin typeface="Times New Roman"/>
                <a:cs typeface="Times New Roman"/>
              </a:rPr>
              <a:t>1</a:t>
            </a:r>
            <a:r>
              <a:rPr sz="449" spc="45" dirty="0">
                <a:solidFill>
                  <a:srgbClr val="4B4B4D"/>
                </a:solidFill>
                <a:latin typeface="Times New Roman"/>
                <a:cs typeface="Times New Roman"/>
              </a:rPr>
              <a:t>7</a:t>
            </a:r>
            <a:r>
              <a:rPr sz="449" spc="45" dirty="0">
                <a:solidFill>
                  <a:srgbClr val="282828"/>
                </a:solidFill>
                <a:latin typeface="Times New Roman"/>
                <a:cs typeface="Times New Roman"/>
              </a:rPr>
              <a:t>-</a:t>
            </a:r>
            <a:r>
              <a:rPr sz="449" spc="42" dirty="0">
                <a:solidFill>
                  <a:srgbClr val="282828"/>
                </a:solidFill>
                <a:latin typeface="Times New Roman"/>
                <a:cs typeface="Times New Roman"/>
              </a:rPr>
              <a:t>21</a:t>
            </a:r>
            <a:r>
              <a:rPr sz="449" spc="42" dirty="0">
                <a:solidFill>
                  <a:srgbClr val="4B4B4D"/>
                </a:solidFill>
                <a:latin typeface="Times New Roman"/>
                <a:cs typeface="Times New Roman"/>
              </a:rPr>
              <a:t>,</a:t>
            </a:r>
            <a:r>
              <a:rPr sz="449" spc="90" dirty="0">
                <a:solidFill>
                  <a:srgbClr val="4B4B4D"/>
                </a:solidFill>
                <a:latin typeface="Times New Roman"/>
                <a:cs typeface="Times New Roman"/>
              </a:rPr>
              <a:t> </a:t>
            </a:r>
            <a:r>
              <a:rPr sz="449" spc="83" dirty="0">
                <a:solidFill>
                  <a:srgbClr val="3A3A3A"/>
                </a:solidFill>
                <a:latin typeface="Times New Roman"/>
                <a:cs typeface="Times New Roman"/>
              </a:rPr>
              <a:t>2022</a:t>
            </a:r>
            <a:endParaRPr sz="449">
              <a:latin typeface="Times New Roman"/>
              <a:cs typeface="Times New Roman"/>
            </a:endParaRPr>
          </a:p>
          <a:p>
            <a:pPr marR="34207" algn="ctr">
              <a:spcBef>
                <a:spcPts val="38"/>
              </a:spcBef>
            </a:pPr>
            <a:r>
              <a:rPr sz="609" dirty="0">
                <a:solidFill>
                  <a:srgbClr val="3A3A3A"/>
                </a:solidFill>
                <a:latin typeface="Times New Roman"/>
                <a:cs typeface="Times New Roman"/>
              </a:rPr>
              <a:t>Kaunas</a:t>
            </a:r>
            <a:r>
              <a:rPr sz="609" spc="-32" dirty="0">
                <a:solidFill>
                  <a:srgbClr val="3A3A3A"/>
                </a:solidFill>
                <a:latin typeface="Times New Roman"/>
                <a:cs typeface="Times New Roman"/>
              </a:rPr>
              <a:t> </a:t>
            </a:r>
            <a:r>
              <a:rPr sz="609" spc="-6" dirty="0">
                <a:solidFill>
                  <a:srgbClr val="282828"/>
                </a:solidFill>
                <a:latin typeface="Times New Roman"/>
                <a:cs typeface="Times New Roman"/>
              </a:rPr>
              <a:t>L</a:t>
            </a:r>
            <a:r>
              <a:rPr sz="609" spc="-6" dirty="0">
                <a:solidFill>
                  <a:srgbClr val="0F0F0F"/>
                </a:solidFill>
                <a:latin typeface="Times New Roman"/>
                <a:cs typeface="Times New Roman"/>
              </a:rPr>
              <a:t>i</a:t>
            </a:r>
            <a:r>
              <a:rPr sz="609" spc="-6" dirty="0">
                <a:solidFill>
                  <a:srgbClr val="282828"/>
                </a:solidFill>
                <a:latin typeface="Times New Roman"/>
                <a:cs typeface="Times New Roman"/>
              </a:rPr>
              <a:t>thua</a:t>
            </a:r>
            <a:r>
              <a:rPr sz="609" spc="-6" dirty="0">
                <a:solidFill>
                  <a:srgbClr val="0F0F0F"/>
                </a:solidFill>
                <a:latin typeface="Times New Roman"/>
                <a:cs typeface="Times New Roman"/>
              </a:rPr>
              <a:t>n</a:t>
            </a:r>
            <a:r>
              <a:rPr sz="609" spc="-6" dirty="0">
                <a:solidFill>
                  <a:srgbClr val="282828"/>
                </a:solidFill>
                <a:latin typeface="Times New Roman"/>
                <a:cs typeface="Times New Roman"/>
              </a:rPr>
              <a:t>ia</a:t>
            </a:r>
            <a:endParaRPr sz="609">
              <a:latin typeface="Times New Roman"/>
              <a:cs typeface="Times New Roman"/>
            </a:endParaRPr>
          </a:p>
          <a:p>
            <a:pPr>
              <a:spcBef>
                <a:spcPts val="616"/>
              </a:spcBef>
            </a:pPr>
            <a:endParaRPr sz="609">
              <a:latin typeface="Times New Roman"/>
              <a:cs typeface="Times New Roman"/>
            </a:endParaRPr>
          </a:p>
          <a:p>
            <a:pPr marR="36650" algn="ctr">
              <a:lnSpc>
                <a:spcPts val="750"/>
              </a:lnSpc>
            </a:pPr>
            <a:r>
              <a:rPr sz="641" dirty="0">
                <a:solidFill>
                  <a:srgbClr val="282828"/>
                </a:solidFill>
                <a:latin typeface="Times New Roman"/>
                <a:cs typeface="Times New Roman"/>
              </a:rPr>
              <a:t>Sem</a:t>
            </a:r>
            <a:r>
              <a:rPr sz="641" dirty="0">
                <a:solidFill>
                  <a:srgbClr val="0F0F0F"/>
                </a:solidFill>
                <a:latin typeface="Times New Roman"/>
                <a:cs typeface="Times New Roman"/>
              </a:rPr>
              <a:t>i</a:t>
            </a:r>
            <a:r>
              <a:rPr sz="641" dirty="0">
                <a:solidFill>
                  <a:srgbClr val="282828"/>
                </a:solidFill>
                <a:latin typeface="Times New Roman"/>
                <a:cs typeface="Times New Roman"/>
              </a:rPr>
              <a:t>nar</a:t>
            </a:r>
            <a:r>
              <a:rPr sz="641" spc="189" dirty="0">
                <a:solidFill>
                  <a:srgbClr val="282828"/>
                </a:solidFill>
                <a:latin typeface="Times New Roman"/>
                <a:cs typeface="Times New Roman"/>
              </a:rPr>
              <a:t> </a:t>
            </a:r>
            <a:r>
              <a:rPr sz="641" spc="-16" dirty="0">
                <a:solidFill>
                  <a:srgbClr val="282828"/>
                </a:solidFill>
                <a:latin typeface="Times New Roman"/>
                <a:cs typeface="Times New Roman"/>
              </a:rPr>
              <a:t>by</a:t>
            </a:r>
            <a:endParaRPr sz="641">
              <a:latin typeface="Times New Roman"/>
              <a:cs typeface="Times New Roman"/>
            </a:endParaRPr>
          </a:p>
          <a:p>
            <a:pPr marR="36650" algn="ctr">
              <a:lnSpc>
                <a:spcPts val="789"/>
              </a:lnSpc>
            </a:pPr>
            <a:r>
              <a:rPr sz="673" dirty="0">
                <a:solidFill>
                  <a:srgbClr val="282828"/>
                </a:solidFill>
                <a:latin typeface="Times New Roman"/>
                <a:cs typeface="Times New Roman"/>
              </a:rPr>
              <a:t>Dr</a:t>
            </a:r>
            <a:r>
              <a:rPr sz="673" dirty="0">
                <a:solidFill>
                  <a:srgbClr val="4B4B4D"/>
                </a:solidFill>
                <a:latin typeface="Times New Roman"/>
                <a:cs typeface="Times New Roman"/>
              </a:rPr>
              <a:t>.</a:t>
            </a:r>
            <a:r>
              <a:rPr sz="673" spc="-45" dirty="0">
                <a:solidFill>
                  <a:srgbClr val="4B4B4D"/>
                </a:solidFill>
                <a:latin typeface="Times New Roman"/>
                <a:cs typeface="Times New Roman"/>
              </a:rPr>
              <a:t> </a:t>
            </a:r>
            <a:r>
              <a:rPr sz="673" dirty="0">
                <a:solidFill>
                  <a:srgbClr val="3A3A3A"/>
                </a:solidFill>
                <a:latin typeface="Times New Roman"/>
                <a:cs typeface="Times New Roman"/>
              </a:rPr>
              <a:t>Yehuda</a:t>
            </a:r>
            <a:r>
              <a:rPr sz="673" spc="58" dirty="0">
                <a:solidFill>
                  <a:srgbClr val="3A3A3A"/>
                </a:solidFill>
                <a:latin typeface="Times New Roman"/>
                <a:cs typeface="Times New Roman"/>
              </a:rPr>
              <a:t> </a:t>
            </a:r>
            <a:r>
              <a:rPr sz="673" spc="-6" dirty="0">
                <a:solidFill>
                  <a:srgbClr val="3A3A3A"/>
                </a:solidFill>
                <a:latin typeface="Times New Roman"/>
                <a:cs typeface="Times New Roman"/>
              </a:rPr>
              <a:t>Hamovitz</a:t>
            </a:r>
            <a:endParaRPr sz="673">
              <a:latin typeface="Times New Roman"/>
              <a:cs typeface="Times New Roman"/>
            </a:endParaRPr>
          </a:p>
          <a:p>
            <a:pPr>
              <a:spcBef>
                <a:spcPts val="237"/>
              </a:spcBef>
            </a:pPr>
            <a:endParaRPr sz="673">
              <a:latin typeface="Times New Roman"/>
              <a:cs typeface="Times New Roman"/>
            </a:endParaRPr>
          </a:p>
          <a:p>
            <a:pPr marR="11402" algn="r"/>
            <a:r>
              <a:rPr sz="705" spc="-32" dirty="0">
                <a:solidFill>
                  <a:srgbClr val="3A3A3A"/>
                </a:solidFill>
                <a:latin typeface="Times New Roman"/>
                <a:cs typeface="Times New Roman"/>
              </a:rPr>
              <a:t>1</a:t>
            </a:r>
            <a:endParaRPr sz="705">
              <a:latin typeface="Times New Roman"/>
              <a:cs typeface="Times New Roman"/>
            </a:endParaRPr>
          </a:p>
        </p:txBody>
      </p:sp>
      <p:sp>
        <p:nvSpPr>
          <p:cNvPr id="43" name="object 43"/>
          <p:cNvSpPr txBox="1"/>
          <p:nvPr/>
        </p:nvSpPr>
        <p:spPr>
          <a:xfrm>
            <a:off x="4900162" y="2809766"/>
            <a:ext cx="245976" cy="141466"/>
          </a:xfrm>
          <a:prstGeom prst="rect">
            <a:avLst/>
          </a:prstGeom>
        </p:spPr>
        <p:txBody>
          <a:bodyPr vert="horz" wrap="square" lIns="0" tIns="8145" rIns="0" bIns="0" rtlCol="0">
            <a:spAutoFit/>
          </a:bodyPr>
          <a:lstStyle/>
          <a:p>
            <a:pPr marL="8145">
              <a:spcBef>
                <a:spcPts val="64"/>
              </a:spcBef>
            </a:pPr>
            <a:r>
              <a:rPr sz="866" b="1" spc="-147" dirty="0">
                <a:solidFill>
                  <a:srgbClr val="366D90"/>
                </a:solidFill>
              </a:rPr>
              <a:t>GATE</a:t>
            </a:r>
            <a:endParaRPr sz="866"/>
          </a:p>
        </p:txBody>
      </p:sp>
      <p:sp>
        <p:nvSpPr>
          <p:cNvPr id="44" name="object 44"/>
          <p:cNvSpPr txBox="1"/>
          <p:nvPr/>
        </p:nvSpPr>
        <p:spPr>
          <a:xfrm>
            <a:off x="4897733" y="2770931"/>
            <a:ext cx="149052" cy="309615"/>
          </a:xfrm>
          <a:prstGeom prst="rect">
            <a:avLst/>
          </a:prstGeom>
        </p:spPr>
        <p:txBody>
          <a:bodyPr vert="horz" wrap="square" lIns="0" tIns="8552" rIns="0" bIns="0" rtlCol="0">
            <a:spAutoFit/>
          </a:bodyPr>
          <a:lstStyle/>
          <a:p>
            <a:pPr marL="8145">
              <a:spcBef>
                <a:spcPts val="67"/>
              </a:spcBef>
            </a:pPr>
            <a:r>
              <a:rPr sz="1956" spc="-163" dirty="0">
                <a:solidFill>
                  <a:srgbClr val="7090A1"/>
                </a:solidFill>
              </a:rPr>
              <a:t>-</a:t>
            </a:r>
            <a:r>
              <a:rPr sz="1956" spc="-580" dirty="0">
                <a:solidFill>
                  <a:srgbClr val="7090A1"/>
                </a:solidFill>
              </a:rPr>
              <a:t>­</a:t>
            </a:r>
            <a:endParaRPr sz="1956"/>
          </a:p>
        </p:txBody>
      </p:sp>
      <p:sp>
        <p:nvSpPr>
          <p:cNvPr id="45" name="object 45"/>
          <p:cNvSpPr txBox="1"/>
          <p:nvPr/>
        </p:nvSpPr>
        <p:spPr>
          <a:xfrm>
            <a:off x="4919046" y="2968864"/>
            <a:ext cx="360412" cy="37784"/>
          </a:xfrm>
          <a:prstGeom prst="rect">
            <a:avLst/>
          </a:prstGeom>
        </p:spPr>
        <p:txBody>
          <a:bodyPr vert="horz" wrap="square" lIns="0" tIns="8145" rIns="0" bIns="0" rtlCol="0">
            <a:spAutoFit/>
          </a:bodyPr>
          <a:lstStyle/>
          <a:p>
            <a:pPr marL="8145">
              <a:spcBef>
                <a:spcPts val="64"/>
              </a:spcBef>
            </a:pPr>
            <a:r>
              <a:rPr sz="192" b="1" spc="71" dirty="0">
                <a:solidFill>
                  <a:srgbClr val="7090A1"/>
                </a:solidFill>
                <a:latin typeface="Times New Roman"/>
                <a:cs typeface="Times New Roman"/>
              </a:rPr>
              <a:t>t()su,,otf{ollffl)</a:t>
            </a:r>
            <a:endParaRPr sz="192">
              <a:latin typeface="Times New Roman"/>
              <a:cs typeface="Times New Roman"/>
            </a:endParaRPr>
          </a:p>
        </p:txBody>
      </p:sp>
      <p:sp>
        <p:nvSpPr>
          <p:cNvPr id="46" name="object 46"/>
          <p:cNvSpPr txBox="1"/>
          <p:nvPr/>
        </p:nvSpPr>
        <p:spPr>
          <a:xfrm>
            <a:off x="4903885" y="2995951"/>
            <a:ext cx="301361" cy="47787"/>
          </a:xfrm>
          <a:prstGeom prst="rect">
            <a:avLst/>
          </a:prstGeom>
        </p:spPr>
        <p:txBody>
          <a:bodyPr vert="horz" wrap="square" lIns="0" tIns="8145" rIns="0" bIns="0" rtlCol="0">
            <a:spAutoFit/>
          </a:bodyPr>
          <a:lstStyle/>
          <a:p>
            <a:pPr marL="8145">
              <a:spcBef>
                <a:spcPts val="64"/>
              </a:spcBef>
            </a:pPr>
            <a:r>
              <a:rPr sz="257" spc="-13" dirty="0">
                <a:solidFill>
                  <a:srgbClr val="7090A1"/>
                </a:solidFill>
              </a:rPr>
              <a:t>OOTN.OO!l)S!\IIIIITT</a:t>
            </a:r>
            <a:endParaRPr sz="257"/>
          </a:p>
        </p:txBody>
      </p:sp>
      <p:sp>
        <p:nvSpPr>
          <p:cNvPr id="47" name="object 47"/>
          <p:cNvSpPr txBox="1"/>
          <p:nvPr/>
        </p:nvSpPr>
        <p:spPr>
          <a:xfrm>
            <a:off x="5773373" y="2848766"/>
            <a:ext cx="615347" cy="159211"/>
          </a:xfrm>
          <a:prstGeom prst="rect">
            <a:avLst/>
          </a:prstGeom>
        </p:spPr>
        <p:txBody>
          <a:bodyPr vert="horz" wrap="square" lIns="0" tIns="0" rIns="0" bIns="0" rtlCol="0">
            <a:spAutoFit/>
          </a:bodyPr>
          <a:lstStyle/>
          <a:p>
            <a:pPr marL="8145">
              <a:lnSpc>
                <a:spcPts val="859"/>
              </a:lnSpc>
            </a:pPr>
            <a:r>
              <a:rPr sz="2822" spc="-119" dirty="0">
                <a:solidFill>
                  <a:srgbClr val="1570BA"/>
                </a:solidFill>
              </a:rPr>
              <a:t>■</a:t>
            </a:r>
            <a:r>
              <a:rPr sz="513" spc="-19" dirty="0">
                <a:solidFill>
                  <a:srgbClr val="466B7B"/>
                </a:solidFill>
              </a:rPr>
              <a:t>Funde</a:t>
            </a:r>
            <a:r>
              <a:rPr sz="513" spc="42" dirty="0">
                <a:solidFill>
                  <a:srgbClr val="466B7B"/>
                </a:solidFill>
              </a:rPr>
              <a:t>d</a:t>
            </a:r>
            <a:r>
              <a:rPr sz="513" spc="-13" dirty="0">
                <a:solidFill>
                  <a:srgbClr val="466B7B"/>
                </a:solidFill>
              </a:rPr>
              <a:t>by</a:t>
            </a:r>
            <a:endParaRPr sz="513"/>
          </a:p>
          <a:p>
            <a:pPr marL="223160">
              <a:lnSpc>
                <a:spcPts val="330"/>
              </a:lnSpc>
            </a:pPr>
            <a:r>
              <a:rPr sz="513" spc="-80" dirty="0">
                <a:solidFill>
                  <a:srgbClr val="466B7B"/>
                </a:solidFill>
              </a:rPr>
              <a:t>lheEuropeanUn</a:t>
            </a:r>
            <a:r>
              <a:rPr sz="513" spc="-80" dirty="0">
                <a:solidFill>
                  <a:srgbClr val="627C87"/>
                </a:solidFill>
              </a:rPr>
              <a:t>i</a:t>
            </a:r>
            <a:r>
              <a:rPr sz="513" spc="-80" dirty="0">
                <a:solidFill>
                  <a:srgbClr val="466B7B"/>
                </a:solidFill>
              </a:rPr>
              <a:t>on</a:t>
            </a:r>
            <a:endParaRPr sz="513"/>
          </a:p>
        </p:txBody>
      </p:sp>
      <p:sp>
        <p:nvSpPr>
          <p:cNvPr id="48" name="object 48"/>
          <p:cNvSpPr txBox="1"/>
          <p:nvPr/>
        </p:nvSpPr>
        <p:spPr>
          <a:xfrm>
            <a:off x="4713222" y="3048820"/>
            <a:ext cx="1625313" cy="862561"/>
          </a:xfrm>
          <a:prstGeom prst="rect">
            <a:avLst/>
          </a:prstGeom>
        </p:spPr>
        <p:txBody>
          <a:bodyPr vert="horz" wrap="square" lIns="0" tIns="8145" rIns="0" bIns="0" rtlCol="0">
            <a:spAutoFit/>
          </a:bodyPr>
          <a:lstStyle/>
          <a:p>
            <a:pPr marL="86739" algn="ctr">
              <a:lnSpc>
                <a:spcPts val="984"/>
              </a:lnSpc>
              <a:spcBef>
                <a:spcPts val="64"/>
              </a:spcBef>
            </a:pPr>
            <a:r>
              <a:rPr sz="834" spc="-42" dirty="0">
                <a:solidFill>
                  <a:srgbClr val="282828"/>
                </a:solidFill>
                <a:latin typeface="Times New Roman"/>
                <a:cs typeface="Times New Roman"/>
              </a:rPr>
              <a:t>GATE</a:t>
            </a:r>
            <a:r>
              <a:rPr sz="834" spc="144" dirty="0">
                <a:solidFill>
                  <a:srgbClr val="282828"/>
                </a:solidFill>
                <a:latin typeface="Times New Roman"/>
                <a:cs typeface="Times New Roman"/>
              </a:rPr>
              <a:t> </a:t>
            </a:r>
            <a:r>
              <a:rPr sz="834" dirty="0">
                <a:solidFill>
                  <a:srgbClr val="282828"/>
                </a:solidFill>
                <a:latin typeface="Times New Roman"/>
                <a:cs typeface="Times New Roman"/>
              </a:rPr>
              <a:t>dissemination</a:t>
            </a:r>
            <a:r>
              <a:rPr sz="834" spc="128" dirty="0">
                <a:solidFill>
                  <a:srgbClr val="282828"/>
                </a:solidFill>
                <a:latin typeface="Times New Roman"/>
                <a:cs typeface="Times New Roman"/>
              </a:rPr>
              <a:t> </a:t>
            </a:r>
            <a:r>
              <a:rPr sz="834" spc="-6" dirty="0">
                <a:solidFill>
                  <a:srgbClr val="282828"/>
                </a:solidFill>
                <a:latin typeface="Times New Roman"/>
                <a:cs typeface="Times New Roman"/>
              </a:rPr>
              <a:t>workshop</a:t>
            </a:r>
            <a:endParaRPr sz="834">
              <a:latin typeface="Times New Roman"/>
              <a:cs typeface="Times New Roman"/>
            </a:endParaRPr>
          </a:p>
          <a:p>
            <a:pPr marL="87146" algn="ctr">
              <a:lnSpc>
                <a:spcPts val="792"/>
              </a:lnSpc>
            </a:pPr>
            <a:r>
              <a:rPr sz="673" dirty="0">
                <a:solidFill>
                  <a:srgbClr val="282828"/>
                </a:solidFill>
                <a:latin typeface="Times New Roman"/>
                <a:cs typeface="Times New Roman"/>
              </a:rPr>
              <a:t>Workshop</a:t>
            </a:r>
            <a:r>
              <a:rPr sz="673" dirty="0">
                <a:solidFill>
                  <a:srgbClr val="4B4B4D"/>
                </a:solidFill>
                <a:latin typeface="Times New Roman"/>
                <a:cs typeface="Times New Roman"/>
              </a:rPr>
              <a:t>'s</a:t>
            </a:r>
            <a:r>
              <a:rPr sz="673" spc="96" dirty="0">
                <a:solidFill>
                  <a:srgbClr val="4B4B4D"/>
                </a:solidFill>
                <a:latin typeface="Times New Roman"/>
                <a:cs typeface="Times New Roman"/>
              </a:rPr>
              <a:t> </a:t>
            </a:r>
            <a:r>
              <a:rPr sz="673" spc="-6" dirty="0">
                <a:solidFill>
                  <a:srgbClr val="282828"/>
                </a:solidFill>
                <a:latin typeface="Times New Roman"/>
                <a:cs typeface="Times New Roman"/>
              </a:rPr>
              <a:t>program</a:t>
            </a:r>
            <a:endParaRPr sz="673">
              <a:latin typeface="Times New Roman"/>
              <a:cs typeface="Times New Roman"/>
            </a:endParaRPr>
          </a:p>
          <a:p>
            <a:pPr>
              <a:spcBef>
                <a:spcPts val="128"/>
              </a:spcBef>
            </a:pPr>
            <a:endParaRPr sz="673">
              <a:latin typeface="Times New Roman"/>
              <a:cs typeface="Times New Roman"/>
            </a:endParaRPr>
          </a:p>
          <a:p>
            <a:pPr marL="8145"/>
            <a:r>
              <a:rPr sz="513" dirty="0">
                <a:solidFill>
                  <a:srgbClr val="3A3A3A"/>
                </a:solidFill>
                <a:latin typeface="Times New Roman"/>
                <a:cs typeface="Times New Roman"/>
              </a:rPr>
              <a:t>Day</a:t>
            </a:r>
            <a:r>
              <a:rPr sz="513" spc="-29" dirty="0">
                <a:solidFill>
                  <a:srgbClr val="3A3A3A"/>
                </a:solidFill>
                <a:latin typeface="Times New Roman"/>
                <a:cs typeface="Times New Roman"/>
              </a:rPr>
              <a:t> </a:t>
            </a:r>
            <a:r>
              <a:rPr sz="353" dirty="0">
                <a:solidFill>
                  <a:srgbClr val="282828"/>
                </a:solidFill>
              </a:rPr>
              <a:t>1</a:t>
            </a:r>
            <a:r>
              <a:rPr sz="353" spc="19" dirty="0">
                <a:solidFill>
                  <a:srgbClr val="282828"/>
                </a:solidFill>
              </a:rPr>
              <a:t> </a:t>
            </a:r>
            <a:r>
              <a:rPr sz="353" dirty="0">
                <a:solidFill>
                  <a:srgbClr val="797E7C"/>
                </a:solidFill>
              </a:rPr>
              <a:t>-</a:t>
            </a:r>
            <a:r>
              <a:rPr sz="353" spc="202" dirty="0">
                <a:solidFill>
                  <a:srgbClr val="797E7C"/>
                </a:solidFill>
              </a:rPr>
              <a:t> </a:t>
            </a:r>
            <a:r>
              <a:rPr sz="513" dirty="0">
                <a:solidFill>
                  <a:srgbClr val="282828"/>
                </a:solidFill>
                <a:latin typeface="Times New Roman"/>
                <a:cs typeface="Times New Roman"/>
              </a:rPr>
              <a:t>Th</a:t>
            </a:r>
            <a:r>
              <a:rPr sz="513" dirty="0">
                <a:solidFill>
                  <a:srgbClr val="4B4B4D"/>
                </a:solidFill>
                <a:latin typeface="Times New Roman"/>
                <a:cs typeface="Times New Roman"/>
              </a:rPr>
              <a:t>e</a:t>
            </a:r>
            <a:r>
              <a:rPr sz="513" spc="22" dirty="0">
                <a:solidFill>
                  <a:srgbClr val="4B4B4D"/>
                </a:solidFill>
                <a:latin typeface="Times New Roman"/>
                <a:cs typeface="Times New Roman"/>
              </a:rPr>
              <a:t> </a:t>
            </a:r>
            <a:r>
              <a:rPr sz="513" dirty="0">
                <a:solidFill>
                  <a:srgbClr val="3A3A3A"/>
                </a:solidFill>
                <a:latin typeface="Times New Roman"/>
                <a:cs typeface="Times New Roman"/>
              </a:rPr>
              <a:t>gifted</a:t>
            </a:r>
            <a:r>
              <a:rPr sz="513" spc="-55" dirty="0">
                <a:solidFill>
                  <a:srgbClr val="3A3A3A"/>
                </a:solidFill>
                <a:latin typeface="Times New Roman"/>
                <a:cs typeface="Times New Roman"/>
              </a:rPr>
              <a:t> </a:t>
            </a:r>
            <a:r>
              <a:rPr sz="513" spc="-6" dirty="0">
                <a:solidFill>
                  <a:srgbClr val="3A3A3A"/>
                </a:solidFill>
                <a:latin typeface="Times New Roman"/>
                <a:cs typeface="Times New Roman"/>
              </a:rPr>
              <a:t>arena.</a:t>
            </a:r>
            <a:endParaRPr sz="513">
              <a:latin typeface="Times New Roman"/>
              <a:cs typeface="Times New Roman"/>
            </a:endParaRPr>
          </a:p>
          <a:p>
            <a:pPr marL="8145">
              <a:spcBef>
                <a:spcPts val="208"/>
              </a:spcBef>
            </a:pPr>
            <a:r>
              <a:rPr sz="545" spc="-16" dirty="0">
                <a:solidFill>
                  <a:srgbClr val="4B4B4D"/>
                </a:solidFill>
                <a:latin typeface="Times New Roman"/>
                <a:cs typeface="Times New Roman"/>
              </a:rPr>
              <a:t>Day</a:t>
            </a:r>
            <a:r>
              <a:rPr sz="545" spc="-22" dirty="0">
                <a:solidFill>
                  <a:srgbClr val="4B4B4D"/>
                </a:solidFill>
                <a:latin typeface="Times New Roman"/>
                <a:cs typeface="Times New Roman"/>
              </a:rPr>
              <a:t> </a:t>
            </a:r>
            <a:r>
              <a:rPr sz="385" dirty="0">
                <a:solidFill>
                  <a:srgbClr val="3A3A3A"/>
                </a:solidFill>
              </a:rPr>
              <a:t>2</a:t>
            </a:r>
            <a:r>
              <a:rPr sz="385" spc="73" dirty="0">
                <a:solidFill>
                  <a:srgbClr val="3A3A3A"/>
                </a:solidFill>
              </a:rPr>
              <a:t> </a:t>
            </a:r>
            <a:r>
              <a:rPr sz="545" dirty="0">
                <a:solidFill>
                  <a:srgbClr val="282828"/>
                </a:solidFill>
                <a:latin typeface="Times New Roman"/>
                <a:cs typeface="Times New Roman"/>
              </a:rPr>
              <a:t>-Th</a:t>
            </a:r>
            <a:r>
              <a:rPr sz="545" dirty="0">
                <a:solidFill>
                  <a:srgbClr val="4B4B4D"/>
                </a:solidFill>
                <a:latin typeface="Times New Roman"/>
                <a:cs typeface="Times New Roman"/>
              </a:rPr>
              <a:t>e</a:t>
            </a:r>
            <a:r>
              <a:rPr sz="545" spc="-26" dirty="0">
                <a:solidFill>
                  <a:srgbClr val="4B4B4D"/>
                </a:solidFill>
                <a:latin typeface="Times New Roman"/>
                <a:cs typeface="Times New Roman"/>
              </a:rPr>
              <a:t> </a:t>
            </a:r>
            <a:r>
              <a:rPr sz="545" spc="-6" dirty="0">
                <a:solidFill>
                  <a:srgbClr val="282828"/>
                </a:solidFill>
                <a:latin typeface="Times New Roman"/>
                <a:cs typeface="Times New Roman"/>
              </a:rPr>
              <a:t>ima</a:t>
            </a:r>
            <a:r>
              <a:rPr sz="545" spc="-6" dirty="0">
                <a:solidFill>
                  <a:srgbClr val="4B4B4D"/>
                </a:solidFill>
                <a:latin typeface="Times New Roman"/>
                <a:cs typeface="Times New Roman"/>
              </a:rPr>
              <a:t>ge</a:t>
            </a:r>
            <a:r>
              <a:rPr sz="545" spc="-51" dirty="0">
                <a:solidFill>
                  <a:srgbClr val="4B4B4D"/>
                </a:solidFill>
                <a:latin typeface="Times New Roman"/>
                <a:cs typeface="Times New Roman"/>
              </a:rPr>
              <a:t> </a:t>
            </a:r>
            <a:r>
              <a:rPr sz="545" spc="-13" dirty="0">
                <a:solidFill>
                  <a:srgbClr val="3A3A3A"/>
                </a:solidFill>
                <a:latin typeface="Times New Roman"/>
                <a:cs typeface="Times New Roman"/>
              </a:rPr>
              <a:t>of </a:t>
            </a:r>
            <a:r>
              <a:rPr sz="545" dirty="0">
                <a:solidFill>
                  <a:srgbClr val="3A3A3A"/>
                </a:solidFill>
                <a:latin typeface="Times New Roman"/>
                <a:cs typeface="Times New Roman"/>
              </a:rPr>
              <a:t>the</a:t>
            </a:r>
            <a:r>
              <a:rPr sz="545" spc="-45" dirty="0">
                <a:solidFill>
                  <a:srgbClr val="3A3A3A"/>
                </a:solidFill>
                <a:latin typeface="Times New Roman"/>
                <a:cs typeface="Times New Roman"/>
              </a:rPr>
              <a:t> </a:t>
            </a:r>
            <a:r>
              <a:rPr sz="545" spc="-16" dirty="0">
                <a:solidFill>
                  <a:srgbClr val="3A3A3A"/>
                </a:solidFill>
                <a:latin typeface="Times New Roman"/>
                <a:cs typeface="Times New Roman"/>
              </a:rPr>
              <a:t>gifted</a:t>
            </a:r>
            <a:r>
              <a:rPr sz="545" spc="-10" dirty="0">
                <a:solidFill>
                  <a:srgbClr val="3A3A3A"/>
                </a:solidFill>
                <a:latin typeface="Times New Roman"/>
                <a:cs typeface="Times New Roman"/>
              </a:rPr>
              <a:t> </a:t>
            </a:r>
            <a:r>
              <a:rPr sz="545" spc="-6" dirty="0">
                <a:solidFill>
                  <a:srgbClr val="4B4B4D"/>
                </a:solidFill>
                <a:latin typeface="Times New Roman"/>
                <a:cs typeface="Times New Roman"/>
              </a:rPr>
              <a:t>ch</a:t>
            </a:r>
            <a:r>
              <a:rPr sz="545" spc="-6" dirty="0">
                <a:solidFill>
                  <a:srgbClr val="282828"/>
                </a:solidFill>
                <a:latin typeface="Times New Roman"/>
                <a:cs typeface="Times New Roman"/>
              </a:rPr>
              <a:t>ildr</a:t>
            </a:r>
            <a:r>
              <a:rPr sz="545" spc="-6" dirty="0">
                <a:solidFill>
                  <a:srgbClr val="4B4B4D"/>
                </a:solidFill>
                <a:latin typeface="Times New Roman"/>
                <a:cs typeface="Times New Roman"/>
              </a:rPr>
              <a:t>en's </a:t>
            </a:r>
            <a:r>
              <a:rPr sz="545" spc="-6" dirty="0">
                <a:solidFill>
                  <a:srgbClr val="3A3A3A"/>
                </a:solidFill>
                <a:latin typeface="Times New Roman"/>
                <a:cs typeface="Times New Roman"/>
              </a:rPr>
              <a:t>t</a:t>
            </a:r>
            <a:r>
              <a:rPr sz="545" spc="-6" dirty="0">
                <a:solidFill>
                  <a:srgbClr val="5D6464"/>
                </a:solidFill>
                <a:latin typeface="Times New Roman"/>
                <a:cs typeface="Times New Roman"/>
              </a:rPr>
              <a:t>ea</a:t>
            </a:r>
            <a:r>
              <a:rPr sz="545" spc="-6" dirty="0">
                <a:solidFill>
                  <a:srgbClr val="3A3A3A"/>
                </a:solidFill>
                <a:latin typeface="Times New Roman"/>
                <a:cs typeface="Times New Roman"/>
              </a:rPr>
              <a:t>cher.</a:t>
            </a:r>
            <a:endParaRPr sz="545">
              <a:latin typeface="Times New Roman"/>
              <a:cs typeface="Times New Roman"/>
            </a:endParaRPr>
          </a:p>
          <a:p>
            <a:pPr marL="8145">
              <a:spcBef>
                <a:spcPts val="208"/>
              </a:spcBef>
            </a:pPr>
            <a:r>
              <a:rPr sz="513" dirty="0">
                <a:solidFill>
                  <a:srgbClr val="3A3A3A"/>
                </a:solidFill>
                <a:latin typeface="Times New Roman"/>
                <a:cs typeface="Times New Roman"/>
              </a:rPr>
              <a:t>Day</a:t>
            </a:r>
            <a:r>
              <a:rPr sz="513" spc="35" dirty="0">
                <a:solidFill>
                  <a:srgbClr val="3A3A3A"/>
                </a:solidFill>
                <a:latin typeface="Times New Roman"/>
                <a:cs typeface="Times New Roman"/>
              </a:rPr>
              <a:t> </a:t>
            </a:r>
            <a:r>
              <a:rPr sz="513" dirty="0">
                <a:solidFill>
                  <a:srgbClr val="4B4B4D"/>
                </a:solidFill>
                <a:latin typeface="Times New Roman"/>
                <a:cs typeface="Times New Roman"/>
              </a:rPr>
              <a:t>3</a:t>
            </a:r>
            <a:r>
              <a:rPr sz="513" spc="80" dirty="0">
                <a:solidFill>
                  <a:srgbClr val="4B4B4D"/>
                </a:solidFill>
                <a:latin typeface="Times New Roman"/>
                <a:cs typeface="Times New Roman"/>
              </a:rPr>
              <a:t> </a:t>
            </a:r>
            <a:r>
              <a:rPr sz="513" dirty="0">
                <a:solidFill>
                  <a:srgbClr val="5D6464"/>
                </a:solidFill>
                <a:latin typeface="Times New Roman"/>
                <a:cs typeface="Times New Roman"/>
              </a:rPr>
              <a:t>-Lea</a:t>
            </a:r>
            <a:r>
              <a:rPr sz="513" dirty="0">
                <a:solidFill>
                  <a:srgbClr val="282828"/>
                </a:solidFill>
                <a:latin typeface="Times New Roman"/>
                <a:cs typeface="Times New Roman"/>
              </a:rPr>
              <a:t>rnin</a:t>
            </a:r>
            <a:r>
              <a:rPr sz="513" dirty="0">
                <a:solidFill>
                  <a:srgbClr val="4B4B4D"/>
                </a:solidFill>
                <a:latin typeface="Times New Roman"/>
                <a:cs typeface="Times New Roman"/>
              </a:rPr>
              <a:t>g</a:t>
            </a:r>
            <a:r>
              <a:rPr sz="513" spc="13" dirty="0">
                <a:solidFill>
                  <a:srgbClr val="4B4B4D"/>
                </a:solidFill>
                <a:latin typeface="Times New Roman"/>
                <a:cs typeface="Times New Roman"/>
              </a:rPr>
              <a:t> </a:t>
            </a:r>
            <a:r>
              <a:rPr sz="513" dirty="0">
                <a:solidFill>
                  <a:srgbClr val="4B4B4D"/>
                </a:solidFill>
                <a:latin typeface="Times New Roman"/>
                <a:cs typeface="Times New Roman"/>
              </a:rPr>
              <a:t>stra</a:t>
            </a:r>
            <a:r>
              <a:rPr sz="513" dirty="0">
                <a:solidFill>
                  <a:srgbClr val="282828"/>
                </a:solidFill>
                <a:latin typeface="Times New Roman"/>
                <a:cs typeface="Times New Roman"/>
              </a:rPr>
              <a:t>t</a:t>
            </a:r>
            <a:r>
              <a:rPr sz="513" dirty="0">
                <a:solidFill>
                  <a:srgbClr val="4B4B4D"/>
                </a:solidFill>
                <a:latin typeface="Times New Roman"/>
                <a:cs typeface="Times New Roman"/>
              </a:rPr>
              <a:t>egies</a:t>
            </a:r>
            <a:r>
              <a:rPr sz="513" spc="42" dirty="0">
                <a:solidFill>
                  <a:srgbClr val="4B4B4D"/>
                </a:solidFill>
                <a:latin typeface="Times New Roman"/>
                <a:cs typeface="Times New Roman"/>
              </a:rPr>
              <a:t> </a:t>
            </a:r>
            <a:r>
              <a:rPr sz="513" dirty="0">
                <a:solidFill>
                  <a:srgbClr val="4B4B4D"/>
                </a:solidFill>
                <a:latin typeface="Times New Roman"/>
                <a:cs typeface="Times New Roman"/>
              </a:rPr>
              <a:t>a</a:t>
            </a:r>
            <a:r>
              <a:rPr sz="513" dirty="0">
                <a:solidFill>
                  <a:srgbClr val="282828"/>
                </a:solidFill>
                <a:latin typeface="Times New Roman"/>
                <a:cs typeface="Times New Roman"/>
              </a:rPr>
              <a:t>nd</a:t>
            </a:r>
            <a:r>
              <a:rPr sz="513" spc="67" dirty="0">
                <a:solidFill>
                  <a:srgbClr val="282828"/>
                </a:solidFill>
                <a:latin typeface="Times New Roman"/>
                <a:cs typeface="Times New Roman"/>
              </a:rPr>
              <a:t> </a:t>
            </a:r>
            <a:r>
              <a:rPr sz="513" dirty="0">
                <a:solidFill>
                  <a:srgbClr val="282828"/>
                </a:solidFill>
                <a:latin typeface="Times New Roman"/>
                <a:cs typeface="Times New Roman"/>
              </a:rPr>
              <a:t>a</a:t>
            </a:r>
            <a:r>
              <a:rPr sz="513" dirty="0">
                <a:solidFill>
                  <a:srgbClr val="4B4B4D"/>
                </a:solidFill>
                <a:latin typeface="Times New Roman"/>
                <a:cs typeface="Times New Roman"/>
              </a:rPr>
              <a:t>sse</a:t>
            </a:r>
            <a:r>
              <a:rPr sz="513" dirty="0">
                <a:solidFill>
                  <a:srgbClr val="282828"/>
                </a:solidFill>
                <a:latin typeface="Times New Roman"/>
                <a:cs typeface="Times New Roman"/>
              </a:rPr>
              <a:t>m</a:t>
            </a:r>
            <a:r>
              <a:rPr sz="513" dirty="0">
                <a:solidFill>
                  <a:srgbClr val="4B4B4D"/>
                </a:solidFill>
                <a:latin typeface="Times New Roman"/>
                <a:cs typeface="Times New Roman"/>
              </a:rPr>
              <a:t>blinga</a:t>
            </a:r>
            <a:r>
              <a:rPr sz="513" spc="96" dirty="0">
                <a:solidFill>
                  <a:srgbClr val="4B4B4D"/>
                </a:solidFill>
                <a:latin typeface="Times New Roman"/>
                <a:cs typeface="Times New Roman"/>
              </a:rPr>
              <a:t> </a:t>
            </a:r>
            <a:r>
              <a:rPr sz="513" spc="-6" dirty="0">
                <a:solidFill>
                  <a:srgbClr val="4B4B4D"/>
                </a:solidFill>
                <a:latin typeface="Times New Roman"/>
                <a:cs typeface="Times New Roman"/>
              </a:rPr>
              <a:t>Leeson.</a:t>
            </a:r>
            <a:endParaRPr sz="513">
              <a:latin typeface="Times New Roman"/>
              <a:cs typeface="Times New Roman"/>
            </a:endParaRPr>
          </a:p>
          <a:p>
            <a:pPr marL="10995">
              <a:spcBef>
                <a:spcPts val="208"/>
              </a:spcBef>
            </a:pPr>
            <a:r>
              <a:rPr sz="545" spc="-26" dirty="0">
                <a:solidFill>
                  <a:srgbClr val="4B4B4D"/>
                </a:solidFill>
                <a:latin typeface="Times New Roman"/>
                <a:cs typeface="Times New Roman"/>
              </a:rPr>
              <a:t>Day</a:t>
            </a:r>
            <a:r>
              <a:rPr sz="545" spc="-45" dirty="0">
                <a:solidFill>
                  <a:srgbClr val="4B4B4D"/>
                </a:solidFill>
                <a:latin typeface="Times New Roman"/>
                <a:cs typeface="Times New Roman"/>
              </a:rPr>
              <a:t> </a:t>
            </a:r>
            <a:r>
              <a:rPr sz="545" dirty="0">
                <a:solidFill>
                  <a:srgbClr val="3A3A3A"/>
                </a:solidFill>
                <a:latin typeface="Times New Roman"/>
                <a:cs typeface="Times New Roman"/>
              </a:rPr>
              <a:t>4</a:t>
            </a:r>
            <a:r>
              <a:rPr sz="545" spc="6" dirty="0">
                <a:solidFill>
                  <a:srgbClr val="3A3A3A"/>
                </a:solidFill>
                <a:latin typeface="Times New Roman"/>
                <a:cs typeface="Times New Roman"/>
              </a:rPr>
              <a:t> </a:t>
            </a:r>
            <a:r>
              <a:rPr sz="545" dirty="0">
                <a:solidFill>
                  <a:srgbClr val="3A3A3A"/>
                </a:solidFill>
                <a:latin typeface="Times New Roman"/>
                <a:cs typeface="Times New Roman"/>
              </a:rPr>
              <a:t>-</a:t>
            </a:r>
            <a:r>
              <a:rPr sz="545" spc="32" dirty="0">
                <a:solidFill>
                  <a:srgbClr val="3A3A3A"/>
                </a:solidFill>
                <a:latin typeface="Times New Roman"/>
                <a:cs typeface="Times New Roman"/>
              </a:rPr>
              <a:t> </a:t>
            </a:r>
            <a:r>
              <a:rPr sz="545" spc="-6" dirty="0">
                <a:solidFill>
                  <a:srgbClr val="282828"/>
                </a:solidFill>
                <a:latin typeface="Times New Roman"/>
                <a:cs typeface="Times New Roman"/>
              </a:rPr>
              <a:t>Part</a:t>
            </a:r>
            <a:r>
              <a:rPr sz="545" spc="-6" dirty="0">
                <a:solidFill>
                  <a:srgbClr val="4B4B4D"/>
                </a:solidFill>
                <a:latin typeface="Times New Roman"/>
                <a:cs typeface="Times New Roman"/>
              </a:rPr>
              <a:t>icipan</a:t>
            </a:r>
            <a:r>
              <a:rPr sz="545" spc="-6" dirty="0">
                <a:solidFill>
                  <a:srgbClr val="282828"/>
                </a:solidFill>
                <a:latin typeface="Times New Roman"/>
                <a:cs typeface="Times New Roman"/>
              </a:rPr>
              <a:t>t</a:t>
            </a:r>
            <a:r>
              <a:rPr sz="545" spc="-6" dirty="0">
                <a:solidFill>
                  <a:srgbClr val="4B4B4D"/>
                </a:solidFill>
                <a:latin typeface="Times New Roman"/>
                <a:cs typeface="Times New Roman"/>
              </a:rPr>
              <a:t>s</a:t>
            </a:r>
            <a:r>
              <a:rPr sz="545" spc="-48" dirty="0">
                <a:solidFill>
                  <a:srgbClr val="4B4B4D"/>
                </a:solidFill>
                <a:latin typeface="Times New Roman"/>
                <a:cs typeface="Times New Roman"/>
              </a:rPr>
              <a:t> </a:t>
            </a:r>
            <a:r>
              <a:rPr sz="545" spc="-13" dirty="0">
                <a:solidFill>
                  <a:srgbClr val="4B4B4D"/>
                </a:solidFill>
                <a:latin typeface="Times New Roman"/>
                <a:cs typeface="Times New Roman"/>
              </a:rPr>
              <a:t>give</a:t>
            </a:r>
            <a:r>
              <a:rPr sz="545" spc="-26" dirty="0">
                <a:solidFill>
                  <a:srgbClr val="4B4B4D"/>
                </a:solidFill>
                <a:latin typeface="Times New Roman"/>
                <a:cs typeface="Times New Roman"/>
              </a:rPr>
              <a:t> </a:t>
            </a:r>
            <a:r>
              <a:rPr sz="545" spc="-13" dirty="0">
                <a:solidFill>
                  <a:srgbClr val="282828"/>
                </a:solidFill>
                <a:latin typeface="Times New Roman"/>
                <a:cs typeface="Times New Roman"/>
              </a:rPr>
              <a:t>m</a:t>
            </a:r>
            <a:r>
              <a:rPr sz="545" spc="-13" dirty="0">
                <a:solidFill>
                  <a:srgbClr val="4B4B4D"/>
                </a:solidFill>
                <a:latin typeface="Times New Roman"/>
                <a:cs typeface="Times New Roman"/>
              </a:rPr>
              <a:t>o</a:t>
            </a:r>
            <a:r>
              <a:rPr sz="545" spc="-13" dirty="0">
                <a:solidFill>
                  <a:srgbClr val="282828"/>
                </a:solidFill>
                <a:latin typeface="Times New Roman"/>
                <a:cs typeface="Times New Roman"/>
              </a:rPr>
              <a:t>nit</a:t>
            </a:r>
            <a:r>
              <a:rPr sz="545" spc="-13" dirty="0">
                <a:solidFill>
                  <a:srgbClr val="4B4B4D"/>
                </a:solidFill>
                <a:latin typeface="Times New Roman"/>
                <a:cs typeface="Times New Roman"/>
              </a:rPr>
              <a:t>o</a:t>
            </a:r>
            <a:r>
              <a:rPr sz="545" spc="-13" dirty="0">
                <a:solidFill>
                  <a:srgbClr val="282828"/>
                </a:solidFill>
                <a:latin typeface="Times New Roman"/>
                <a:cs typeface="Times New Roman"/>
              </a:rPr>
              <a:t>r</a:t>
            </a:r>
            <a:r>
              <a:rPr sz="545" spc="-13" dirty="0">
                <a:solidFill>
                  <a:srgbClr val="4B4B4D"/>
                </a:solidFill>
                <a:latin typeface="Times New Roman"/>
                <a:cs typeface="Times New Roman"/>
              </a:rPr>
              <a:t>ed</a:t>
            </a:r>
            <a:r>
              <a:rPr sz="545" spc="-10" dirty="0">
                <a:solidFill>
                  <a:srgbClr val="4B4B4D"/>
                </a:solidFill>
                <a:latin typeface="Times New Roman"/>
                <a:cs typeface="Times New Roman"/>
              </a:rPr>
              <a:t> </a:t>
            </a:r>
            <a:r>
              <a:rPr sz="545" dirty="0">
                <a:solidFill>
                  <a:srgbClr val="4B4B4D"/>
                </a:solidFill>
                <a:latin typeface="Times New Roman"/>
                <a:cs typeface="Times New Roman"/>
              </a:rPr>
              <a:t>a</a:t>
            </a:r>
            <a:r>
              <a:rPr sz="545" dirty="0">
                <a:solidFill>
                  <a:srgbClr val="282828"/>
                </a:solidFill>
                <a:latin typeface="Times New Roman"/>
                <a:cs typeface="Times New Roman"/>
              </a:rPr>
              <a:t>nd</a:t>
            </a:r>
            <a:r>
              <a:rPr sz="545" spc="-13" dirty="0">
                <a:solidFill>
                  <a:srgbClr val="282828"/>
                </a:solidFill>
                <a:latin typeface="Times New Roman"/>
                <a:cs typeface="Times New Roman"/>
              </a:rPr>
              <a:t> </a:t>
            </a:r>
            <a:r>
              <a:rPr sz="545" spc="-16" dirty="0">
                <a:solidFill>
                  <a:srgbClr val="282828"/>
                </a:solidFill>
                <a:latin typeface="Times New Roman"/>
                <a:cs typeface="Times New Roman"/>
              </a:rPr>
              <a:t>f</a:t>
            </a:r>
            <a:r>
              <a:rPr sz="545" spc="-16" dirty="0">
                <a:solidFill>
                  <a:srgbClr val="4B4B4D"/>
                </a:solidFill>
                <a:latin typeface="Times New Roman"/>
                <a:cs typeface="Times New Roman"/>
              </a:rPr>
              <a:t>eedbacke</a:t>
            </a:r>
            <a:r>
              <a:rPr sz="545" spc="-16" dirty="0">
                <a:solidFill>
                  <a:srgbClr val="282828"/>
                </a:solidFill>
                <a:latin typeface="Times New Roman"/>
                <a:cs typeface="Times New Roman"/>
              </a:rPr>
              <a:t>d</a:t>
            </a:r>
            <a:r>
              <a:rPr sz="545" spc="-38" dirty="0">
                <a:solidFill>
                  <a:srgbClr val="282828"/>
                </a:solidFill>
                <a:latin typeface="Times New Roman"/>
                <a:cs typeface="Times New Roman"/>
              </a:rPr>
              <a:t> </a:t>
            </a:r>
            <a:r>
              <a:rPr sz="545" spc="-6" dirty="0">
                <a:solidFill>
                  <a:srgbClr val="3A3A3A"/>
                </a:solidFill>
                <a:latin typeface="Times New Roman"/>
                <a:cs typeface="Times New Roman"/>
              </a:rPr>
              <a:t>lessons.</a:t>
            </a:r>
            <a:endParaRPr sz="545">
              <a:latin typeface="Times New Roman"/>
              <a:cs typeface="Times New Roman"/>
            </a:endParaRPr>
          </a:p>
          <a:p>
            <a:pPr marL="8145">
              <a:spcBef>
                <a:spcPts val="212"/>
              </a:spcBef>
            </a:pPr>
            <a:r>
              <a:rPr sz="513" dirty="0">
                <a:solidFill>
                  <a:srgbClr val="3A3A3A"/>
                </a:solidFill>
                <a:latin typeface="Times New Roman"/>
                <a:cs typeface="Times New Roman"/>
              </a:rPr>
              <a:t>Day</a:t>
            </a:r>
            <a:r>
              <a:rPr sz="513" spc="-32" dirty="0">
                <a:solidFill>
                  <a:srgbClr val="3A3A3A"/>
                </a:solidFill>
                <a:latin typeface="Times New Roman"/>
                <a:cs typeface="Times New Roman"/>
              </a:rPr>
              <a:t> </a:t>
            </a:r>
            <a:r>
              <a:rPr sz="513" spc="6" dirty="0">
                <a:solidFill>
                  <a:srgbClr val="4B4B4D"/>
                </a:solidFill>
                <a:latin typeface="Times New Roman"/>
                <a:cs typeface="Times New Roman"/>
              </a:rPr>
              <a:t>5 </a:t>
            </a:r>
            <a:r>
              <a:rPr sz="513" dirty="0">
                <a:solidFill>
                  <a:srgbClr val="4B4B4D"/>
                </a:solidFill>
                <a:latin typeface="Times New Roman"/>
                <a:cs typeface="Times New Roman"/>
              </a:rPr>
              <a:t>-</a:t>
            </a:r>
            <a:r>
              <a:rPr sz="513" spc="-26" dirty="0">
                <a:solidFill>
                  <a:srgbClr val="4B4B4D"/>
                </a:solidFill>
                <a:latin typeface="Times New Roman"/>
                <a:cs typeface="Times New Roman"/>
              </a:rPr>
              <a:t> </a:t>
            </a:r>
            <a:r>
              <a:rPr sz="513" spc="6" dirty="0">
                <a:solidFill>
                  <a:srgbClr val="3A3A3A"/>
                </a:solidFill>
                <a:latin typeface="Times New Roman"/>
                <a:cs typeface="Times New Roman"/>
              </a:rPr>
              <a:t>Teaching</a:t>
            </a:r>
            <a:r>
              <a:rPr sz="513" spc="-29" dirty="0">
                <a:solidFill>
                  <a:srgbClr val="3A3A3A"/>
                </a:solidFill>
                <a:latin typeface="Times New Roman"/>
                <a:cs typeface="Times New Roman"/>
              </a:rPr>
              <a:t> </a:t>
            </a:r>
            <a:r>
              <a:rPr sz="513" spc="6" dirty="0">
                <a:solidFill>
                  <a:srgbClr val="282828"/>
                </a:solidFill>
                <a:latin typeface="Times New Roman"/>
                <a:cs typeface="Times New Roman"/>
              </a:rPr>
              <a:t>te</a:t>
            </a:r>
            <a:r>
              <a:rPr sz="513" spc="6" dirty="0">
                <a:solidFill>
                  <a:srgbClr val="4B4B4D"/>
                </a:solidFill>
                <a:latin typeface="Times New Roman"/>
                <a:cs typeface="Times New Roman"/>
              </a:rPr>
              <a:t>c</a:t>
            </a:r>
            <a:r>
              <a:rPr sz="513" spc="6" dirty="0">
                <a:solidFill>
                  <a:srgbClr val="282828"/>
                </a:solidFill>
                <a:latin typeface="Times New Roman"/>
                <a:cs typeface="Times New Roman"/>
              </a:rPr>
              <a:t>hniqu</a:t>
            </a:r>
            <a:r>
              <a:rPr sz="513" spc="6" dirty="0">
                <a:solidFill>
                  <a:srgbClr val="4B4B4D"/>
                </a:solidFill>
                <a:latin typeface="Times New Roman"/>
                <a:cs typeface="Times New Roman"/>
              </a:rPr>
              <a:t>es</a:t>
            </a:r>
            <a:r>
              <a:rPr sz="513" spc="-22" dirty="0">
                <a:solidFill>
                  <a:srgbClr val="4B4B4D"/>
                </a:solidFill>
                <a:latin typeface="Times New Roman"/>
                <a:cs typeface="Times New Roman"/>
              </a:rPr>
              <a:t> </a:t>
            </a:r>
            <a:r>
              <a:rPr sz="513" spc="6" dirty="0">
                <a:solidFill>
                  <a:srgbClr val="4B4B4D"/>
                </a:solidFill>
                <a:latin typeface="Times New Roman"/>
                <a:cs typeface="Times New Roman"/>
              </a:rPr>
              <a:t>and</a:t>
            </a:r>
            <a:r>
              <a:rPr sz="513" spc="-6" dirty="0">
                <a:solidFill>
                  <a:srgbClr val="4B4B4D"/>
                </a:solidFill>
                <a:latin typeface="Times New Roman"/>
                <a:cs typeface="Times New Roman"/>
              </a:rPr>
              <a:t> </a:t>
            </a:r>
            <a:r>
              <a:rPr sz="513" spc="6" dirty="0">
                <a:solidFill>
                  <a:srgbClr val="282828"/>
                </a:solidFill>
                <a:latin typeface="Times New Roman"/>
                <a:cs typeface="Times New Roman"/>
              </a:rPr>
              <a:t>l</a:t>
            </a:r>
            <a:r>
              <a:rPr sz="513" spc="6" dirty="0">
                <a:solidFill>
                  <a:srgbClr val="4B4B4D"/>
                </a:solidFill>
                <a:latin typeface="Times New Roman"/>
                <a:cs typeface="Times New Roman"/>
              </a:rPr>
              <a:t>earning</a:t>
            </a:r>
            <a:r>
              <a:rPr sz="513" spc="-42" dirty="0">
                <a:solidFill>
                  <a:srgbClr val="4B4B4D"/>
                </a:solidFill>
                <a:latin typeface="Times New Roman"/>
                <a:cs typeface="Times New Roman"/>
              </a:rPr>
              <a:t> </a:t>
            </a:r>
            <a:r>
              <a:rPr sz="513" spc="-6" dirty="0">
                <a:solidFill>
                  <a:srgbClr val="4B4B4D"/>
                </a:solidFill>
                <a:latin typeface="Times New Roman"/>
                <a:cs typeface="Times New Roman"/>
              </a:rPr>
              <a:t>s</a:t>
            </a:r>
            <a:r>
              <a:rPr sz="513" spc="-6" dirty="0">
                <a:solidFill>
                  <a:srgbClr val="282828"/>
                </a:solidFill>
                <a:latin typeface="Times New Roman"/>
                <a:cs typeface="Times New Roman"/>
              </a:rPr>
              <a:t>tra</a:t>
            </a:r>
            <a:r>
              <a:rPr sz="513" spc="-6" dirty="0">
                <a:solidFill>
                  <a:srgbClr val="4B4B4D"/>
                </a:solidFill>
                <a:latin typeface="Times New Roman"/>
                <a:cs typeface="Times New Roman"/>
              </a:rPr>
              <a:t>tegies.</a:t>
            </a:r>
            <a:endParaRPr sz="513">
              <a:latin typeface="Times New Roman"/>
              <a:cs typeface="Times New Roman"/>
            </a:endParaRPr>
          </a:p>
        </p:txBody>
      </p:sp>
      <p:sp>
        <p:nvSpPr>
          <p:cNvPr id="49" name="object 49"/>
          <p:cNvSpPr txBox="1"/>
          <p:nvPr/>
        </p:nvSpPr>
        <p:spPr>
          <a:xfrm>
            <a:off x="6437856" y="4110773"/>
            <a:ext cx="65974" cy="116716"/>
          </a:xfrm>
          <a:prstGeom prst="rect">
            <a:avLst/>
          </a:prstGeom>
        </p:spPr>
        <p:txBody>
          <a:bodyPr vert="horz" wrap="square" lIns="0" tIns="8145" rIns="0" bIns="0" rtlCol="0">
            <a:spAutoFit/>
          </a:bodyPr>
          <a:lstStyle/>
          <a:p>
            <a:pPr marL="8145">
              <a:spcBef>
                <a:spcPts val="64"/>
              </a:spcBef>
            </a:pPr>
            <a:r>
              <a:rPr sz="705" spc="3" dirty="0">
                <a:solidFill>
                  <a:srgbClr val="4B4B4D"/>
                </a:solidFill>
                <a:latin typeface="Times New Roman"/>
                <a:cs typeface="Times New Roman"/>
              </a:rPr>
              <a:t>2</a:t>
            </a:r>
            <a:endParaRPr sz="705">
              <a:latin typeface="Times New Roman"/>
              <a:cs typeface="Times New Roman"/>
            </a:endParaRPr>
          </a:p>
        </p:txBody>
      </p:sp>
      <p:sp>
        <p:nvSpPr>
          <p:cNvPr id="50" name="object 50"/>
          <p:cNvSpPr txBox="1"/>
          <p:nvPr/>
        </p:nvSpPr>
        <p:spPr>
          <a:xfrm>
            <a:off x="4903101" y="4668999"/>
            <a:ext cx="379145" cy="226233"/>
          </a:xfrm>
          <a:prstGeom prst="rect">
            <a:avLst/>
          </a:prstGeom>
        </p:spPr>
        <p:txBody>
          <a:bodyPr vert="horz" wrap="square" lIns="0" tIns="8145" rIns="0" bIns="0" rtlCol="0">
            <a:spAutoFit/>
          </a:bodyPr>
          <a:lstStyle/>
          <a:p>
            <a:pPr marL="8145">
              <a:lnSpc>
                <a:spcPts val="1016"/>
              </a:lnSpc>
              <a:spcBef>
                <a:spcPts val="64"/>
              </a:spcBef>
            </a:pPr>
            <a:r>
              <a:rPr sz="866" b="1" spc="-13" dirty="0">
                <a:solidFill>
                  <a:srgbClr val="366D90"/>
                </a:solidFill>
              </a:rPr>
              <a:t>GATE</a:t>
            </a:r>
            <a:endParaRPr sz="866"/>
          </a:p>
          <a:p>
            <a:pPr marL="15475">
              <a:lnSpc>
                <a:spcPts val="189"/>
              </a:lnSpc>
            </a:pPr>
            <a:r>
              <a:rPr sz="192" b="1" spc="-6" dirty="0">
                <a:solidFill>
                  <a:srgbClr val="627C87"/>
                </a:solidFill>
              </a:rPr>
              <a:t>Tl"(KISTIAN«,</a:t>
            </a:r>
            <a:endParaRPr sz="192"/>
          </a:p>
          <a:p>
            <a:pPr marL="10995">
              <a:lnSpc>
                <a:spcPts val="269"/>
              </a:lnSpc>
            </a:pPr>
            <a:r>
              <a:rPr sz="257" b="1" spc="-13" dirty="0">
                <a:solidFill>
                  <a:srgbClr val="7090A1"/>
                </a:solidFill>
              </a:rPr>
              <a:t>l'tOCW!Ml!TOSlffl:lttrll'lO</a:t>
            </a:r>
            <a:endParaRPr sz="257"/>
          </a:p>
          <a:p>
            <a:pPr marL="13031">
              <a:lnSpc>
                <a:spcPts val="212"/>
              </a:lnSpc>
            </a:pPr>
            <a:r>
              <a:rPr sz="192" b="1" spc="-6" dirty="0">
                <a:solidFill>
                  <a:srgbClr val="7090A1"/>
                </a:solidFill>
                <a:latin typeface="Times New Roman"/>
                <a:cs typeface="Times New Roman"/>
              </a:rPr>
              <a:t>ANOMl.(lfflOST\IOENl</a:t>
            </a:r>
            <a:r>
              <a:rPr sz="192" b="1" spc="-6" dirty="0">
                <a:solidFill>
                  <a:srgbClr val="5D6464"/>
                </a:solidFill>
                <a:latin typeface="Times New Roman"/>
                <a:cs typeface="Times New Roman"/>
              </a:rPr>
              <a:t>S</a:t>
            </a:r>
            <a:endParaRPr sz="192">
              <a:latin typeface="Times New Roman"/>
              <a:cs typeface="Times New Roman"/>
            </a:endParaRPr>
          </a:p>
        </p:txBody>
      </p:sp>
      <p:sp>
        <p:nvSpPr>
          <p:cNvPr id="51" name="object 51"/>
          <p:cNvSpPr txBox="1"/>
          <p:nvPr/>
        </p:nvSpPr>
        <p:spPr>
          <a:xfrm>
            <a:off x="5762962" y="4766743"/>
            <a:ext cx="634894" cy="172098"/>
          </a:xfrm>
          <a:prstGeom prst="rect">
            <a:avLst/>
          </a:prstGeom>
        </p:spPr>
        <p:txBody>
          <a:bodyPr vert="horz" wrap="square" lIns="0" tIns="0" rIns="0" bIns="0" rtlCol="0">
            <a:spAutoFit/>
          </a:bodyPr>
          <a:lstStyle/>
          <a:p>
            <a:pPr marL="24434">
              <a:lnSpc>
                <a:spcPts val="744"/>
              </a:lnSpc>
              <a:tabLst>
                <a:tab pos="389308" algn="l"/>
              </a:tabLst>
            </a:pPr>
            <a:r>
              <a:rPr sz="4233" spc="-245" baseline="8838" dirty="0">
                <a:solidFill>
                  <a:srgbClr val="1570BA"/>
                </a:solidFill>
              </a:rPr>
              <a:t>■</a:t>
            </a:r>
            <a:r>
              <a:rPr sz="770" spc="-62" baseline="48611" dirty="0">
                <a:solidFill>
                  <a:srgbClr val="466B7B"/>
                </a:solidFill>
              </a:rPr>
              <a:t>Funde</a:t>
            </a:r>
            <a:r>
              <a:rPr sz="770" spc="-1419" baseline="48611" dirty="0">
                <a:solidFill>
                  <a:srgbClr val="466B7B"/>
                </a:solidFill>
              </a:rPr>
              <a:t>d</a:t>
            </a:r>
            <a:r>
              <a:rPr sz="449" spc="-42" dirty="0">
                <a:solidFill>
                  <a:srgbClr val="466B7B"/>
                </a:solidFill>
              </a:rPr>
              <a:t>Europea</a:t>
            </a:r>
            <a:r>
              <a:rPr sz="449" spc="-2703" dirty="0">
                <a:solidFill>
                  <a:srgbClr val="466B7B"/>
                </a:solidFill>
              </a:rPr>
              <a:t>n</a:t>
            </a:r>
            <a:r>
              <a:rPr sz="449" spc="-42" dirty="0">
                <a:solidFill>
                  <a:srgbClr val="466B7B"/>
                </a:solidFill>
              </a:rPr>
              <a:t>th</a:t>
            </a:r>
            <a:r>
              <a:rPr sz="449" spc="-35" dirty="0">
                <a:solidFill>
                  <a:srgbClr val="466B7B"/>
                </a:solidFill>
              </a:rPr>
              <a:t>e</a:t>
            </a:r>
            <a:r>
              <a:rPr sz="449" dirty="0">
                <a:solidFill>
                  <a:srgbClr val="466B7B"/>
                </a:solidFill>
              </a:rPr>
              <a:t>	</a:t>
            </a:r>
            <a:r>
              <a:rPr sz="770" baseline="48611" dirty="0">
                <a:solidFill>
                  <a:srgbClr val="466B7B"/>
                </a:solidFill>
              </a:rPr>
              <a:t>by</a:t>
            </a:r>
            <a:r>
              <a:rPr sz="770" spc="235" baseline="48611" dirty="0">
                <a:solidFill>
                  <a:srgbClr val="466B7B"/>
                </a:solidFill>
              </a:rPr>
              <a:t> </a:t>
            </a:r>
            <a:r>
              <a:rPr sz="449" spc="-29" dirty="0">
                <a:solidFill>
                  <a:srgbClr val="466B7B"/>
                </a:solidFill>
              </a:rPr>
              <a:t>Union</a:t>
            </a:r>
            <a:endParaRPr sz="449"/>
          </a:p>
        </p:txBody>
      </p:sp>
      <p:sp>
        <p:nvSpPr>
          <p:cNvPr id="52" name="object 52"/>
          <p:cNvSpPr/>
          <p:nvPr/>
        </p:nvSpPr>
        <p:spPr>
          <a:xfrm>
            <a:off x="5338552" y="5205409"/>
            <a:ext cx="485028" cy="181224"/>
          </a:xfrm>
          <a:custGeom>
            <a:avLst/>
            <a:gdLst/>
            <a:ahLst/>
            <a:cxnLst/>
            <a:rect l="l" t="t" r="r" b="b"/>
            <a:pathLst>
              <a:path w="756285" h="282575">
                <a:moveTo>
                  <a:pt x="756204" y="282577"/>
                </a:moveTo>
                <a:lnTo>
                  <a:pt x="0" y="282577"/>
                </a:lnTo>
                <a:lnTo>
                  <a:pt x="0" y="0"/>
                </a:lnTo>
                <a:lnTo>
                  <a:pt x="756204" y="0"/>
                </a:lnTo>
                <a:lnTo>
                  <a:pt x="756204" y="282577"/>
                </a:lnTo>
                <a:close/>
              </a:path>
            </a:pathLst>
          </a:custGeom>
          <a:solidFill>
            <a:srgbClr val="8A5254"/>
          </a:solidFill>
        </p:spPr>
        <p:txBody>
          <a:bodyPr wrap="square" lIns="0" tIns="0" rIns="0" bIns="0" rtlCol="0"/>
          <a:lstStyle/>
          <a:p>
            <a:endParaRPr sz="898"/>
          </a:p>
        </p:txBody>
      </p:sp>
      <p:sp>
        <p:nvSpPr>
          <p:cNvPr id="53" name="object 53"/>
          <p:cNvSpPr txBox="1"/>
          <p:nvPr/>
        </p:nvSpPr>
        <p:spPr>
          <a:xfrm>
            <a:off x="4917209" y="4910012"/>
            <a:ext cx="1330876" cy="468308"/>
          </a:xfrm>
          <a:prstGeom prst="rect">
            <a:avLst/>
          </a:prstGeom>
        </p:spPr>
        <p:txBody>
          <a:bodyPr vert="horz" wrap="square" lIns="0" tIns="18326" rIns="0" bIns="0" rtlCol="0">
            <a:spAutoFit/>
          </a:bodyPr>
          <a:lstStyle/>
          <a:p>
            <a:pPr marL="8145" marR="3258" indent="-8959" algn="ctr">
              <a:lnSpc>
                <a:spcPct val="93600"/>
              </a:lnSpc>
              <a:spcBef>
                <a:spcPts val="144"/>
              </a:spcBef>
            </a:pPr>
            <a:r>
              <a:rPr sz="1026" b="1" dirty="0">
                <a:solidFill>
                  <a:srgbClr val="282828"/>
                </a:solidFill>
                <a:latin typeface="Times New Roman"/>
                <a:cs typeface="Times New Roman"/>
              </a:rPr>
              <a:t>Teaching</a:t>
            </a:r>
            <a:r>
              <a:rPr sz="1026" b="1" spc="6" dirty="0">
                <a:solidFill>
                  <a:srgbClr val="282828"/>
                </a:solidFill>
                <a:latin typeface="Times New Roman"/>
                <a:cs typeface="Times New Roman"/>
              </a:rPr>
              <a:t> </a:t>
            </a:r>
            <a:r>
              <a:rPr sz="1026" b="1" spc="-6" dirty="0">
                <a:solidFill>
                  <a:srgbClr val="282828"/>
                </a:solidFill>
                <a:latin typeface="Times New Roman"/>
                <a:cs typeface="Times New Roman"/>
              </a:rPr>
              <a:t>techniques </a:t>
            </a:r>
            <a:r>
              <a:rPr sz="1026" b="1" dirty="0">
                <a:solidFill>
                  <a:srgbClr val="282828"/>
                </a:solidFill>
                <a:latin typeface="Times New Roman"/>
                <a:cs typeface="Times New Roman"/>
              </a:rPr>
              <a:t>and</a:t>
            </a:r>
            <a:r>
              <a:rPr sz="1026" b="1" spc="13" dirty="0">
                <a:solidFill>
                  <a:srgbClr val="282828"/>
                </a:solidFill>
                <a:latin typeface="Times New Roman"/>
                <a:cs typeface="Times New Roman"/>
              </a:rPr>
              <a:t> </a:t>
            </a:r>
            <a:r>
              <a:rPr sz="1026" b="1" dirty="0">
                <a:solidFill>
                  <a:srgbClr val="282828"/>
                </a:solidFill>
                <a:latin typeface="Times New Roman"/>
                <a:cs typeface="Times New Roman"/>
              </a:rPr>
              <a:t>learning</a:t>
            </a:r>
            <a:r>
              <a:rPr sz="1026" b="1" spc="77" dirty="0">
                <a:solidFill>
                  <a:srgbClr val="282828"/>
                </a:solidFill>
                <a:latin typeface="Times New Roman"/>
                <a:cs typeface="Times New Roman"/>
              </a:rPr>
              <a:t> </a:t>
            </a:r>
            <a:r>
              <a:rPr sz="1026" b="1" spc="-6" dirty="0">
                <a:solidFill>
                  <a:srgbClr val="282828"/>
                </a:solidFill>
                <a:latin typeface="Times New Roman"/>
                <a:cs typeface="Times New Roman"/>
              </a:rPr>
              <a:t>strategies </a:t>
            </a:r>
            <a:r>
              <a:rPr sz="1058" spc="64" dirty="0">
                <a:solidFill>
                  <a:srgbClr val="E6DBDB"/>
                </a:solidFill>
                <a:latin typeface="Times New Roman"/>
                <a:cs typeface="Times New Roman"/>
              </a:rPr>
              <a:t>lJJJJll</a:t>
            </a:r>
            <a:r>
              <a:rPr sz="1058" spc="58" dirty="0">
                <a:solidFill>
                  <a:srgbClr val="E6DBDB"/>
                </a:solidFill>
                <a:latin typeface="Times New Roman"/>
                <a:cs typeface="Times New Roman"/>
              </a:rPr>
              <a:t> </a:t>
            </a:r>
            <a:r>
              <a:rPr sz="1058" spc="42" dirty="0">
                <a:solidFill>
                  <a:srgbClr val="E6DBDB"/>
                </a:solidFill>
                <a:latin typeface="Times New Roman"/>
                <a:cs typeface="Times New Roman"/>
              </a:rPr>
              <a:t>J</a:t>
            </a:r>
            <a:endParaRPr sz="1058">
              <a:latin typeface="Times New Roman"/>
              <a:cs typeface="Times New Roman"/>
            </a:endParaRPr>
          </a:p>
        </p:txBody>
      </p:sp>
      <p:sp>
        <p:nvSpPr>
          <p:cNvPr id="54" name="object 54"/>
          <p:cNvSpPr/>
          <p:nvPr/>
        </p:nvSpPr>
        <p:spPr>
          <a:xfrm>
            <a:off x="5482325" y="5342260"/>
            <a:ext cx="206066" cy="158010"/>
          </a:xfrm>
          <a:custGeom>
            <a:avLst/>
            <a:gdLst/>
            <a:ahLst/>
            <a:cxnLst/>
            <a:rect l="l" t="t" r="r" b="b"/>
            <a:pathLst>
              <a:path w="321310" h="246379">
                <a:moveTo>
                  <a:pt x="320813" y="246371"/>
                </a:moveTo>
                <a:lnTo>
                  <a:pt x="0" y="246371"/>
                </a:lnTo>
                <a:lnTo>
                  <a:pt x="0" y="0"/>
                </a:lnTo>
                <a:lnTo>
                  <a:pt x="320813" y="0"/>
                </a:lnTo>
                <a:lnTo>
                  <a:pt x="320813" y="246371"/>
                </a:lnTo>
                <a:close/>
              </a:path>
            </a:pathLst>
          </a:custGeom>
          <a:solidFill>
            <a:srgbClr val="BD4F54"/>
          </a:solidFill>
        </p:spPr>
        <p:txBody>
          <a:bodyPr wrap="square" lIns="0" tIns="0" rIns="0" bIns="0" rtlCol="0"/>
          <a:lstStyle/>
          <a:p>
            <a:endParaRPr sz="898"/>
          </a:p>
        </p:txBody>
      </p:sp>
      <p:sp>
        <p:nvSpPr>
          <p:cNvPr id="55" name="object 55"/>
          <p:cNvSpPr txBox="1"/>
          <p:nvPr/>
        </p:nvSpPr>
        <p:spPr>
          <a:xfrm>
            <a:off x="5474182" y="5340472"/>
            <a:ext cx="223170" cy="146404"/>
          </a:xfrm>
          <a:prstGeom prst="rect">
            <a:avLst/>
          </a:prstGeom>
        </p:spPr>
        <p:txBody>
          <a:bodyPr vert="horz" wrap="square" lIns="0" tIns="8145" rIns="0" bIns="0" rtlCol="0">
            <a:spAutoFit/>
          </a:bodyPr>
          <a:lstStyle/>
          <a:p>
            <a:pPr marL="8145">
              <a:spcBef>
                <a:spcPts val="64"/>
              </a:spcBef>
            </a:pPr>
            <a:r>
              <a:rPr sz="898" b="1" spc="-16" dirty="0">
                <a:solidFill>
                  <a:srgbClr val="F9EBED"/>
                </a:solidFill>
                <a:latin typeface="Times New Roman"/>
                <a:cs typeface="Times New Roman"/>
              </a:rPr>
              <a:t>Day</a:t>
            </a:r>
            <a:endParaRPr sz="898">
              <a:latin typeface="Times New Roman"/>
              <a:cs typeface="Times New Roman"/>
            </a:endParaRPr>
          </a:p>
        </p:txBody>
      </p:sp>
      <p:sp>
        <p:nvSpPr>
          <p:cNvPr id="58" name="object 58"/>
          <p:cNvSpPr txBox="1">
            <a:spLocks noGrp="1"/>
          </p:cNvSpPr>
          <p:nvPr>
            <p:ph type="sldNum" sz="quarter" idx="7"/>
          </p:nvPr>
        </p:nvSpPr>
        <p:spPr>
          <a:xfrm>
            <a:off x="393471" y="10067272"/>
            <a:ext cx="268671" cy="212234"/>
          </a:xfrm>
          <a:prstGeom prst="rect">
            <a:avLst/>
          </a:prstGeom>
        </p:spPr>
        <p:txBody>
          <a:bodyPr vert="horz" wrap="square" lIns="0" tIns="0" rIns="0" bIns="0" rtlCol="0">
            <a:spAutoFit/>
          </a:bodyPr>
          <a:lstStyle>
            <a:defPPr>
              <a:defRPr kern="0"/>
            </a:defPPr>
            <a:lvl1pPr>
              <a:defRPr sz="1050" b="1" i="0">
                <a:solidFill>
                  <a:srgbClr val="2B2B2B"/>
                </a:solidFill>
                <a:latin typeface="Arial"/>
                <a:cs typeface="Arial"/>
              </a:defRPr>
            </a:lvl1pPr>
          </a:lstStyle>
          <a:p>
            <a:pPr marL="37872">
              <a:spcBef>
                <a:spcPts val="119"/>
              </a:spcBef>
            </a:pPr>
            <a:fld id="{81D60167-4931-47E6-BA6A-407CBD079E47}" type="slidenum">
              <a:rPr lang="en-US" sz="1100" spc="10" smtClean="0">
                <a:solidFill>
                  <a:srgbClr val="282828"/>
                </a:solidFill>
              </a:rPr>
              <a:pPr marL="59055">
                <a:spcBef>
                  <a:spcPts val="185"/>
                </a:spcBef>
              </a:pPr>
              <a:t>187</a:t>
            </a:fld>
            <a:endParaRPr sz="705"/>
          </a:p>
        </p:txBody>
      </p:sp>
      <p:sp>
        <p:nvSpPr>
          <p:cNvPr id="56" name="object 56"/>
          <p:cNvSpPr txBox="1"/>
          <p:nvPr/>
        </p:nvSpPr>
        <p:spPr>
          <a:xfrm>
            <a:off x="5454186" y="5435440"/>
            <a:ext cx="217876" cy="472480"/>
          </a:xfrm>
          <a:prstGeom prst="rect">
            <a:avLst/>
          </a:prstGeom>
        </p:spPr>
        <p:txBody>
          <a:bodyPr vert="horz" wrap="square" lIns="0" tIns="8552" rIns="0" bIns="0" rtlCol="0">
            <a:spAutoFit/>
          </a:bodyPr>
          <a:lstStyle/>
          <a:p>
            <a:pPr marL="8145">
              <a:spcBef>
                <a:spcPts val="67"/>
              </a:spcBef>
            </a:pPr>
            <a:r>
              <a:rPr sz="3014" b="1" spc="42" dirty="0">
                <a:solidFill>
                  <a:srgbClr val="282828"/>
                </a:solidFill>
                <a:latin typeface="Times New Roman"/>
                <a:cs typeface="Times New Roman"/>
              </a:rPr>
              <a:t>5</a:t>
            </a:r>
            <a:endParaRPr sz="3014">
              <a:latin typeface="Times New Roman"/>
              <a:cs typeface="Times New Roman"/>
            </a:endParaRPr>
          </a:p>
        </p:txBody>
      </p:sp>
      <p:sp>
        <p:nvSpPr>
          <p:cNvPr id="57" name="object 57"/>
          <p:cNvSpPr txBox="1"/>
          <p:nvPr/>
        </p:nvSpPr>
        <p:spPr>
          <a:xfrm>
            <a:off x="6442364" y="5973434"/>
            <a:ext cx="61901" cy="101968"/>
          </a:xfrm>
          <a:prstGeom prst="rect">
            <a:avLst/>
          </a:prstGeom>
        </p:spPr>
        <p:txBody>
          <a:bodyPr vert="horz" wrap="square" lIns="0" tIns="8145" rIns="0" bIns="0" rtlCol="0">
            <a:spAutoFit/>
          </a:bodyPr>
          <a:lstStyle/>
          <a:p>
            <a:pPr marL="8145">
              <a:spcBef>
                <a:spcPts val="64"/>
              </a:spcBef>
            </a:pPr>
            <a:r>
              <a:rPr sz="609" spc="-32" dirty="0">
                <a:solidFill>
                  <a:srgbClr val="3A3A3A"/>
                </a:solidFill>
              </a:rPr>
              <a:t>3</a:t>
            </a:r>
            <a:endParaRPr sz="609"/>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716013" y="5051635"/>
            <a:ext cx="452644" cy="355398"/>
          </a:xfrm>
          <a:prstGeom prst="rect">
            <a:avLst/>
          </a:prstGeom>
        </p:spPr>
      </p:pic>
      <p:pic>
        <p:nvPicPr>
          <p:cNvPr id="4" name="object 4"/>
          <p:cNvPicPr/>
          <p:nvPr/>
        </p:nvPicPr>
        <p:blipFill>
          <a:blip r:embed="rId3" cstate="print"/>
          <a:stretch>
            <a:fillRect/>
          </a:stretch>
        </p:blipFill>
        <p:spPr>
          <a:xfrm>
            <a:off x="5595504" y="5774181"/>
            <a:ext cx="499673" cy="199728"/>
          </a:xfrm>
          <a:prstGeom prst="rect">
            <a:avLst/>
          </a:prstGeom>
        </p:spPr>
      </p:pic>
      <p:sp>
        <p:nvSpPr>
          <p:cNvPr id="5" name="object 5"/>
          <p:cNvSpPr/>
          <p:nvPr/>
        </p:nvSpPr>
        <p:spPr>
          <a:xfrm>
            <a:off x="4663760" y="2740077"/>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9639" y="460518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4339"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0218"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57882"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6252" y="10600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2130" y="1265613"/>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62130" y="146534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30" y="165625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2" y="185304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2046903"/>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4657882"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30" y="223194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57882"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29280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70347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389732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57882" y="40823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6700"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79610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498701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1779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35710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55976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5069" y="5750684"/>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4666699" y="5950413"/>
            <a:ext cx="931776" cy="0"/>
          </a:xfrm>
          <a:custGeom>
            <a:avLst/>
            <a:gdLst/>
            <a:ahLst/>
            <a:cxnLst/>
            <a:rect l="l" t="t" r="r" b="b"/>
            <a:pathLst>
              <a:path w="1452879">
                <a:moveTo>
                  <a:pt x="0" y="0"/>
                </a:moveTo>
                <a:lnTo>
                  <a:pt x="1452828"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0948" y="595628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721798" y="911371"/>
            <a:ext cx="414575" cy="171026"/>
          </a:xfrm>
          <a:prstGeom prst="rect">
            <a:avLst/>
          </a:prstGeom>
        </p:spPr>
        <p:txBody>
          <a:bodyPr vert="horz" wrap="square" lIns="0" tIns="8145" rIns="0" bIns="0" rtlCol="0">
            <a:spAutoFit/>
          </a:bodyPr>
          <a:lstStyle/>
          <a:p>
            <a:pPr marL="8145">
              <a:spcBef>
                <a:spcPts val="64"/>
              </a:spcBef>
            </a:pPr>
            <a:r>
              <a:rPr sz="1058" b="1" i="1" spc="-128" dirty="0">
                <a:solidFill>
                  <a:srgbClr val="346D95"/>
                </a:solidFill>
              </a:rPr>
              <a:t>t'M</a:t>
            </a:r>
            <a:r>
              <a:rPr sz="1058" b="1" i="1" spc="-83" dirty="0">
                <a:solidFill>
                  <a:srgbClr val="346D95"/>
                </a:solidFill>
              </a:rPr>
              <a:t> </a:t>
            </a:r>
            <a:r>
              <a:rPr sz="930" b="1" spc="-221" dirty="0">
                <a:solidFill>
                  <a:srgbClr val="346D95"/>
                </a:solidFill>
                <a:latin typeface="Times New Roman"/>
                <a:cs typeface="Times New Roman"/>
              </a:rPr>
              <a:t>GATE</a:t>
            </a:r>
            <a:endParaRPr sz="930">
              <a:latin typeface="Times New Roman"/>
              <a:cs typeface="Times New Roman"/>
            </a:endParaRPr>
          </a:p>
        </p:txBody>
      </p:sp>
      <p:sp>
        <p:nvSpPr>
          <p:cNvPr id="39" name="object 39"/>
          <p:cNvSpPr txBox="1"/>
          <p:nvPr/>
        </p:nvSpPr>
        <p:spPr>
          <a:xfrm>
            <a:off x="5764845" y="984800"/>
            <a:ext cx="434937" cy="148759"/>
          </a:xfrm>
          <a:prstGeom prst="rect">
            <a:avLst/>
          </a:prstGeom>
        </p:spPr>
        <p:txBody>
          <a:bodyPr vert="horz" wrap="square" lIns="0" tIns="0" rIns="0" bIns="0" rtlCol="0">
            <a:spAutoFit/>
          </a:bodyPr>
          <a:lstStyle/>
          <a:p>
            <a:pPr marL="8145">
              <a:lnSpc>
                <a:spcPts val="705"/>
              </a:lnSpc>
            </a:pPr>
            <a:r>
              <a:rPr sz="2790" spc="-157" dirty="0">
                <a:solidFill>
                  <a:srgbClr val="1370BA"/>
                </a:solidFill>
              </a:rPr>
              <a:t>■</a:t>
            </a:r>
            <a:r>
              <a:rPr sz="449" i="1" spc="-51" dirty="0">
                <a:solidFill>
                  <a:srgbClr val="466977"/>
                </a:solidFill>
              </a:rPr>
              <a:t>Funde</a:t>
            </a:r>
            <a:r>
              <a:rPr sz="449" i="1" spc="-45" dirty="0">
                <a:solidFill>
                  <a:srgbClr val="466977"/>
                </a:solidFill>
              </a:rPr>
              <a:t>d</a:t>
            </a:r>
            <a:r>
              <a:rPr sz="449" i="1" spc="10" dirty="0">
                <a:solidFill>
                  <a:srgbClr val="466977"/>
                </a:solidFill>
              </a:rPr>
              <a:t> </a:t>
            </a:r>
            <a:r>
              <a:rPr sz="481" spc="-22" dirty="0">
                <a:solidFill>
                  <a:srgbClr val="466977"/>
                </a:solidFill>
                <a:latin typeface="Times New Roman"/>
                <a:cs typeface="Times New Roman"/>
              </a:rPr>
              <a:t>by</a:t>
            </a:r>
            <a:endParaRPr sz="481">
              <a:latin typeface="Times New Roman"/>
              <a:cs typeface="Times New Roman"/>
            </a:endParaRPr>
          </a:p>
        </p:txBody>
      </p:sp>
      <p:sp>
        <p:nvSpPr>
          <p:cNvPr id="40" name="object 40"/>
          <p:cNvSpPr txBox="1"/>
          <p:nvPr/>
        </p:nvSpPr>
        <p:spPr>
          <a:xfrm>
            <a:off x="4888079" y="1045338"/>
            <a:ext cx="1480334" cy="87157"/>
          </a:xfrm>
          <a:prstGeom prst="rect">
            <a:avLst/>
          </a:prstGeom>
        </p:spPr>
        <p:txBody>
          <a:bodyPr vert="horz" wrap="square" lIns="0" tIns="8145" rIns="0" bIns="0" rtlCol="0">
            <a:spAutoFit/>
          </a:bodyPr>
          <a:lstStyle/>
          <a:p>
            <a:pPr marL="8145">
              <a:spcBef>
                <a:spcPts val="64"/>
              </a:spcBef>
              <a:tabLst>
                <a:tab pos="1099916" algn="l"/>
              </a:tabLst>
            </a:pPr>
            <a:r>
              <a:rPr sz="513" spc="-6" dirty="0">
                <a:solidFill>
                  <a:srgbClr val="7291A5"/>
                </a:solidFill>
                <a:latin typeface="Times New Roman"/>
                <a:cs typeface="Times New Roman"/>
              </a:rPr>
              <a:t>:_";"'.....,"'111)</a:t>
            </a:r>
            <a:r>
              <a:rPr sz="513" dirty="0">
                <a:solidFill>
                  <a:srgbClr val="7291A5"/>
                </a:solidFill>
                <a:latin typeface="Times New Roman"/>
                <a:cs typeface="Times New Roman"/>
              </a:rPr>
              <a:t>	</a:t>
            </a:r>
            <a:r>
              <a:rPr sz="513" spc="-90" dirty="0">
                <a:solidFill>
                  <a:srgbClr val="466977"/>
                </a:solidFill>
              </a:rPr>
              <a:t>theEuropeanUnion</a:t>
            </a:r>
            <a:endParaRPr sz="513"/>
          </a:p>
        </p:txBody>
      </p:sp>
      <p:sp>
        <p:nvSpPr>
          <p:cNvPr id="41" name="object 41"/>
          <p:cNvSpPr txBox="1"/>
          <p:nvPr/>
        </p:nvSpPr>
        <p:spPr>
          <a:xfrm>
            <a:off x="4785923" y="1122847"/>
            <a:ext cx="1597621" cy="883721"/>
          </a:xfrm>
          <a:prstGeom prst="rect">
            <a:avLst/>
          </a:prstGeom>
        </p:spPr>
        <p:txBody>
          <a:bodyPr vert="horz" wrap="square" lIns="0" tIns="8145" rIns="0" bIns="0" rtlCol="0">
            <a:spAutoFit/>
          </a:bodyPr>
          <a:lstStyle/>
          <a:p>
            <a:pPr marL="14253">
              <a:lnSpc>
                <a:spcPts val="1267"/>
              </a:lnSpc>
              <a:spcBef>
                <a:spcPts val="64"/>
              </a:spcBef>
            </a:pPr>
            <a:r>
              <a:rPr sz="1058" b="1" spc="77" dirty="0">
                <a:solidFill>
                  <a:srgbClr val="7291A5"/>
                </a:solidFill>
                <a:latin typeface="Times New Roman"/>
                <a:cs typeface="Times New Roman"/>
              </a:rPr>
              <a:t>-</a:t>
            </a:r>
            <a:r>
              <a:rPr sz="1058" b="1" spc="109" dirty="0">
                <a:solidFill>
                  <a:srgbClr val="444444"/>
                </a:solidFill>
                <a:latin typeface="Times New Roman"/>
                <a:cs typeface="Times New Roman"/>
              </a:rPr>
              <a:t>Tea</a:t>
            </a:r>
            <a:r>
              <a:rPr sz="1058" b="1" spc="109" dirty="0">
                <a:solidFill>
                  <a:srgbClr val="262626"/>
                </a:solidFill>
                <a:latin typeface="Times New Roman"/>
                <a:cs typeface="Times New Roman"/>
              </a:rPr>
              <a:t>ching</a:t>
            </a:r>
            <a:r>
              <a:rPr sz="1058" b="1" spc="-73" dirty="0">
                <a:solidFill>
                  <a:srgbClr val="262626"/>
                </a:solidFill>
                <a:latin typeface="Times New Roman"/>
                <a:cs typeface="Times New Roman"/>
              </a:rPr>
              <a:t> </a:t>
            </a:r>
            <a:r>
              <a:rPr sz="1058" b="1" spc="-6" dirty="0">
                <a:solidFill>
                  <a:srgbClr val="262626"/>
                </a:solidFill>
                <a:latin typeface="Times New Roman"/>
                <a:cs typeface="Times New Roman"/>
              </a:rPr>
              <a:t>techniques</a:t>
            </a:r>
            <a:endParaRPr sz="1058">
              <a:latin typeface="Times New Roman"/>
              <a:cs typeface="Times New Roman"/>
            </a:endParaRPr>
          </a:p>
          <a:p>
            <a:pPr marL="125018">
              <a:lnSpc>
                <a:spcPts val="1113"/>
              </a:lnSpc>
            </a:pPr>
            <a:r>
              <a:rPr sz="930" b="1" dirty="0">
                <a:solidFill>
                  <a:srgbClr val="262626"/>
                </a:solidFill>
                <a:latin typeface="Times New Roman"/>
                <a:cs typeface="Times New Roman"/>
              </a:rPr>
              <a:t>and</a:t>
            </a:r>
            <a:r>
              <a:rPr sz="930" b="1" spc="141" dirty="0">
                <a:solidFill>
                  <a:srgbClr val="262626"/>
                </a:solidFill>
                <a:latin typeface="Times New Roman"/>
                <a:cs typeface="Times New Roman"/>
              </a:rPr>
              <a:t> </a:t>
            </a:r>
            <a:r>
              <a:rPr sz="930" b="1" spc="64" dirty="0">
                <a:solidFill>
                  <a:srgbClr val="262626"/>
                </a:solidFill>
                <a:latin typeface="Times New Roman"/>
                <a:cs typeface="Times New Roman"/>
              </a:rPr>
              <a:t>learning</a:t>
            </a:r>
            <a:r>
              <a:rPr sz="930" b="1" spc="-16" dirty="0">
                <a:solidFill>
                  <a:srgbClr val="262626"/>
                </a:solidFill>
                <a:latin typeface="Times New Roman"/>
                <a:cs typeface="Times New Roman"/>
              </a:rPr>
              <a:t> </a:t>
            </a:r>
            <a:r>
              <a:rPr sz="930" b="1" spc="48" dirty="0">
                <a:solidFill>
                  <a:srgbClr val="262626"/>
                </a:solidFill>
                <a:latin typeface="Times New Roman"/>
                <a:cs typeface="Times New Roman"/>
              </a:rPr>
              <a:t>strategies</a:t>
            </a:r>
            <a:endParaRPr sz="930">
              <a:latin typeface="Times New Roman"/>
              <a:cs typeface="Times New Roman"/>
            </a:endParaRPr>
          </a:p>
          <a:p>
            <a:pPr marL="8145" marR="3258">
              <a:lnSpc>
                <a:spcPct val="111400"/>
              </a:lnSpc>
              <a:spcBef>
                <a:spcPts val="410"/>
              </a:spcBef>
            </a:pPr>
            <a:r>
              <a:rPr sz="513" dirty="0">
                <a:solidFill>
                  <a:srgbClr val="444444"/>
                </a:solidFill>
                <a:latin typeface="Times New Roman"/>
                <a:cs typeface="Times New Roman"/>
              </a:rPr>
              <a:t>The</a:t>
            </a:r>
            <a:r>
              <a:rPr sz="513" spc="64" dirty="0">
                <a:solidFill>
                  <a:srgbClr val="444444"/>
                </a:solidFill>
                <a:latin typeface="Times New Roman"/>
                <a:cs typeface="Times New Roman"/>
              </a:rPr>
              <a:t> </a:t>
            </a:r>
            <a:r>
              <a:rPr sz="513" spc="-6" dirty="0">
                <a:solidFill>
                  <a:srgbClr val="262626"/>
                </a:solidFill>
                <a:latin typeface="Times New Roman"/>
                <a:cs typeface="Times New Roman"/>
              </a:rPr>
              <a:t>h</a:t>
            </a:r>
            <a:r>
              <a:rPr sz="513" spc="-6" dirty="0">
                <a:solidFill>
                  <a:srgbClr val="444444"/>
                </a:solidFill>
                <a:latin typeface="Times New Roman"/>
                <a:cs typeface="Times New Roman"/>
              </a:rPr>
              <a:t>o</a:t>
            </a:r>
            <a:r>
              <a:rPr sz="513" spc="-6" dirty="0">
                <a:solidFill>
                  <a:srgbClr val="262626"/>
                </a:solidFill>
                <a:latin typeface="Times New Roman"/>
                <a:cs typeface="Times New Roman"/>
              </a:rPr>
              <a:t>l</a:t>
            </a:r>
            <a:r>
              <a:rPr sz="513" spc="-6" dirty="0">
                <a:solidFill>
                  <a:srgbClr val="444444"/>
                </a:solidFill>
                <a:latin typeface="Times New Roman"/>
                <a:cs typeface="Times New Roman"/>
              </a:rPr>
              <a:t>is</a:t>
            </a:r>
            <a:r>
              <a:rPr sz="513" spc="-6" dirty="0">
                <a:solidFill>
                  <a:srgbClr val="262626"/>
                </a:solidFill>
                <a:latin typeface="Times New Roman"/>
                <a:cs typeface="Times New Roman"/>
              </a:rPr>
              <a:t>ti</a:t>
            </a:r>
            <a:r>
              <a:rPr sz="513" spc="-6" dirty="0">
                <a:solidFill>
                  <a:srgbClr val="545454"/>
                </a:solidFill>
                <a:latin typeface="Times New Roman"/>
                <a:cs typeface="Times New Roman"/>
              </a:rPr>
              <a:t>c-cogn</a:t>
            </a:r>
            <a:r>
              <a:rPr sz="513" spc="-6" dirty="0">
                <a:solidFill>
                  <a:srgbClr val="343434"/>
                </a:solidFill>
                <a:latin typeface="Times New Roman"/>
                <a:cs typeface="Times New Roman"/>
              </a:rPr>
              <a:t>itiv</a:t>
            </a:r>
            <a:r>
              <a:rPr sz="513" spc="-6" dirty="0">
                <a:solidFill>
                  <a:srgbClr val="545454"/>
                </a:solidFill>
                <a:latin typeface="Times New Roman"/>
                <a:cs typeface="Times New Roman"/>
              </a:rPr>
              <a:t>e</a:t>
            </a:r>
            <a:r>
              <a:rPr sz="513" spc="10" dirty="0">
                <a:solidFill>
                  <a:srgbClr val="545454"/>
                </a:solidFill>
                <a:latin typeface="Times New Roman"/>
                <a:cs typeface="Times New Roman"/>
              </a:rPr>
              <a:t> </a:t>
            </a:r>
            <a:r>
              <a:rPr sz="513" dirty="0">
                <a:solidFill>
                  <a:srgbClr val="343434"/>
                </a:solidFill>
                <a:latin typeface="Times New Roman"/>
                <a:cs typeface="Times New Roman"/>
              </a:rPr>
              <a:t>approach</a:t>
            </a:r>
            <a:r>
              <a:rPr sz="513" spc="73" dirty="0">
                <a:solidFill>
                  <a:srgbClr val="343434"/>
                </a:solidFill>
                <a:latin typeface="Times New Roman"/>
                <a:cs typeface="Times New Roman"/>
              </a:rPr>
              <a:t> </a:t>
            </a:r>
            <a:r>
              <a:rPr sz="513" dirty="0">
                <a:solidFill>
                  <a:srgbClr val="343434"/>
                </a:solidFill>
                <a:latin typeface="Times New Roman"/>
                <a:cs typeface="Times New Roman"/>
              </a:rPr>
              <a:t>to</a:t>
            </a:r>
            <a:r>
              <a:rPr sz="513" spc="64" dirty="0">
                <a:solidFill>
                  <a:srgbClr val="343434"/>
                </a:solidFill>
                <a:latin typeface="Times New Roman"/>
                <a:cs typeface="Times New Roman"/>
              </a:rPr>
              <a:t> </a:t>
            </a:r>
            <a:r>
              <a:rPr sz="513" dirty="0">
                <a:solidFill>
                  <a:srgbClr val="343434"/>
                </a:solidFill>
                <a:latin typeface="Times New Roman"/>
                <a:cs typeface="Times New Roman"/>
              </a:rPr>
              <a:t>teaching</a:t>
            </a:r>
            <a:r>
              <a:rPr sz="513" spc="13" dirty="0">
                <a:solidFill>
                  <a:srgbClr val="343434"/>
                </a:solidFill>
                <a:latin typeface="Times New Roman"/>
                <a:cs typeface="Times New Roman"/>
              </a:rPr>
              <a:t> </a:t>
            </a:r>
            <a:r>
              <a:rPr sz="513" dirty="0">
                <a:solidFill>
                  <a:srgbClr val="444444"/>
                </a:solidFill>
                <a:latin typeface="Times New Roman"/>
                <a:cs typeface="Times New Roman"/>
              </a:rPr>
              <a:t>gifted</a:t>
            </a:r>
            <a:r>
              <a:rPr sz="513" spc="-13" dirty="0">
                <a:solidFill>
                  <a:srgbClr val="444444"/>
                </a:solidFill>
                <a:latin typeface="Times New Roman"/>
                <a:cs typeface="Times New Roman"/>
              </a:rPr>
              <a:t> </a:t>
            </a:r>
            <a:r>
              <a:rPr sz="513" spc="-6" dirty="0">
                <a:solidFill>
                  <a:srgbClr val="444444"/>
                </a:solidFill>
                <a:latin typeface="Times New Roman"/>
                <a:cs typeface="Times New Roman"/>
              </a:rPr>
              <a:t>children.</a:t>
            </a:r>
            <a:r>
              <a:rPr sz="513" spc="321" dirty="0">
                <a:solidFill>
                  <a:srgbClr val="444444"/>
                </a:solidFill>
                <a:latin typeface="Times New Roman"/>
                <a:cs typeface="Times New Roman"/>
              </a:rPr>
              <a:t> </a:t>
            </a:r>
            <a:r>
              <a:rPr sz="513" dirty="0">
                <a:solidFill>
                  <a:srgbClr val="545454"/>
                </a:solidFill>
                <a:latin typeface="Times New Roman"/>
                <a:cs typeface="Times New Roman"/>
              </a:rPr>
              <a:t>The</a:t>
            </a:r>
            <a:r>
              <a:rPr sz="513" spc="-38" dirty="0">
                <a:solidFill>
                  <a:srgbClr val="545454"/>
                </a:solidFill>
                <a:latin typeface="Times New Roman"/>
                <a:cs typeface="Times New Roman"/>
              </a:rPr>
              <a:t> </a:t>
            </a:r>
            <a:r>
              <a:rPr sz="513" dirty="0">
                <a:solidFill>
                  <a:srgbClr val="444444"/>
                </a:solidFill>
                <a:latin typeface="Times New Roman"/>
                <a:cs typeface="Times New Roman"/>
              </a:rPr>
              <a:t>social</a:t>
            </a:r>
            <a:r>
              <a:rPr sz="513" spc="29" dirty="0">
                <a:solidFill>
                  <a:srgbClr val="444444"/>
                </a:solidFill>
                <a:latin typeface="Times New Roman"/>
                <a:cs typeface="Times New Roman"/>
              </a:rPr>
              <a:t> </a:t>
            </a:r>
            <a:r>
              <a:rPr sz="513" dirty="0">
                <a:solidFill>
                  <a:srgbClr val="444444"/>
                </a:solidFill>
                <a:latin typeface="Times New Roman"/>
                <a:cs typeface="Times New Roman"/>
              </a:rPr>
              <a:t>emotional</a:t>
            </a:r>
            <a:r>
              <a:rPr sz="513" spc="16" dirty="0">
                <a:solidFill>
                  <a:srgbClr val="444444"/>
                </a:solidFill>
                <a:latin typeface="Times New Roman"/>
                <a:cs typeface="Times New Roman"/>
              </a:rPr>
              <a:t> </a:t>
            </a:r>
            <a:r>
              <a:rPr sz="513" dirty="0">
                <a:solidFill>
                  <a:srgbClr val="444444"/>
                </a:solidFill>
                <a:latin typeface="Times New Roman"/>
                <a:cs typeface="Times New Roman"/>
              </a:rPr>
              <a:t>approach</a:t>
            </a:r>
            <a:r>
              <a:rPr sz="513" spc="112" dirty="0">
                <a:solidFill>
                  <a:srgbClr val="444444"/>
                </a:solidFill>
                <a:latin typeface="Times New Roman"/>
                <a:cs typeface="Times New Roman"/>
              </a:rPr>
              <a:t> </a:t>
            </a:r>
            <a:r>
              <a:rPr sz="513" dirty="0">
                <a:solidFill>
                  <a:srgbClr val="343434"/>
                </a:solidFill>
                <a:latin typeface="Times New Roman"/>
                <a:cs typeface="Times New Roman"/>
              </a:rPr>
              <a:t>to</a:t>
            </a:r>
            <a:r>
              <a:rPr sz="513" spc="6" dirty="0">
                <a:solidFill>
                  <a:srgbClr val="343434"/>
                </a:solidFill>
                <a:latin typeface="Times New Roman"/>
                <a:cs typeface="Times New Roman"/>
              </a:rPr>
              <a:t> </a:t>
            </a:r>
            <a:r>
              <a:rPr sz="513" dirty="0">
                <a:solidFill>
                  <a:srgbClr val="343434"/>
                </a:solidFill>
                <a:latin typeface="Times New Roman"/>
                <a:cs typeface="Times New Roman"/>
              </a:rPr>
              <a:t>teaching</a:t>
            </a:r>
            <a:r>
              <a:rPr sz="513" spc="-35" dirty="0">
                <a:solidFill>
                  <a:srgbClr val="343434"/>
                </a:solidFill>
                <a:latin typeface="Times New Roman"/>
                <a:cs typeface="Times New Roman"/>
              </a:rPr>
              <a:t> </a:t>
            </a:r>
            <a:r>
              <a:rPr sz="513" dirty="0">
                <a:solidFill>
                  <a:srgbClr val="545454"/>
                </a:solidFill>
                <a:latin typeface="Times New Roman"/>
                <a:cs typeface="Times New Roman"/>
              </a:rPr>
              <a:t>g</a:t>
            </a:r>
            <a:r>
              <a:rPr sz="513" dirty="0">
                <a:solidFill>
                  <a:srgbClr val="262626"/>
                </a:solidFill>
                <a:latin typeface="Times New Roman"/>
                <a:cs typeface="Times New Roman"/>
              </a:rPr>
              <a:t>i</a:t>
            </a:r>
            <a:r>
              <a:rPr sz="513" dirty="0">
                <a:solidFill>
                  <a:srgbClr val="444444"/>
                </a:solidFill>
                <a:latin typeface="Times New Roman"/>
                <a:cs typeface="Times New Roman"/>
              </a:rPr>
              <a:t>fted</a:t>
            </a:r>
            <a:r>
              <a:rPr sz="513" spc="6" dirty="0">
                <a:solidFill>
                  <a:srgbClr val="444444"/>
                </a:solidFill>
                <a:latin typeface="Times New Roman"/>
                <a:cs typeface="Times New Roman"/>
              </a:rPr>
              <a:t> </a:t>
            </a:r>
            <a:r>
              <a:rPr sz="513" spc="-6" dirty="0">
                <a:solidFill>
                  <a:srgbClr val="545454"/>
                </a:solidFill>
                <a:latin typeface="Times New Roman"/>
                <a:cs typeface="Times New Roman"/>
              </a:rPr>
              <a:t>c</a:t>
            </a:r>
            <a:r>
              <a:rPr sz="513" spc="-6" dirty="0">
                <a:solidFill>
                  <a:srgbClr val="343434"/>
                </a:solidFill>
                <a:latin typeface="Times New Roman"/>
                <a:cs typeface="Times New Roman"/>
              </a:rPr>
              <a:t>hildr</a:t>
            </a:r>
            <a:r>
              <a:rPr sz="513" spc="-6" dirty="0">
                <a:solidFill>
                  <a:srgbClr val="545454"/>
                </a:solidFill>
                <a:latin typeface="Times New Roman"/>
                <a:cs typeface="Times New Roman"/>
              </a:rPr>
              <a:t>en</a:t>
            </a:r>
            <a:r>
              <a:rPr sz="513" spc="-6" dirty="0">
                <a:solidFill>
                  <a:srgbClr val="262626"/>
                </a:solidFill>
                <a:latin typeface="Times New Roman"/>
                <a:cs typeface="Times New Roman"/>
              </a:rPr>
              <a:t>.</a:t>
            </a:r>
            <a:r>
              <a:rPr sz="513" spc="321" dirty="0">
                <a:solidFill>
                  <a:srgbClr val="262626"/>
                </a:solidFill>
                <a:latin typeface="Times New Roman"/>
                <a:cs typeface="Times New Roman"/>
              </a:rPr>
              <a:t> </a:t>
            </a:r>
            <a:r>
              <a:rPr sz="513" dirty="0">
                <a:solidFill>
                  <a:srgbClr val="444444"/>
                </a:solidFill>
                <a:latin typeface="Times New Roman"/>
                <a:cs typeface="Times New Roman"/>
              </a:rPr>
              <a:t>The</a:t>
            </a:r>
            <a:r>
              <a:rPr sz="513" spc="-16" dirty="0">
                <a:solidFill>
                  <a:srgbClr val="444444"/>
                </a:solidFill>
                <a:latin typeface="Times New Roman"/>
                <a:cs typeface="Times New Roman"/>
              </a:rPr>
              <a:t> </a:t>
            </a:r>
            <a:r>
              <a:rPr sz="513" dirty="0">
                <a:solidFill>
                  <a:srgbClr val="444444"/>
                </a:solidFill>
                <a:latin typeface="Times New Roman"/>
                <a:cs typeface="Times New Roman"/>
              </a:rPr>
              <a:t>structure</a:t>
            </a:r>
            <a:r>
              <a:rPr sz="513" spc="-13" dirty="0">
                <a:solidFill>
                  <a:srgbClr val="444444"/>
                </a:solidFill>
                <a:latin typeface="Times New Roman"/>
                <a:cs typeface="Times New Roman"/>
              </a:rPr>
              <a:t> </a:t>
            </a:r>
            <a:r>
              <a:rPr sz="513" dirty="0">
                <a:solidFill>
                  <a:srgbClr val="444444"/>
                </a:solidFill>
                <a:latin typeface="Times New Roman"/>
                <a:cs typeface="Times New Roman"/>
              </a:rPr>
              <a:t>of</a:t>
            </a:r>
            <a:r>
              <a:rPr sz="513" spc="26" dirty="0">
                <a:solidFill>
                  <a:srgbClr val="444444"/>
                </a:solidFill>
                <a:latin typeface="Times New Roman"/>
                <a:cs typeface="Times New Roman"/>
              </a:rPr>
              <a:t> </a:t>
            </a:r>
            <a:r>
              <a:rPr sz="513" dirty="0">
                <a:solidFill>
                  <a:srgbClr val="444444"/>
                </a:solidFill>
                <a:latin typeface="Times New Roman"/>
                <a:cs typeface="Times New Roman"/>
              </a:rPr>
              <a:t>a</a:t>
            </a:r>
            <a:r>
              <a:rPr sz="513" spc="58" dirty="0">
                <a:solidFill>
                  <a:srgbClr val="444444"/>
                </a:solidFill>
                <a:latin typeface="Times New Roman"/>
                <a:cs typeface="Times New Roman"/>
              </a:rPr>
              <a:t> </a:t>
            </a:r>
            <a:r>
              <a:rPr sz="513" dirty="0">
                <a:solidFill>
                  <a:srgbClr val="444444"/>
                </a:solidFill>
                <a:latin typeface="Times New Roman"/>
                <a:cs typeface="Times New Roman"/>
              </a:rPr>
              <a:t>curriculum</a:t>
            </a:r>
            <a:r>
              <a:rPr sz="513" spc="58" dirty="0">
                <a:solidFill>
                  <a:srgbClr val="444444"/>
                </a:solidFill>
                <a:latin typeface="Times New Roman"/>
                <a:cs typeface="Times New Roman"/>
              </a:rPr>
              <a:t> </a:t>
            </a:r>
            <a:r>
              <a:rPr sz="513" dirty="0">
                <a:solidFill>
                  <a:srgbClr val="343434"/>
                </a:solidFill>
                <a:latin typeface="Times New Roman"/>
                <a:cs typeface="Times New Roman"/>
              </a:rPr>
              <a:t>adequate</a:t>
            </a:r>
            <a:r>
              <a:rPr sz="513" spc="19" dirty="0">
                <a:solidFill>
                  <a:srgbClr val="343434"/>
                </a:solidFill>
                <a:latin typeface="Times New Roman"/>
                <a:cs typeface="Times New Roman"/>
              </a:rPr>
              <a:t> </a:t>
            </a:r>
            <a:r>
              <a:rPr sz="513" dirty="0">
                <a:solidFill>
                  <a:srgbClr val="444444"/>
                </a:solidFill>
                <a:latin typeface="Times New Roman"/>
                <a:cs typeface="Times New Roman"/>
              </a:rPr>
              <a:t>for</a:t>
            </a:r>
            <a:r>
              <a:rPr sz="513" spc="22" dirty="0">
                <a:solidFill>
                  <a:srgbClr val="444444"/>
                </a:solidFill>
                <a:latin typeface="Times New Roman"/>
                <a:cs typeface="Times New Roman"/>
              </a:rPr>
              <a:t> </a:t>
            </a:r>
            <a:r>
              <a:rPr sz="513" dirty="0">
                <a:solidFill>
                  <a:srgbClr val="545454"/>
                </a:solidFill>
                <a:latin typeface="Times New Roman"/>
                <a:cs typeface="Times New Roman"/>
              </a:rPr>
              <a:t>gifted</a:t>
            </a:r>
            <a:r>
              <a:rPr sz="513" spc="-13" dirty="0">
                <a:solidFill>
                  <a:srgbClr val="545454"/>
                </a:solidFill>
                <a:latin typeface="Times New Roman"/>
                <a:cs typeface="Times New Roman"/>
              </a:rPr>
              <a:t> </a:t>
            </a:r>
            <a:r>
              <a:rPr sz="513" spc="-6" dirty="0">
                <a:solidFill>
                  <a:srgbClr val="444444"/>
                </a:solidFill>
                <a:latin typeface="Times New Roman"/>
                <a:cs typeface="Times New Roman"/>
              </a:rPr>
              <a:t>children.</a:t>
            </a:r>
            <a:r>
              <a:rPr sz="513" spc="6" dirty="0">
                <a:solidFill>
                  <a:srgbClr val="444444"/>
                </a:solidFill>
                <a:latin typeface="Times New Roman"/>
                <a:cs typeface="Times New Roman"/>
              </a:rPr>
              <a:t> </a:t>
            </a:r>
            <a:r>
              <a:rPr sz="513" spc="6" dirty="0">
                <a:solidFill>
                  <a:srgbClr val="343434"/>
                </a:solidFill>
                <a:latin typeface="Times New Roman"/>
                <a:cs typeface="Times New Roman"/>
              </a:rPr>
              <a:t>Building</a:t>
            </a:r>
            <a:r>
              <a:rPr sz="513" spc="6" dirty="0">
                <a:solidFill>
                  <a:srgbClr val="262626"/>
                </a:solidFill>
                <a:latin typeface="Times New Roman"/>
                <a:cs typeface="Times New Roman"/>
              </a:rPr>
              <a:t>th</a:t>
            </a:r>
            <a:r>
              <a:rPr sz="513" spc="6" dirty="0">
                <a:solidFill>
                  <a:srgbClr val="545454"/>
                </a:solidFill>
                <a:latin typeface="Times New Roman"/>
                <a:cs typeface="Times New Roman"/>
              </a:rPr>
              <a:t>e</a:t>
            </a:r>
            <a:r>
              <a:rPr sz="513" spc="10" dirty="0">
                <a:solidFill>
                  <a:srgbClr val="545454"/>
                </a:solidFill>
                <a:latin typeface="Times New Roman"/>
                <a:cs typeface="Times New Roman"/>
              </a:rPr>
              <a:t> </a:t>
            </a:r>
            <a:r>
              <a:rPr sz="513" spc="6" dirty="0">
                <a:solidFill>
                  <a:srgbClr val="545454"/>
                </a:solidFill>
                <a:latin typeface="Times New Roman"/>
                <a:cs typeface="Times New Roman"/>
              </a:rPr>
              <a:t>skeleton</a:t>
            </a:r>
            <a:r>
              <a:rPr sz="513" spc="10" dirty="0">
                <a:solidFill>
                  <a:srgbClr val="545454"/>
                </a:solidFill>
                <a:latin typeface="Times New Roman"/>
                <a:cs typeface="Times New Roman"/>
              </a:rPr>
              <a:t> </a:t>
            </a:r>
            <a:r>
              <a:rPr sz="513" spc="6" dirty="0">
                <a:solidFill>
                  <a:srgbClr val="343434"/>
                </a:solidFill>
                <a:latin typeface="Times New Roman"/>
                <a:cs typeface="Times New Roman"/>
              </a:rPr>
              <a:t>for</a:t>
            </a:r>
            <a:r>
              <a:rPr sz="513" spc="-19" dirty="0">
                <a:solidFill>
                  <a:srgbClr val="343434"/>
                </a:solidFill>
                <a:latin typeface="Times New Roman"/>
                <a:cs typeface="Times New Roman"/>
              </a:rPr>
              <a:t> </a:t>
            </a:r>
            <a:r>
              <a:rPr sz="513" spc="6" dirty="0">
                <a:solidFill>
                  <a:srgbClr val="343434"/>
                </a:solidFill>
                <a:latin typeface="Times New Roman"/>
                <a:cs typeface="Times New Roman"/>
              </a:rPr>
              <a:t>the</a:t>
            </a:r>
            <a:r>
              <a:rPr sz="513" dirty="0">
                <a:solidFill>
                  <a:srgbClr val="343434"/>
                </a:solidFill>
                <a:latin typeface="Times New Roman"/>
                <a:cs typeface="Times New Roman"/>
              </a:rPr>
              <a:t> </a:t>
            </a:r>
            <a:r>
              <a:rPr sz="513" spc="-6" dirty="0">
                <a:solidFill>
                  <a:srgbClr val="444444"/>
                </a:solidFill>
                <a:latin typeface="Times New Roman"/>
                <a:cs typeface="Times New Roman"/>
              </a:rPr>
              <a:t>curriculum.</a:t>
            </a:r>
            <a:endParaRPr sz="513">
              <a:latin typeface="Times New Roman"/>
              <a:cs typeface="Times New Roman"/>
            </a:endParaRPr>
          </a:p>
          <a:p>
            <a:pPr marL="14660" marR="273656" indent="-4072">
              <a:lnSpc>
                <a:spcPct val="108900"/>
              </a:lnSpc>
              <a:spcBef>
                <a:spcPts val="22"/>
              </a:spcBef>
            </a:pPr>
            <a:r>
              <a:rPr sz="513" dirty="0">
                <a:solidFill>
                  <a:srgbClr val="444444"/>
                </a:solidFill>
                <a:latin typeface="Times New Roman"/>
                <a:cs typeface="Times New Roman"/>
              </a:rPr>
              <a:t>Creating</a:t>
            </a:r>
            <a:r>
              <a:rPr sz="513" spc="3" dirty="0">
                <a:solidFill>
                  <a:srgbClr val="444444"/>
                </a:solidFill>
                <a:latin typeface="Times New Roman"/>
                <a:cs typeface="Times New Roman"/>
              </a:rPr>
              <a:t> </a:t>
            </a:r>
            <a:r>
              <a:rPr sz="513" dirty="0">
                <a:solidFill>
                  <a:srgbClr val="444444"/>
                </a:solidFill>
                <a:latin typeface="Times New Roman"/>
                <a:cs typeface="Times New Roman"/>
              </a:rPr>
              <a:t>a</a:t>
            </a:r>
            <a:r>
              <a:rPr sz="513" spc="55" dirty="0">
                <a:solidFill>
                  <a:srgbClr val="444444"/>
                </a:solidFill>
                <a:latin typeface="Times New Roman"/>
                <a:cs typeface="Times New Roman"/>
              </a:rPr>
              <a:t> </a:t>
            </a:r>
            <a:r>
              <a:rPr sz="513" dirty="0">
                <a:solidFill>
                  <a:srgbClr val="343434"/>
                </a:solidFill>
                <a:latin typeface="Times New Roman"/>
                <a:cs typeface="Times New Roman"/>
              </a:rPr>
              <a:t>full</a:t>
            </a:r>
            <a:r>
              <a:rPr sz="513" spc="6" dirty="0">
                <a:solidFill>
                  <a:srgbClr val="343434"/>
                </a:solidFill>
                <a:latin typeface="Times New Roman"/>
                <a:cs typeface="Times New Roman"/>
              </a:rPr>
              <a:t> </a:t>
            </a:r>
            <a:r>
              <a:rPr sz="513" spc="-6" dirty="0">
                <a:solidFill>
                  <a:srgbClr val="343434"/>
                </a:solidFill>
                <a:latin typeface="Times New Roman"/>
                <a:cs typeface="Times New Roman"/>
              </a:rPr>
              <a:t>pedagogic</a:t>
            </a:r>
            <a:r>
              <a:rPr sz="513" spc="-32" dirty="0">
                <a:solidFill>
                  <a:srgbClr val="343434"/>
                </a:solidFill>
                <a:latin typeface="Times New Roman"/>
                <a:cs typeface="Times New Roman"/>
              </a:rPr>
              <a:t> </a:t>
            </a:r>
            <a:r>
              <a:rPr sz="513" dirty="0">
                <a:solidFill>
                  <a:srgbClr val="444444"/>
                </a:solidFill>
                <a:latin typeface="Times New Roman"/>
                <a:cs typeface="Times New Roman"/>
              </a:rPr>
              <a:t>approach</a:t>
            </a:r>
            <a:r>
              <a:rPr sz="513" spc="16" dirty="0">
                <a:solidFill>
                  <a:srgbClr val="444444"/>
                </a:solidFill>
                <a:latin typeface="Times New Roman"/>
                <a:cs typeface="Times New Roman"/>
              </a:rPr>
              <a:t> </a:t>
            </a:r>
            <a:r>
              <a:rPr sz="513" dirty="0">
                <a:solidFill>
                  <a:srgbClr val="444444"/>
                </a:solidFill>
                <a:latin typeface="Times New Roman"/>
                <a:cs typeface="Times New Roman"/>
              </a:rPr>
              <a:t>and</a:t>
            </a:r>
            <a:r>
              <a:rPr sz="513" spc="99" dirty="0">
                <a:solidFill>
                  <a:srgbClr val="444444"/>
                </a:solidFill>
                <a:latin typeface="Times New Roman"/>
                <a:cs typeface="Times New Roman"/>
              </a:rPr>
              <a:t> </a:t>
            </a:r>
            <a:r>
              <a:rPr sz="513" spc="-6" dirty="0">
                <a:solidFill>
                  <a:srgbClr val="444444"/>
                </a:solidFill>
                <a:latin typeface="Times New Roman"/>
                <a:cs typeface="Times New Roman"/>
              </a:rPr>
              <a:t>program.</a:t>
            </a:r>
            <a:r>
              <a:rPr sz="513" spc="321" dirty="0">
                <a:solidFill>
                  <a:srgbClr val="444444"/>
                </a:solidFill>
                <a:latin typeface="Times New Roman"/>
                <a:cs typeface="Times New Roman"/>
              </a:rPr>
              <a:t> </a:t>
            </a:r>
            <a:r>
              <a:rPr sz="513" dirty="0">
                <a:solidFill>
                  <a:srgbClr val="444444"/>
                </a:solidFill>
                <a:latin typeface="Times New Roman"/>
                <a:cs typeface="Times New Roman"/>
              </a:rPr>
              <a:t>Liberated</a:t>
            </a:r>
            <a:r>
              <a:rPr sz="513" spc="77" dirty="0">
                <a:solidFill>
                  <a:srgbClr val="444444"/>
                </a:solidFill>
                <a:latin typeface="Times New Roman"/>
                <a:cs typeface="Times New Roman"/>
              </a:rPr>
              <a:t> </a:t>
            </a:r>
            <a:r>
              <a:rPr sz="513" dirty="0">
                <a:solidFill>
                  <a:srgbClr val="444444"/>
                </a:solidFill>
                <a:latin typeface="Times New Roman"/>
                <a:cs typeface="Times New Roman"/>
              </a:rPr>
              <a:t>teaching</a:t>
            </a:r>
            <a:r>
              <a:rPr sz="513" spc="-16" dirty="0">
                <a:solidFill>
                  <a:srgbClr val="444444"/>
                </a:solidFill>
                <a:latin typeface="Times New Roman"/>
                <a:cs typeface="Times New Roman"/>
              </a:rPr>
              <a:t> </a:t>
            </a:r>
            <a:r>
              <a:rPr sz="513" dirty="0">
                <a:solidFill>
                  <a:srgbClr val="444444"/>
                </a:solidFill>
                <a:latin typeface="Times New Roman"/>
                <a:cs typeface="Times New Roman"/>
              </a:rPr>
              <a:t>while</a:t>
            </a:r>
            <a:r>
              <a:rPr sz="513" spc="-19" dirty="0">
                <a:solidFill>
                  <a:srgbClr val="444444"/>
                </a:solidFill>
                <a:latin typeface="Times New Roman"/>
                <a:cs typeface="Times New Roman"/>
              </a:rPr>
              <a:t> </a:t>
            </a:r>
            <a:r>
              <a:rPr sz="513" dirty="0">
                <a:solidFill>
                  <a:srgbClr val="444444"/>
                </a:solidFill>
                <a:latin typeface="Times New Roman"/>
                <a:cs typeface="Times New Roman"/>
              </a:rPr>
              <a:t>being</a:t>
            </a:r>
            <a:r>
              <a:rPr sz="513" spc="-6" dirty="0">
                <a:solidFill>
                  <a:srgbClr val="444444"/>
                </a:solidFill>
                <a:latin typeface="Times New Roman"/>
                <a:cs typeface="Times New Roman"/>
              </a:rPr>
              <a:t> </a:t>
            </a:r>
            <a:r>
              <a:rPr sz="513" spc="-6" dirty="0">
                <a:solidFill>
                  <a:srgbClr val="343434"/>
                </a:solidFill>
                <a:latin typeface="Times New Roman"/>
                <a:cs typeface="Times New Roman"/>
              </a:rPr>
              <a:t>demanding.</a:t>
            </a:r>
            <a:endParaRPr sz="513">
              <a:latin typeface="Times New Roman"/>
              <a:cs typeface="Times New Roman"/>
            </a:endParaRPr>
          </a:p>
        </p:txBody>
      </p:sp>
      <p:sp>
        <p:nvSpPr>
          <p:cNvPr id="42" name="object 42"/>
          <p:cNvSpPr txBox="1"/>
          <p:nvPr/>
        </p:nvSpPr>
        <p:spPr>
          <a:xfrm>
            <a:off x="6422801" y="2251540"/>
            <a:ext cx="63530" cy="116716"/>
          </a:xfrm>
          <a:prstGeom prst="rect">
            <a:avLst/>
          </a:prstGeom>
        </p:spPr>
        <p:txBody>
          <a:bodyPr vert="horz" wrap="square" lIns="0" tIns="8145" rIns="0" bIns="0" rtlCol="0">
            <a:spAutoFit/>
          </a:bodyPr>
          <a:lstStyle/>
          <a:p>
            <a:pPr marL="8145">
              <a:spcBef>
                <a:spcPts val="64"/>
              </a:spcBef>
            </a:pPr>
            <a:r>
              <a:rPr sz="705" b="1" spc="-32" dirty="0">
                <a:solidFill>
                  <a:srgbClr val="444444"/>
                </a:solidFill>
                <a:latin typeface="Times New Roman"/>
                <a:cs typeface="Times New Roman"/>
              </a:rPr>
              <a:t>4</a:t>
            </a:r>
            <a:endParaRPr sz="705">
              <a:latin typeface="Times New Roman"/>
              <a:cs typeface="Times New Roman"/>
            </a:endParaRPr>
          </a:p>
        </p:txBody>
      </p:sp>
      <p:sp>
        <p:nvSpPr>
          <p:cNvPr id="43" name="object 43"/>
          <p:cNvSpPr txBox="1"/>
          <p:nvPr/>
        </p:nvSpPr>
        <p:spPr>
          <a:xfrm>
            <a:off x="4891788" y="2795733"/>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D95"/>
                </a:solidFill>
                <a:latin typeface="Times New Roman"/>
                <a:cs typeface="Times New Roman"/>
              </a:rPr>
              <a:t>GATE</a:t>
            </a:r>
            <a:endParaRPr sz="930">
              <a:latin typeface="Times New Roman"/>
              <a:cs typeface="Times New Roman"/>
            </a:endParaRPr>
          </a:p>
        </p:txBody>
      </p:sp>
      <p:sp>
        <p:nvSpPr>
          <p:cNvPr id="44" name="object 44"/>
          <p:cNvSpPr txBox="1"/>
          <p:nvPr/>
        </p:nvSpPr>
        <p:spPr>
          <a:xfrm>
            <a:off x="5063133" y="2919258"/>
            <a:ext cx="212989" cy="87157"/>
          </a:xfrm>
          <a:prstGeom prst="rect">
            <a:avLst/>
          </a:prstGeom>
        </p:spPr>
        <p:txBody>
          <a:bodyPr vert="horz" wrap="square" lIns="0" tIns="8145" rIns="0" bIns="0" rtlCol="0">
            <a:spAutoFit/>
          </a:bodyPr>
          <a:lstStyle/>
          <a:p>
            <a:pPr marL="8145">
              <a:spcBef>
                <a:spcPts val="64"/>
              </a:spcBef>
            </a:pPr>
            <a:r>
              <a:rPr sz="513" spc="603" dirty="0">
                <a:solidFill>
                  <a:srgbClr val="7291A5"/>
                </a:solidFill>
              </a:rPr>
              <a:t>-</a:t>
            </a:r>
            <a:r>
              <a:rPr sz="513" spc="571" dirty="0">
                <a:solidFill>
                  <a:srgbClr val="7291A5"/>
                </a:solidFill>
              </a:rPr>
              <a:t>-</a:t>
            </a:r>
            <a:endParaRPr sz="513"/>
          </a:p>
        </p:txBody>
      </p:sp>
      <p:sp>
        <p:nvSpPr>
          <p:cNvPr id="45" name="object 45"/>
          <p:cNvSpPr txBox="1"/>
          <p:nvPr/>
        </p:nvSpPr>
        <p:spPr>
          <a:xfrm>
            <a:off x="5767785" y="2848766"/>
            <a:ext cx="600686" cy="168829"/>
          </a:xfrm>
          <a:prstGeom prst="rect">
            <a:avLst/>
          </a:prstGeom>
        </p:spPr>
        <p:txBody>
          <a:bodyPr vert="horz" wrap="square" lIns="0" tIns="0" rIns="0" bIns="0" rtlCol="0">
            <a:spAutoFit/>
          </a:bodyPr>
          <a:lstStyle/>
          <a:p>
            <a:pPr marL="8145">
              <a:lnSpc>
                <a:spcPts val="879"/>
              </a:lnSpc>
            </a:pPr>
            <a:r>
              <a:rPr sz="2790" spc="-202" dirty="0">
                <a:solidFill>
                  <a:srgbClr val="1370BA"/>
                </a:solidFill>
              </a:rPr>
              <a:t>■</a:t>
            </a:r>
            <a:r>
              <a:rPr sz="513" spc="-83" dirty="0">
                <a:solidFill>
                  <a:srgbClr val="466977"/>
                </a:solidFill>
              </a:rPr>
              <a:t>Funde</a:t>
            </a:r>
            <a:r>
              <a:rPr sz="513" spc="-77" dirty="0">
                <a:solidFill>
                  <a:srgbClr val="466977"/>
                </a:solidFill>
              </a:rPr>
              <a:t>d</a:t>
            </a:r>
            <a:r>
              <a:rPr sz="513" spc="-16" dirty="0">
                <a:solidFill>
                  <a:srgbClr val="466977"/>
                </a:solidFill>
              </a:rPr>
              <a:t> </a:t>
            </a:r>
            <a:r>
              <a:rPr sz="481" spc="-16" dirty="0">
                <a:solidFill>
                  <a:srgbClr val="466977"/>
                </a:solidFill>
                <a:latin typeface="Times New Roman"/>
                <a:cs typeface="Times New Roman"/>
              </a:rPr>
              <a:t>by</a:t>
            </a:r>
            <a:endParaRPr sz="481">
              <a:latin typeface="Times New Roman"/>
              <a:cs typeface="Times New Roman"/>
            </a:endParaRPr>
          </a:p>
          <a:p>
            <a:pPr marL="223160">
              <a:lnSpc>
                <a:spcPts val="359"/>
              </a:lnSpc>
            </a:pPr>
            <a:r>
              <a:rPr sz="513" spc="-90" dirty="0">
                <a:solidFill>
                  <a:srgbClr val="466977"/>
                </a:solidFill>
              </a:rPr>
              <a:t>theEuropeanUnion</a:t>
            </a:r>
            <a:endParaRPr sz="513"/>
          </a:p>
        </p:txBody>
      </p:sp>
      <p:sp>
        <p:nvSpPr>
          <p:cNvPr id="46" name="object 46"/>
          <p:cNvSpPr txBox="1"/>
          <p:nvPr/>
        </p:nvSpPr>
        <p:spPr>
          <a:xfrm>
            <a:off x="4899150" y="2993014"/>
            <a:ext cx="296474" cy="47787"/>
          </a:xfrm>
          <a:prstGeom prst="rect">
            <a:avLst/>
          </a:prstGeom>
        </p:spPr>
        <p:txBody>
          <a:bodyPr vert="horz" wrap="square" lIns="0" tIns="8145" rIns="0" bIns="0" rtlCol="0">
            <a:spAutoFit/>
          </a:bodyPr>
          <a:lstStyle/>
          <a:p>
            <a:pPr marL="8145">
              <a:spcBef>
                <a:spcPts val="64"/>
              </a:spcBef>
            </a:pPr>
            <a:r>
              <a:rPr sz="257" b="1" spc="-19" dirty="0">
                <a:solidFill>
                  <a:srgbClr val="7291A5"/>
                </a:solidFill>
                <a:latin typeface="Times New Roman"/>
                <a:cs typeface="Times New Roman"/>
              </a:rPr>
              <a:t>NCITAl.tlml&gt;ST\116m</a:t>
            </a:r>
            <a:endParaRPr sz="257">
              <a:latin typeface="Times New Roman"/>
              <a:cs typeface="Times New Roman"/>
            </a:endParaRPr>
          </a:p>
        </p:txBody>
      </p:sp>
      <p:sp>
        <p:nvSpPr>
          <p:cNvPr id="47" name="object 47"/>
          <p:cNvSpPr txBox="1"/>
          <p:nvPr/>
        </p:nvSpPr>
        <p:spPr>
          <a:xfrm>
            <a:off x="4788863" y="3001335"/>
            <a:ext cx="1500697" cy="789905"/>
          </a:xfrm>
          <a:prstGeom prst="rect">
            <a:avLst/>
          </a:prstGeom>
        </p:spPr>
        <p:txBody>
          <a:bodyPr vert="horz" wrap="square" lIns="0" tIns="22806" rIns="0" bIns="0" rtlCol="0">
            <a:spAutoFit/>
          </a:bodyPr>
          <a:lstStyle/>
          <a:p>
            <a:pPr marL="125018" marR="60677" indent="65563">
              <a:lnSpc>
                <a:spcPts val="1020"/>
              </a:lnSpc>
              <a:spcBef>
                <a:spcPts val="180"/>
              </a:spcBef>
            </a:pPr>
            <a:r>
              <a:rPr sz="930" b="1" spc="55" dirty="0">
                <a:solidFill>
                  <a:srgbClr val="343434"/>
                </a:solidFill>
                <a:latin typeface="Times New Roman"/>
                <a:cs typeface="Times New Roman"/>
              </a:rPr>
              <a:t>Teaching</a:t>
            </a:r>
            <a:r>
              <a:rPr sz="930" b="1" spc="-29" dirty="0">
                <a:solidFill>
                  <a:srgbClr val="343434"/>
                </a:solidFill>
                <a:latin typeface="Times New Roman"/>
                <a:cs typeface="Times New Roman"/>
              </a:rPr>
              <a:t> </a:t>
            </a:r>
            <a:r>
              <a:rPr sz="930" b="1" spc="58" dirty="0">
                <a:solidFill>
                  <a:srgbClr val="262626"/>
                </a:solidFill>
                <a:latin typeface="Times New Roman"/>
                <a:cs typeface="Times New Roman"/>
              </a:rPr>
              <a:t>techniques </a:t>
            </a:r>
            <a:r>
              <a:rPr sz="930" b="1" spc="71" dirty="0">
                <a:solidFill>
                  <a:srgbClr val="262626"/>
                </a:solidFill>
                <a:latin typeface="Times New Roman"/>
                <a:cs typeface="Times New Roman"/>
              </a:rPr>
              <a:t>and</a:t>
            </a:r>
            <a:r>
              <a:rPr sz="930" b="1" spc="-71" dirty="0">
                <a:solidFill>
                  <a:srgbClr val="262626"/>
                </a:solidFill>
                <a:latin typeface="Times New Roman"/>
                <a:cs typeface="Times New Roman"/>
              </a:rPr>
              <a:t> </a:t>
            </a:r>
            <a:r>
              <a:rPr sz="930" b="1" spc="64" dirty="0">
                <a:solidFill>
                  <a:srgbClr val="262626"/>
                </a:solidFill>
                <a:latin typeface="Times New Roman"/>
                <a:cs typeface="Times New Roman"/>
              </a:rPr>
              <a:t>learning</a:t>
            </a:r>
            <a:r>
              <a:rPr sz="930" b="1" spc="-35" dirty="0">
                <a:solidFill>
                  <a:srgbClr val="262626"/>
                </a:solidFill>
                <a:latin typeface="Times New Roman"/>
                <a:cs typeface="Times New Roman"/>
              </a:rPr>
              <a:t> </a:t>
            </a:r>
            <a:r>
              <a:rPr sz="930" b="1" spc="48" dirty="0">
                <a:solidFill>
                  <a:srgbClr val="262626"/>
                </a:solidFill>
                <a:latin typeface="Times New Roman"/>
                <a:cs typeface="Times New Roman"/>
              </a:rPr>
              <a:t>strategies</a:t>
            </a:r>
            <a:endParaRPr sz="930">
              <a:latin typeface="Times New Roman"/>
              <a:cs typeface="Times New Roman"/>
            </a:endParaRPr>
          </a:p>
          <a:p>
            <a:pPr marL="8145" marR="3258" indent="3665">
              <a:lnSpc>
                <a:spcPct val="110800"/>
              </a:lnSpc>
              <a:spcBef>
                <a:spcPts val="532"/>
              </a:spcBef>
            </a:pPr>
            <a:r>
              <a:rPr sz="513" spc="-6" dirty="0">
                <a:solidFill>
                  <a:srgbClr val="343434"/>
                </a:solidFill>
                <a:latin typeface="Times New Roman"/>
                <a:cs typeface="Times New Roman"/>
              </a:rPr>
              <a:t>Developing</a:t>
            </a:r>
            <a:r>
              <a:rPr sz="513" spc="55" dirty="0">
                <a:solidFill>
                  <a:srgbClr val="343434"/>
                </a:solidFill>
                <a:latin typeface="Times New Roman"/>
                <a:cs typeface="Times New Roman"/>
              </a:rPr>
              <a:t> </a:t>
            </a:r>
            <a:r>
              <a:rPr sz="513" dirty="0">
                <a:solidFill>
                  <a:srgbClr val="444444"/>
                </a:solidFill>
                <a:latin typeface="Times New Roman"/>
                <a:cs typeface="Times New Roman"/>
              </a:rPr>
              <a:t>emotional</a:t>
            </a:r>
            <a:r>
              <a:rPr sz="513" spc="73" dirty="0">
                <a:solidFill>
                  <a:srgbClr val="444444"/>
                </a:solidFill>
                <a:latin typeface="Times New Roman"/>
                <a:cs typeface="Times New Roman"/>
              </a:rPr>
              <a:t> </a:t>
            </a:r>
            <a:r>
              <a:rPr sz="513" dirty="0">
                <a:solidFill>
                  <a:srgbClr val="444444"/>
                </a:solidFill>
                <a:latin typeface="Times New Roman"/>
                <a:cs typeface="Times New Roman"/>
              </a:rPr>
              <a:t>resilience</a:t>
            </a:r>
            <a:r>
              <a:rPr sz="513" spc="55" dirty="0">
                <a:solidFill>
                  <a:srgbClr val="444444"/>
                </a:solidFill>
                <a:latin typeface="Times New Roman"/>
                <a:cs typeface="Times New Roman"/>
              </a:rPr>
              <a:t> </a:t>
            </a:r>
            <a:r>
              <a:rPr sz="513" dirty="0">
                <a:solidFill>
                  <a:srgbClr val="444444"/>
                </a:solidFill>
                <a:latin typeface="Times New Roman"/>
                <a:cs typeface="Times New Roman"/>
              </a:rPr>
              <a:t>amonggifted</a:t>
            </a:r>
            <a:r>
              <a:rPr sz="513" spc="19" dirty="0">
                <a:solidFill>
                  <a:srgbClr val="444444"/>
                </a:solidFill>
                <a:latin typeface="Times New Roman"/>
                <a:cs typeface="Times New Roman"/>
              </a:rPr>
              <a:t> </a:t>
            </a:r>
            <a:r>
              <a:rPr sz="513" spc="-6" dirty="0">
                <a:solidFill>
                  <a:srgbClr val="444444"/>
                </a:solidFill>
                <a:latin typeface="Times New Roman"/>
                <a:cs typeface="Times New Roman"/>
              </a:rPr>
              <a:t>children.</a:t>
            </a:r>
            <a:r>
              <a:rPr sz="513" spc="6" dirty="0">
                <a:solidFill>
                  <a:srgbClr val="444444"/>
                </a:solidFill>
                <a:latin typeface="Times New Roman"/>
                <a:cs typeface="Times New Roman"/>
              </a:rPr>
              <a:t> Total</a:t>
            </a:r>
            <a:r>
              <a:rPr sz="513" spc="-29" dirty="0">
                <a:solidFill>
                  <a:srgbClr val="444444"/>
                </a:solidFill>
                <a:latin typeface="Times New Roman"/>
                <a:cs typeface="Times New Roman"/>
              </a:rPr>
              <a:t> </a:t>
            </a:r>
            <a:r>
              <a:rPr sz="513" spc="6" dirty="0">
                <a:solidFill>
                  <a:srgbClr val="444444"/>
                </a:solidFill>
                <a:latin typeface="Times New Roman"/>
                <a:cs typeface="Times New Roman"/>
              </a:rPr>
              <a:t>failure-</a:t>
            </a:r>
            <a:r>
              <a:rPr sz="513" spc="-26" dirty="0">
                <a:solidFill>
                  <a:srgbClr val="444444"/>
                </a:solidFill>
                <a:latin typeface="Times New Roman"/>
                <a:cs typeface="Times New Roman"/>
              </a:rPr>
              <a:t> </a:t>
            </a:r>
            <a:r>
              <a:rPr sz="513" spc="6" dirty="0">
                <a:solidFill>
                  <a:srgbClr val="262626"/>
                </a:solidFill>
                <a:latin typeface="Times New Roman"/>
                <a:cs typeface="Times New Roman"/>
              </a:rPr>
              <a:t>Intentional</a:t>
            </a:r>
            <a:r>
              <a:rPr sz="513" spc="38" dirty="0">
                <a:solidFill>
                  <a:srgbClr val="262626"/>
                </a:solidFill>
                <a:latin typeface="Times New Roman"/>
                <a:cs typeface="Times New Roman"/>
              </a:rPr>
              <a:t> </a:t>
            </a:r>
            <a:r>
              <a:rPr sz="513" spc="6" dirty="0">
                <a:solidFill>
                  <a:srgbClr val="545454"/>
                </a:solidFill>
                <a:latin typeface="Times New Roman"/>
                <a:cs typeface="Times New Roman"/>
              </a:rPr>
              <a:t>e</a:t>
            </a:r>
            <a:r>
              <a:rPr sz="513" spc="6" dirty="0">
                <a:solidFill>
                  <a:srgbClr val="262626"/>
                </a:solidFill>
                <a:latin typeface="Times New Roman"/>
                <a:cs typeface="Times New Roman"/>
              </a:rPr>
              <a:t>n</a:t>
            </a:r>
            <a:r>
              <a:rPr sz="513" spc="6" dirty="0">
                <a:solidFill>
                  <a:srgbClr val="444444"/>
                </a:solidFill>
                <a:latin typeface="Times New Roman"/>
                <a:cs typeface="Times New Roman"/>
              </a:rPr>
              <a:t>co</a:t>
            </a:r>
            <a:r>
              <a:rPr sz="513" spc="6" dirty="0">
                <a:solidFill>
                  <a:srgbClr val="262626"/>
                </a:solidFill>
                <a:latin typeface="Times New Roman"/>
                <a:cs typeface="Times New Roman"/>
              </a:rPr>
              <a:t>u</a:t>
            </a:r>
            <a:r>
              <a:rPr sz="513" spc="6" dirty="0">
                <a:solidFill>
                  <a:srgbClr val="444444"/>
                </a:solidFill>
                <a:latin typeface="Times New Roman"/>
                <a:cs typeface="Times New Roman"/>
              </a:rPr>
              <a:t>nter</a:t>
            </a:r>
            <a:r>
              <a:rPr sz="513" dirty="0">
                <a:solidFill>
                  <a:srgbClr val="444444"/>
                </a:solidFill>
                <a:latin typeface="Times New Roman"/>
                <a:cs typeface="Times New Roman"/>
              </a:rPr>
              <a:t> </a:t>
            </a:r>
            <a:r>
              <a:rPr sz="513" spc="6" dirty="0">
                <a:solidFill>
                  <a:srgbClr val="444444"/>
                </a:solidFill>
                <a:latin typeface="Times New Roman"/>
                <a:cs typeface="Times New Roman"/>
              </a:rPr>
              <a:t>with</a:t>
            </a:r>
            <a:r>
              <a:rPr sz="513" spc="-22" dirty="0">
                <a:solidFill>
                  <a:srgbClr val="444444"/>
                </a:solidFill>
                <a:latin typeface="Times New Roman"/>
                <a:cs typeface="Times New Roman"/>
              </a:rPr>
              <a:t> </a:t>
            </a:r>
            <a:r>
              <a:rPr sz="513" spc="-6" dirty="0">
                <a:solidFill>
                  <a:srgbClr val="262626"/>
                </a:solidFill>
                <a:latin typeface="Times New Roman"/>
                <a:cs typeface="Times New Roman"/>
              </a:rPr>
              <a:t>l</a:t>
            </a:r>
            <a:r>
              <a:rPr sz="513" spc="-6" dirty="0">
                <a:solidFill>
                  <a:srgbClr val="545454"/>
                </a:solidFill>
                <a:latin typeface="Times New Roman"/>
                <a:cs typeface="Times New Roman"/>
              </a:rPr>
              <a:t>ea</a:t>
            </a:r>
            <a:r>
              <a:rPr sz="513" spc="-6" dirty="0">
                <a:solidFill>
                  <a:srgbClr val="343434"/>
                </a:solidFill>
                <a:latin typeface="Times New Roman"/>
                <a:cs typeface="Times New Roman"/>
              </a:rPr>
              <a:t>rnin</a:t>
            </a:r>
            <a:r>
              <a:rPr sz="513" spc="-6" dirty="0">
                <a:solidFill>
                  <a:srgbClr val="545454"/>
                </a:solidFill>
                <a:latin typeface="Times New Roman"/>
                <a:cs typeface="Times New Roman"/>
              </a:rPr>
              <a:t>g</a:t>
            </a:r>
            <a:r>
              <a:rPr sz="513" spc="321" dirty="0">
                <a:solidFill>
                  <a:srgbClr val="545454"/>
                </a:solidFill>
                <a:latin typeface="Times New Roman"/>
                <a:cs typeface="Times New Roman"/>
              </a:rPr>
              <a:t> </a:t>
            </a:r>
            <a:r>
              <a:rPr sz="513" spc="-6" dirty="0">
                <a:solidFill>
                  <a:srgbClr val="343434"/>
                </a:solidFill>
                <a:latin typeface="Times New Roman"/>
                <a:cs typeface="Times New Roman"/>
              </a:rPr>
              <a:t>difficulties</a:t>
            </a:r>
            <a:r>
              <a:rPr sz="513" spc="73" dirty="0">
                <a:solidFill>
                  <a:srgbClr val="343434"/>
                </a:solidFill>
                <a:latin typeface="Times New Roman"/>
                <a:cs typeface="Times New Roman"/>
              </a:rPr>
              <a:t> </a:t>
            </a:r>
            <a:r>
              <a:rPr sz="513" dirty="0">
                <a:solidFill>
                  <a:srgbClr val="444444"/>
                </a:solidFill>
                <a:latin typeface="Times New Roman"/>
                <a:cs typeface="Times New Roman"/>
              </a:rPr>
              <a:t>for</a:t>
            </a:r>
            <a:r>
              <a:rPr sz="513" spc="19" dirty="0">
                <a:solidFill>
                  <a:srgbClr val="444444"/>
                </a:solidFill>
                <a:latin typeface="Times New Roman"/>
                <a:cs typeface="Times New Roman"/>
              </a:rPr>
              <a:t> </a:t>
            </a:r>
            <a:r>
              <a:rPr sz="513" dirty="0">
                <a:solidFill>
                  <a:srgbClr val="444444"/>
                </a:solidFill>
                <a:latin typeface="Times New Roman"/>
                <a:cs typeface="Times New Roman"/>
              </a:rPr>
              <a:t>buildingability</a:t>
            </a:r>
            <a:r>
              <a:rPr sz="513" spc="26" dirty="0">
                <a:solidFill>
                  <a:srgbClr val="444444"/>
                </a:solidFill>
                <a:latin typeface="Times New Roman"/>
                <a:cs typeface="Times New Roman"/>
              </a:rPr>
              <a:t> </a:t>
            </a:r>
            <a:r>
              <a:rPr sz="513" dirty="0">
                <a:solidFill>
                  <a:srgbClr val="444444"/>
                </a:solidFill>
                <a:latin typeface="Times New Roman"/>
                <a:cs typeface="Times New Roman"/>
              </a:rPr>
              <a:t>and</a:t>
            </a:r>
            <a:r>
              <a:rPr sz="513" spc="61" dirty="0">
                <a:solidFill>
                  <a:srgbClr val="444444"/>
                </a:solidFill>
                <a:latin typeface="Times New Roman"/>
                <a:cs typeface="Times New Roman"/>
              </a:rPr>
              <a:t> </a:t>
            </a:r>
            <a:r>
              <a:rPr sz="513" spc="-6" dirty="0">
                <a:solidFill>
                  <a:srgbClr val="444444"/>
                </a:solidFill>
                <a:latin typeface="Times New Roman"/>
                <a:cs typeface="Times New Roman"/>
              </a:rPr>
              <a:t>resilience.</a:t>
            </a:r>
            <a:endParaRPr sz="513">
              <a:latin typeface="Times New Roman"/>
              <a:cs typeface="Times New Roman"/>
            </a:endParaRPr>
          </a:p>
          <a:p>
            <a:pPr marL="11810">
              <a:spcBef>
                <a:spcPts val="77"/>
              </a:spcBef>
            </a:pPr>
            <a:r>
              <a:rPr sz="513" dirty="0">
                <a:solidFill>
                  <a:srgbClr val="444444"/>
                </a:solidFill>
                <a:latin typeface="Times New Roman"/>
                <a:cs typeface="Times New Roman"/>
              </a:rPr>
              <a:t>Historic</a:t>
            </a:r>
            <a:r>
              <a:rPr sz="513" spc="-13" dirty="0">
                <a:solidFill>
                  <a:srgbClr val="444444"/>
                </a:solidFill>
                <a:latin typeface="Times New Roman"/>
                <a:cs typeface="Times New Roman"/>
              </a:rPr>
              <a:t> </a:t>
            </a:r>
            <a:r>
              <a:rPr sz="513" dirty="0">
                <a:solidFill>
                  <a:srgbClr val="444444"/>
                </a:solidFill>
                <a:latin typeface="Times New Roman"/>
                <a:cs typeface="Times New Roman"/>
              </a:rPr>
              <a:t>role</a:t>
            </a:r>
            <a:r>
              <a:rPr sz="513" spc="19" dirty="0">
                <a:solidFill>
                  <a:srgbClr val="444444"/>
                </a:solidFill>
                <a:latin typeface="Times New Roman"/>
                <a:cs typeface="Times New Roman"/>
              </a:rPr>
              <a:t> </a:t>
            </a:r>
            <a:r>
              <a:rPr sz="513" dirty="0">
                <a:solidFill>
                  <a:srgbClr val="343434"/>
                </a:solidFill>
                <a:latin typeface="Times New Roman"/>
                <a:cs typeface="Times New Roman"/>
              </a:rPr>
              <a:t>pl</a:t>
            </a:r>
            <a:r>
              <a:rPr sz="513" dirty="0">
                <a:solidFill>
                  <a:srgbClr val="545454"/>
                </a:solidFill>
                <a:latin typeface="Times New Roman"/>
                <a:cs typeface="Times New Roman"/>
              </a:rPr>
              <a:t>ay</a:t>
            </a:r>
            <a:r>
              <a:rPr sz="513" dirty="0">
                <a:solidFill>
                  <a:srgbClr val="797979"/>
                </a:solidFill>
                <a:latin typeface="Times New Roman"/>
                <a:cs typeface="Times New Roman"/>
              </a:rPr>
              <a:t>-</a:t>
            </a:r>
            <a:r>
              <a:rPr sz="513" spc="196" dirty="0">
                <a:solidFill>
                  <a:srgbClr val="797979"/>
                </a:solidFill>
                <a:latin typeface="Times New Roman"/>
                <a:cs typeface="Times New Roman"/>
              </a:rPr>
              <a:t> </a:t>
            </a:r>
            <a:r>
              <a:rPr sz="513" dirty="0">
                <a:solidFill>
                  <a:srgbClr val="444444"/>
                </a:solidFill>
                <a:latin typeface="Times New Roman"/>
                <a:cs typeface="Times New Roman"/>
              </a:rPr>
              <a:t>becoming</a:t>
            </a:r>
            <a:r>
              <a:rPr sz="513" spc="-16" dirty="0">
                <a:solidFill>
                  <a:srgbClr val="444444"/>
                </a:solidFill>
                <a:latin typeface="Times New Roman"/>
                <a:cs typeface="Times New Roman"/>
              </a:rPr>
              <a:t> </a:t>
            </a:r>
            <a:r>
              <a:rPr sz="513" dirty="0">
                <a:solidFill>
                  <a:srgbClr val="444444"/>
                </a:solidFill>
                <a:latin typeface="Times New Roman"/>
                <a:cs typeface="Times New Roman"/>
              </a:rPr>
              <a:t>a</a:t>
            </a:r>
            <a:r>
              <a:rPr sz="513" spc="22" dirty="0">
                <a:solidFill>
                  <a:srgbClr val="444444"/>
                </a:solidFill>
                <a:latin typeface="Times New Roman"/>
                <a:cs typeface="Times New Roman"/>
              </a:rPr>
              <a:t> </a:t>
            </a:r>
            <a:r>
              <a:rPr sz="513" dirty="0">
                <a:solidFill>
                  <a:srgbClr val="545454"/>
                </a:solidFill>
                <a:latin typeface="Times New Roman"/>
                <a:cs typeface="Times New Roman"/>
              </a:rPr>
              <a:t>g</a:t>
            </a:r>
            <a:r>
              <a:rPr sz="513" dirty="0">
                <a:solidFill>
                  <a:srgbClr val="262626"/>
                </a:solidFill>
                <a:latin typeface="Times New Roman"/>
                <a:cs typeface="Times New Roman"/>
              </a:rPr>
              <a:t>ift</a:t>
            </a:r>
            <a:r>
              <a:rPr sz="513" dirty="0">
                <a:solidFill>
                  <a:srgbClr val="444444"/>
                </a:solidFill>
                <a:latin typeface="Times New Roman"/>
                <a:cs typeface="Times New Roman"/>
              </a:rPr>
              <a:t>e</a:t>
            </a:r>
            <a:r>
              <a:rPr sz="513" dirty="0">
                <a:solidFill>
                  <a:srgbClr val="262626"/>
                </a:solidFill>
                <a:latin typeface="Times New Roman"/>
                <a:cs typeface="Times New Roman"/>
              </a:rPr>
              <a:t>d</a:t>
            </a:r>
            <a:r>
              <a:rPr sz="513" spc="45" dirty="0">
                <a:solidFill>
                  <a:srgbClr val="262626"/>
                </a:solidFill>
                <a:latin typeface="Times New Roman"/>
                <a:cs typeface="Times New Roman"/>
              </a:rPr>
              <a:t> </a:t>
            </a:r>
            <a:r>
              <a:rPr sz="513" spc="-6" dirty="0">
                <a:solidFill>
                  <a:srgbClr val="262626"/>
                </a:solidFill>
                <a:latin typeface="Times New Roman"/>
                <a:cs typeface="Times New Roman"/>
              </a:rPr>
              <a:t>teacher.</a:t>
            </a:r>
            <a:endParaRPr sz="513">
              <a:latin typeface="Times New Roman"/>
              <a:cs typeface="Times New Roman"/>
            </a:endParaRPr>
          </a:p>
          <a:p>
            <a:pPr marL="8145">
              <a:spcBef>
                <a:spcPts val="55"/>
              </a:spcBef>
            </a:pPr>
            <a:r>
              <a:rPr sz="513" spc="6" dirty="0">
                <a:solidFill>
                  <a:srgbClr val="343434"/>
                </a:solidFill>
                <a:latin typeface="Times New Roman"/>
                <a:cs typeface="Times New Roman"/>
              </a:rPr>
              <a:t>The</a:t>
            </a:r>
            <a:r>
              <a:rPr sz="513" spc="-45" dirty="0">
                <a:solidFill>
                  <a:srgbClr val="343434"/>
                </a:solidFill>
                <a:latin typeface="Times New Roman"/>
                <a:cs typeface="Times New Roman"/>
              </a:rPr>
              <a:t> </a:t>
            </a:r>
            <a:r>
              <a:rPr sz="513" spc="6" dirty="0">
                <a:solidFill>
                  <a:srgbClr val="444444"/>
                </a:solidFill>
                <a:latin typeface="Times New Roman"/>
                <a:cs typeface="Times New Roman"/>
              </a:rPr>
              <a:t>dual</a:t>
            </a:r>
            <a:r>
              <a:rPr sz="513" spc="-67" dirty="0">
                <a:solidFill>
                  <a:srgbClr val="444444"/>
                </a:solidFill>
                <a:latin typeface="Times New Roman"/>
                <a:cs typeface="Times New Roman"/>
              </a:rPr>
              <a:t> </a:t>
            </a:r>
            <a:r>
              <a:rPr sz="513" spc="6" dirty="0">
                <a:solidFill>
                  <a:srgbClr val="545454"/>
                </a:solidFill>
                <a:latin typeface="Times New Roman"/>
                <a:cs typeface="Times New Roman"/>
              </a:rPr>
              <a:t>glasses</a:t>
            </a:r>
            <a:r>
              <a:rPr sz="513" spc="-16" dirty="0">
                <a:solidFill>
                  <a:srgbClr val="545454"/>
                </a:solidFill>
                <a:latin typeface="Times New Roman"/>
                <a:cs typeface="Times New Roman"/>
              </a:rPr>
              <a:t> </a:t>
            </a:r>
            <a:r>
              <a:rPr sz="513" dirty="0">
                <a:solidFill>
                  <a:srgbClr val="343434"/>
                </a:solidFill>
                <a:latin typeface="Times New Roman"/>
                <a:cs typeface="Times New Roman"/>
              </a:rPr>
              <a:t>model</a:t>
            </a:r>
            <a:r>
              <a:rPr sz="513" spc="-3" dirty="0">
                <a:solidFill>
                  <a:srgbClr val="343434"/>
                </a:solidFill>
                <a:latin typeface="Times New Roman"/>
                <a:cs typeface="Times New Roman"/>
              </a:rPr>
              <a:t> </a:t>
            </a:r>
            <a:r>
              <a:rPr sz="513" spc="6" dirty="0">
                <a:solidFill>
                  <a:srgbClr val="444444"/>
                </a:solidFill>
                <a:latin typeface="Times New Roman"/>
                <a:cs typeface="Times New Roman"/>
              </a:rPr>
              <a:t>for</a:t>
            </a:r>
            <a:r>
              <a:rPr sz="513" spc="13" dirty="0">
                <a:solidFill>
                  <a:srgbClr val="444444"/>
                </a:solidFill>
                <a:latin typeface="Times New Roman"/>
                <a:cs typeface="Times New Roman"/>
              </a:rPr>
              <a:t> </a:t>
            </a:r>
            <a:r>
              <a:rPr sz="513" spc="6" dirty="0">
                <a:solidFill>
                  <a:srgbClr val="444444"/>
                </a:solidFill>
                <a:latin typeface="Times New Roman"/>
                <a:cs typeface="Times New Roman"/>
              </a:rPr>
              <a:t>teaching</a:t>
            </a:r>
            <a:r>
              <a:rPr sz="513" spc="-42" dirty="0">
                <a:solidFill>
                  <a:srgbClr val="444444"/>
                </a:solidFill>
                <a:latin typeface="Times New Roman"/>
                <a:cs typeface="Times New Roman"/>
              </a:rPr>
              <a:t> </a:t>
            </a:r>
            <a:r>
              <a:rPr sz="513" spc="6" dirty="0">
                <a:solidFill>
                  <a:srgbClr val="343434"/>
                </a:solidFill>
                <a:latin typeface="Times New Roman"/>
                <a:cs typeface="Times New Roman"/>
              </a:rPr>
              <a:t>in</a:t>
            </a:r>
            <a:r>
              <a:rPr sz="513" dirty="0">
                <a:solidFill>
                  <a:srgbClr val="343434"/>
                </a:solidFill>
                <a:latin typeface="Times New Roman"/>
                <a:cs typeface="Times New Roman"/>
              </a:rPr>
              <a:t> </a:t>
            </a:r>
            <a:r>
              <a:rPr sz="513" dirty="0">
                <a:solidFill>
                  <a:srgbClr val="545454"/>
                </a:solidFill>
                <a:latin typeface="Times New Roman"/>
                <a:cs typeface="Times New Roman"/>
              </a:rPr>
              <a:t>g</a:t>
            </a:r>
            <a:r>
              <a:rPr sz="513" dirty="0">
                <a:solidFill>
                  <a:srgbClr val="262626"/>
                </a:solidFill>
                <a:latin typeface="Times New Roman"/>
                <a:cs typeface="Times New Roman"/>
              </a:rPr>
              <a:t>ift</a:t>
            </a:r>
            <a:r>
              <a:rPr sz="513" dirty="0">
                <a:solidFill>
                  <a:srgbClr val="545454"/>
                </a:solidFill>
                <a:latin typeface="Times New Roman"/>
                <a:cs typeface="Times New Roman"/>
              </a:rPr>
              <a:t>ed</a:t>
            </a:r>
            <a:r>
              <a:rPr sz="513" spc="13" dirty="0">
                <a:solidFill>
                  <a:srgbClr val="545454"/>
                </a:solidFill>
                <a:latin typeface="Times New Roman"/>
                <a:cs typeface="Times New Roman"/>
              </a:rPr>
              <a:t> </a:t>
            </a:r>
            <a:r>
              <a:rPr sz="513" spc="-6" dirty="0">
                <a:solidFill>
                  <a:srgbClr val="444444"/>
                </a:solidFill>
                <a:latin typeface="Times New Roman"/>
                <a:cs typeface="Times New Roman"/>
              </a:rPr>
              <a:t>classes.</a:t>
            </a:r>
            <a:endParaRPr sz="513">
              <a:latin typeface="Times New Roman"/>
              <a:cs typeface="Times New Roman"/>
            </a:endParaRPr>
          </a:p>
        </p:txBody>
      </p:sp>
      <p:sp>
        <p:nvSpPr>
          <p:cNvPr id="48" name="object 48"/>
          <p:cNvSpPr txBox="1"/>
          <p:nvPr/>
        </p:nvSpPr>
        <p:spPr>
          <a:xfrm>
            <a:off x="6427496" y="4110121"/>
            <a:ext cx="63123" cy="106841"/>
          </a:xfrm>
          <a:prstGeom prst="rect">
            <a:avLst/>
          </a:prstGeom>
        </p:spPr>
        <p:txBody>
          <a:bodyPr vert="horz" wrap="square" lIns="0" tIns="8145" rIns="0" bIns="0" rtlCol="0">
            <a:spAutoFit/>
          </a:bodyPr>
          <a:lstStyle/>
          <a:p>
            <a:pPr marL="8145">
              <a:spcBef>
                <a:spcPts val="64"/>
              </a:spcBef>
            </a:pPr>
            <a:r>
              <a:rPr sz="641" spc="-32" dirty="0">
                <a:solidFill>
                  <a:srgbClr val="444444"/>
                </a:solidFill>
              </a:rPr>
              <a:t>5</a:t>
            </a:r>
            <a:endParaRPr sz="641"/>
          </a:p>
        </p:txBody>
      </p:sp>
      <p:sp>
        <p:nvSpPr>
          <p:cNvPr id="49" name="object 49"/>
          <p:cNvSpPr txBox="1"/>
          <p:nvPr/>
        </p:nvSpPr>
        <p:spPr>
          <a:xfrm>
            <a:off x="4721345" y="4647461"/>
            <a:ext cx="417833" cy="171026"/>
          </a:xfrm>
          <a:prstGeom prst="rect">
            <a:avLst/>
          </a:prstGeom>
        </p:spPr>
        <p:txBody>
          <a:bodyPr vert="horz" wrap="square" lIns="0" tIns="8145" rIns="0" bIns="0" rtlCol="0">
            <a:spAutoFit/>
          </a:bodyPr>
          <a:lstStyle/>
          <a:p>
            <a:pPr marL="8145">
              <a:spcBef>
                <a:spcPts val="64"/>
              </a:spcBef>
            </a:pPr>
            <a:r>
              <a:rPr sz="1058" b="1" i="1" spc="-186" dirty="0">
                <a:solidFill>
                  <a:srgbClr val="346D95"/>
                </a:solidFill>
              </a:rPr>
              <a:t>?M</a:t>
            </a:r>
            <a:r>
              <a:rPr sz="1058" b="1" i="1" spc="-90" dirty="0">
                <a:solidFill>
                  <a:srgbClr val="346D95"/>
                </a:solidFill>
              </a:rPr>
              <a:t> </a:t>
            </a:r>
            <a:r>
              <a:rPr sz="930" b="1" spc="-228" dirty="0">
                <a:solidFill>
                  <a:srgbClr val="346D95"/>
                </a:solidFill>
                <a:latin typeface="Times New Roman"/>
                <a:cs typeface="Times New Roman"/>
              </a:rPr>
              <a:t>GATE</a:t>
            </a:r>
            <a:endParaRPr sz="930">
              <a:latin typeface="Times New Roman"/>
              <a:cs typeface="Times New Roman"/>
            </a:endParaRPr>
          </a:p>
        </p:txBody>
      </p:sp>
      <p:sp>
        <p:nvSpPr>
          <p:cNvPr id="50" name="object 50"/>
          <p:cNvSpPr txBox="1"/>
          <p:nvPr/>
        </p:nvSpPr>
        <p:spPr>
          <a:xfrm>
            <a:off x="5770725" y="4716811"/>
            <a:ext cx="600686" cy="158313"/>
          </a:xfrm>
          <a:prstGeom prst="rect">
            <a:avLst/>
          </a:prstGeom>
        </p:spPr>
        <p:txBody>
          <a:bodyPr vert="horz" wrap="square" lIns="0" tIns="0" rIns="0" bIns="0" rtlCol="0">
            <a:spAutoFit/>
          </a:bodyPr>
          <a:lstStyle/>
          <a:p>
            <a:pPr marL="8145">
              <a:lnSpc>
                <a:spcPts val="882"/>
              </a:lnSpc>
            </a:pPr>
            <a:r>
              <a:rPr sz="2790" spc="-103" dirty="0">
                <a:solidFill>
                  <a:srgbClr val="1370BA"/>
                </a:solidFill>
              </a:rPr>
              <a:t>■</a:t>
            </a:r>
            <a:r>
              <a:rPr sz="513" spc="-6" dirty="0">
                <a:solidFill>
                  <a:srgbClr val="466977"/>
                </a:solidFill>
              </a:rPr>
              <a:t>Funde</a:t>
            </a:r>
            <a:r>
              <a:rPr sz="513" spc="58" dirty="0">
                <a:solidFill>
                  <a:srgbClr val="466977"/>
                </a:solidFill>
              </a:rPr>
              <a:t>d</a:t>
            </a:r>
            <a:r>
              <a:rPr sz="449" dirty="0">
                <a:solidFill>
                  <a:srgbClr val="466977"/>
                </a:solidFill>
              </a:rPr>
              <a:t>by</a:t>
            </a:r>
            <a:endParaRPr sz="449"/>
          </a:p>
          <a:p>
            <a:pPr marL="223567">
              <a:lnSpc>
                <a:spcPts val="324"/>
              </a:lnSpc>
            </a:pPr>
            <a:r>
              <a:rPr sz="481" b="1" spc="-90" dirty="0">
                <a:solidFill>
                  <a:srgbClr val="466977"/>
                </a:solidFill>
              </a:rPr>
              <a:t>theEuropeanUnion</a:t>
            </a:r>
            <a:endParaRPr sz="481"/>
          </a:p>
        </p:txBody>
      </p:sp>
      <p:sp>
        <p:nvSpPr>
          <p:cNvPr id="51" name="object 51"/>
          <p:cNvSpPr txBox="1"/>
          <p:nvPr/>
        </p:nvSpPr>
        <p:spPr>
          <a:xfrm>
            <a:off x="4898092" y="4804764"/>
            <a:ext cx="375887" cy="62535"/>
          </a:xfrm>
          <a:prstGeom prst="rect">
            <a:avLst/>
          </a:prstGeom>
        </p:spPr>
        <p:txBody>
          <a:bodyPr vert="horz" wrap="square" lIns="0" tIns="8145" rIns="0" bIns="0" rtlCol="0">
            <a:spAutoFit/>
          </a:bodyPr>
          <a:lstStyle/>
          <a:p>
            <a:pPr marL="8145">
              <a:spcBef>
                <a:spcPts val="64"/>
              </a:spcBef>
            </a:pPr>
            <a:r>
              <a:rPr sz="353" b="1" spc="192" dirty="0">
                <a:solidFill>
                  <a:srgbClr val="7291A5"/>
                </a:solidFill>
                <a:latin typeface="Times New Roman"/>
                <a:cs typeface="Times New Roman"/>
              </a:rPr>
              <a:t>5:"</a:t>
            </a:r>
            <a:r>
              <a:rPr sz="353" b="1" spc="106" dirty="0">
                <a:solidFill>
                  <a:srgbClr val="7291A5"/>
                </a:solidFill>
                <a:latin typeface="Times New Roman"/>
                <a:cs typeface="Times New Roman"/>
              </a:rPr>
              <a:t> </a:t>
            </a:r>
            <a:r>
              <a:rPr sz="353" b="1" spc="199" dirty="0">
                <a:solidFill>
                  <a:srgbClr val="7291A5"/>
                </a:solidFill>
                <a:latin typeface="Times New Roman"/>
                <a:cs typeface="Times New Roman"/>
              </a:rPr>
              <a:t>orno</a:t>
            </a:r>
            <a:endParaRPr sz="353">
              <a:latin typeface="Times New Roman"/>
              <a:cs typeface="Times New Roman"/>
            </a:endParaRPr>
          </a:p>
        </p:txBody>
      </p:sp>
      <p:sp>
        <p:nvSpPr>
          <p:cNvPr id="52" name="object 52"/>
          <p:cNvSpPr txBox="1"/>
          <p:nvPr/>
        </p:nvSpPr>
        <p:spPr>
          <a:xfrm>
            <a:off x="4738896" y="4916539"/>
            <a:ext cx="1709206" cy="87157"/>
          </a:xfrm>
          <a:prstGeom prst="rect">
            <a:avLst/>
          </a:prstGeom>
        </p:spPr>
        <p:txBody>
          <a:bodyPr vert="horz" wrap="square" lIns="0" tIns="8145" rIns="0" bIns="0" rtlCol="0">
            <a:spAutoFit/>
          </a:bodyPr>
          <a:lstStyle/>
          <a:p>
            <a:pPr marL="8145">
              <a:spcBef>
                <a:spcPts val="64"/>
              </a:spcBef>
            </a:pPr>
            <a:r>
              <a:rPr sz="513" spc="-42" dirty="0">
                <a:solidFill>
                  <a:srgbClr val="466977"/>
                </a:solidFill>
                <a:latin typeface="Times New Roman"/>
                <a:cs typeface="Times New Roman"/>
              </a:rPr>
              <a:t>The</a:t>
            </a:r>
            <a:r>
              <a:rPr sz="513" spc="250" dirty="0">
                <a:solidFill>
                  <a:srgbClr val="466977"/>
                </a:solidFill>
                <a:latin typeface="Times New Roman"/>
                <a:cs typeface="Times New Roman"/>
              </a:rPr>
              <a:t>  </a:t>
            </a:r>
            <a:r>
              <a:rPr sz="513" dirty="0">
                <a:solidFill>
                  <a:srgbClr val="466977"/>
                </a:solidFill>
                <a:latin typeface="Times New Roman"/>
                <a:cs typeface="Times New Roman"/>
              </a:rPr>
              <a:t>holi</a:t>
            </a:r>
            <a:r>
              <a:rPr sz="513" dirty="0">
                <a:solidFill>
                  <a:srgbClr val="60757C"/>
                </a:solidFill>
                <a:latin typeface="Times New Roman"/>
                <a:cs typeface="Times New Roman"/>
              </a:rPr>
              <a:t>s</a:t>
            </a:r>
            <a:r>
              <a:rPr sz="513" dirty="0">
                <a:solidFill>
                  <a:srgbClr val="466977"/>
                </a:solidFill>
                <a:latin typeface="Times New Roman"/>
                <a:cs typeface="Times New Roman"/>
              </a:rPr>
              <a:t>tic</a:t>
            </a:r>
            <a:r>
              <a:rPr sz="513" dirty="0">
                <a:solidFill>
                  <a:srgbClr val="444444"/>
                </a:solidFill>
                <a:latin typeface="Times New Roman"/>
                <a:cs typeface="Times New Roman"/>
              </a:rPr>
              <a:t>-</a:t>
            </a:r>
            <a:r>
              <a:rPr sz="513" dirty="0">
                <a:solidFill>
                  <a:srgbClr val="60757C"/>
                </a:solidFill>
                <a:latin typeface="Times New Roman"/>
                <a:cs typeface="Times New Roman"/>
              </a:rPr>
              <a:t>c</a:t>
            </a:r>
            <a:r>
              <a:rPr sz="513" dirty="0">
                <a:solidFill>
                  <a:srgbClr val="466977"/>
                </a:solidFill>
                <a:latin typeface="Times New Roman"/>
                <a:cs typeface="Times New Roman"/>
              </a:rPr>
              <a:t>ogniti</a:t>
            </a:r>
            <a:r>
              <a:rPr sz="513" dirty="0">
                <a:solidFill>
                  <a:srgbClr val="60757C"/>
                </a:solidFill>
                <a:latin typeface="Times New Roman"/>
                <a:cs typeface="Times New Roman"/>
              </a:rPr>
              <a:t>ve</a:t>
            </a:r>
            <a:r>
              <a:rPr sz="513" spc="61" dirty="0">
                <a:solidFill>
                  <a:srgbClr val="60757C"/>
                </a:solidFill>
                <a:latin typeface="Times New Roman"/>
                <a:cs typeface="Times New Roman"/>
              </a:rPr>
              <a:t> </a:t>
            </a:r>
            <a:r>
              <a:rPr sz="513" dirty="0">
                <a:solidFill>
                  <a:srgbClr val="466977"/>
                </a:solidFill>
                <a:latin typeface="Times New Roman"/>
                <a:cs typeface="Times New Roman"/>
              </a:rPr>
              <a:t>approach</a:t>
            </a:r>
            <a:r>
              <a:rPr sz="513" spc="87" dirty="0">
                <a:solidFill>
                  <a:srgbClr val="466977"/>
                </a:solidFill>
                <a:latin typeface="Times New Roman"/>
                <a:cs typeface="Times New Roman"/>
              </a:rPr>
              <a:t> </a:t>
            </a:r>
            <a:r>
              <a:rPr sz="513" dirty="0">
                <a:solidFill>
                  <a:srgbClr val="60757C"/>
                </a:solidFill>
                <a:latin typeface="Times New Roman"/>
                <a:cs typeface="Times New Roman"/>
              </a:rPr>
              <a:t>to</a:t>
            </a:r>
            <a:r>
              <a:rPr sz="513" spc="26" dirty="0">
                <a:solidFill>
                  <a:srgbClr val="60757C"/>
                </a:solidFill>
                <a:latin typeface="Times New Roman"/>
                <a:cs typeface="Times New Roman"/>
              </a:rPr>
              <a:t> </a:t>
            </a:r>
            <a:r>
              <a:rPr sz="513" spc="32" dirty="0">
                <a:solidFill>
                  <a:srgbClr val="466977"/>
                </a:solidFill>
                <a:latin typeface="Times New Roman"/>
                <a:cs typeface="Times New Roman"/>
              </a:rPr>
              <a:t>teaching</a:t>
            </a:r>
            <a:r>
              <a:rPr sz="513" spc="3" dirty="0">
                <a:solidFill>
                  <a:srgbClr val="466977"/>
                </a:solidFill>
                <a:latin typeface="Times New Roman"/>
                <a:cs typeface="Times New Roman"/>
              </a:rPr>
              <a:t> </a:t>
            </a:r>
            <a:r>
              <a:rPr sz="513" dirty="0">
                <a:solidFill>
                  <a:srgbClr val="60757C"/>
                </a:solidFill>
                <a:latin typeface="Times New Roman"/>
                <a:cs typeface="Times New Roman"/>
              </a:rPr>
              <a:t>gifted</a:t>
            </a:r>
            <a:r>
              <a:rPr sz="513" spc="19" dirty="0">
                <a:solidFill>
                  <a:srgbClr val="60757C"/>
                </a:solidFill>
                <a:latin typeface="Times New Roman"/>
                <a:cs typeface="Times New Roman"/>
              </a:rPr>
              <a:t> </a:t>
            </a:r>
            <a:r>
              <a:rPr sz="513" spc="-6" dirty="0">
                <a:solidFill>
                  <a:srgbClr val="60757C"/>
                </a:solidFill>
                <a:latin typeface="Times New Roman"/>
                <a:cs typeface="Times New Roman"/>
              </a:rPr>
              <a:t>children</a:t>
            </a:r>
            <a:endParaRPr sz="513">
              <a:latin typeface="Times New Roman"/>
              <a:cs typeface="Times New Roman"/>
            </a:endParaRPr>
          </a:p>
        </p:txBody>
      </p:sp>
      <p:sp>
        <p:nvSpPr>
          <p:cNvPr id="53" name="object 53"/>
          <p:cNvSpPr txBox="1"/>
          <p:nvPr/>
        </p:nvSpPr>
        <p:spPr>
          <a:xfrm>
            <a:off x="4738731" y="5085916"/>
            <a:ext cx="688243" cy="828706"/>
          </a:xfrm>
          <a:prstGeom prst="rect">
            <a:avLst/>
          </a:prstGeom>
        </p:spPr>
        <p:txBody>
          <a:bodyPr vert="horz" wrap="square" lIns="0" tIns="8145" rIns="0" bIns="0" rtlCol="0">
            <a:spAutoFit/>
          </a:bodyPr>
          <a:lstStyle/>
          <a:p>
            <a:pPr marL="11810" marR="3258">
              <a:lnSpc>
                <a:spcPct val="108900"/>
              </a:lnSpc>
              <a:spcBef>
                <a:spcPts val="64"/>
              </a:spcBef>
            </a:pPr>
            <a:r>
              <a:rPr sz="513" spc="13" dirty="0">
                <a:solidFill>
                  <a:srgbClr val="444444"/>
                </a:solidFill>
                <a:latin typeface="Times New Roman"/>
                <a:cs typeface="Times New Roman"/>
              </a:rPr>
              <a:t>Physical</a:t>
            </a:r>
            <a:r>
              <a:rPr sz="513" spc="42" dirty="0">
                <a:solidFill>
                  <a:srgbClr val="444444"/>
                </a:solidFill>
                <a:latin typeface="Times New Roman"/>
                <a:cs typeface="Times New Roman"/>
              </a:rPr>
              <a:t> </a:t>
            </a:r>
            <a:r>
              <a:rPr sz="513" spc="13" dirty="0">
                <a:solidFill>
                  <a:srgbClr val="444444"/>
                </a:solidFill>
                <a:latin typeface="Times New Roman"/>
                <a:cs typeface="Times New Roman"/>
              </a:rPr>
              <a:t>&amp;</a:t>
            </a:r>
            <a:r>
              <a:rPr sz="513" spc="-51" dirty="0">
                <a:solidFill>
                  <a:srgbClr val="444444"/>
                </a:solidFill>
                <a:latin typeface="Times New Roman"/>
                <a:cs typeface="Times New Roman"/>
              </a:rPr>
              <a:t> </a:t>
            </a:r>
            <a:r>
              <a:rPr sz="513" spc="13" dirty="0">
                <a:solidFill>
                  <a:srgbClr val="444444"/>
                </a:solidFill>
                <a:latin typeface="Times New Roman"/>
                <a:cs typeface="Times New Roman"/>
              </a:rPr>
              <a:t>gross</a:t>
            </a:r>
            <a:r>
              <a:rPr sz="513" spc="16" dirty="0">
                <a:solidFill>
                  <a:srgbClr val="444444"/>
                </a:solidFill>
                <a:latin typeface="Times New Roman"/>
                <a:cs typeface="Times New Roman"/>
              </a:rPr>
              <a:t> </a:t>
            </a:r>
            <a:r>
              <a:rPr sz="513" spc="29" dirty="0">
                <a:solidFill>
                  <a:srgbClr val="262626"/>
                </a:solidFill>
                <a:latin typeface="Times New Roman"/>
                <a:cs typeface="Times New Roman"/>
              </a:rPr>
              <a:t>motor </a:t>
            </a:r>
            <a:r>
              <a:rPr sz="513" spc="38" dirty="0">
                <a:solidFill>
                  <a:srgbClr val="444444"/>
                </a:solidFill>
                <a:latin typeface="Times New Roman"/>
                <a:cs typeface="Times New Roman"/>
              </a:rPr>
              <a:t>Fine</a:t>
            </a:r>
            <a:r>
              <a:rPr sz="513" spc="-71" dirty="0">
                <a:solidFill>
                  <a:srgbClr val="444444"/>
                </a:solidFill>
                <a:latin typeface="Times New Roman"/>
                <a:cs typeface="Times New Roman"/>
              </a:rPr>
              <a:t> </a:t>
            </a:r>
            <a:r>
              <a:rPr sz="513" spc="29" dirty="0">
                <a:solidFill>
                  <a:srgbClr val="343434"/>
                </a:solidFill>
                <a:latin typeface="Times New Roman"/>
                <a:cs typeface="Times New Roman"/>
              </a:rPr>
              <a:t>motor</a:t>
            </a:r>
            <a:endParaRPr sz="513">
              <a:latin typeface="Times New Roman"/>
              <a:cs typeface="Times New Roman"/>
            </a:endParaRPr>
          </a:p>
          <a:p>
            <a:pPr marL="8959">
              <a:lnSpc>
                <a:spcPts val="612"/>
              </a:lnSpc>
              <a:spcBef>
                <a:spcPts val="32"/>
              </a:spcBef>
            </a:pPr>
            <a:r>
              <a:rPr sz="513" spc="-6" dirty="0">
                <a:solidFill>
                  <a:srgbClr val="444444"/>
                </a:solidFill>
                <a:latin typeface="Times New Roman"/>
                <a:cs typeface="Times New Roman"/>
              </a:rPr>
              <a:t>Sensory</a:t>
            </a:r>
            <a:endParaRPr sz="513">
              <a:latin typeface="Times New Roman"/>
              <a:cs typeface="Times New Roman"/>
            </a:endParaRPr>
          </a:p>
          <a:p>
            <a:pPr marL="11810" indent="-4072">
              <a:lnSpc>
                <a:spcPts val="766"/>
              </a:lnSpc>
            </a:pPr>
            <a:r>
              <a:rPr sz="641" spc="-38" dirty="0">
                <a:solidFill>
                  <a:srgbClr val="444444"/>
                </a:solidFill>
                <a:latin typeface="Times New Roman"/>
                <a:cs typeface="Times New Roman"/>
              </a:rPr>
              <a:t>Self-</a:t>
            </a:r>
            <a:r>
              <a:rPr sz="641" spc="-13" dirty="0">
                <a:solidFill>
                  <a:srgbClr val="444444"/>
                </a:solidFill>
                <a:latin typeface="Times New Roman"/>
                <a:cs typeface="Times New Roman"/>
              </a:rPr>
              <a:t>help</a:t>
            </a:r>
            <a:endParaRPr sz="641">
              <a:latin typeface="Times New Roman"/>
              <a:cs typeface="Times New Roman"/>
            </a:endParaRPr>
          </a:p>
          <a:p>
            <a:pPr marL="8145" marR="364060" indent="3665">
              <a:lnSpc>
                <a:spcPct val="107500"/>
              </a:lnSpc>
              <a:spcBef>
                <a:spcPts val="51"/>
              </a:spcBef>
            </a:pPr>
            <a:r>
              <a:rPr sz="513" spc="-6" dirty="0">
                <a:solidFill>
                  <a:srgbClr val="444444"/>
                </a:solidFill>
                <a:latin typeface="Times New Roman"/>
                <a:cs typeface="Times New Roman"/>
              </a:rPr>
              <a:t>Language</a:t>
            </a:r>
            <a:r>
              <a:rPr sz="513" spc="321" dirty="0">
                <a:solidFill>
                  <a:srgbClr val="444444"/>
                </a:solidFill>
                <a:latin typeface="Times New Roman"/>
                <a:cs typeface="Times New Roman"/>
              </a:rPr>
              <a:t> </a:t>
            </a:r>
            <a:r>
              <a:rPr sz="513" spc="-6" dirty="0">
                <a:solidFill>
                  <a:srgbClr val="444444"/>
                </a:solidFill>
                <a:latin typeface="Times New Roman"/>
                <a:cs typeface="Times New Roman"/>
              </a:rPr>
              <a:t>Cognitive</a:t>
            </a:r>
            <a:r>
              <a:rPr sz="513" spc="321" dirty="0">
                <a:solidFill>
                  <a:srgbClr val="444444"/>
                </a:solidFill>
                <a:latin typeface="Times New Roman"/>
                <a:cs typeface="Times New Roman"/>
              </a:rPr>
              <a:t> </a:t>
            </a:r>
            <a:r>
              <a:rPr sz="513" spc="-6" dirty="0">
                <a:solidFill>
                  <a:srgbClr val="444444"/>
                </a:solidFill>
                <a:latin typeface="Times New Roman"/>
                <a:cs typeface="Times New Roman"/>
              </a:rPr>
              <a:t>Emotiona</a:t>
            </a:r>
            <a:r>
              <a:rPr sz="513" spc="-6" dirty="0">
                <a:solidFill>
                  <a:srgbClr val="0F0F0F"/>
                </a:solidFill>
                <a:latin typeface="Times New Roman"/>
                <a:cs typeface="Times New Roman"/>
              </a:rPr>
              <a:t>l</a:t>
            </a:r>
            <a:r>
              <a:rPr sz="513" spc="321" dirty="0">
                <a:solidFill>
                  <a:srgbClr val="0F0F0F"/>
                </a:solidFill>
                <a:latin typeface="Times New Roman"/>
                <a:cs typeface="Times New Roman"/>
              </a:rPr>
              <a:t> </a:t>
            </a:r>
            <a:r>
              <a:rPr sz="609" spc="-6" dirty="0">
                <a:solidFill>
                  <a:srgbClr val="444444"/>
                </a:solidFill>
                <a:latin typeface="Times New Roman"/>
                <a:cs typeface="Times New Roman"/>
              </a:rPr>
              <a:t>Social </a:t>
            </a:r>
            <a:r>
              <a:rPr sz="641" spc="-6" dirty="0">
                <a:solidFill>
                  <a:srgbClr val="444444"/>
                </a:solidFill>
                <a:latin typeface="Times New Roman"/>
                <a:cs typeface="Times New Roman"/>
              </a:rPr>
              <a:t>Spiritual</a:t>
            </a:r>
            <a:endParaRPr sz="641">
              <a:latin typeface="Times New Roman"/>
              <a:cs typeface="Times New Roman"/>
            </a:endParaRPr>
          </a:p>
        </p:txBody>
      </p:sp>
      <p:sp>
        <p:nvSpPr>
          <p:cNvPr id="54" name="object 54"/>
          <p:cNvSpPr txBox="1"/>
          <p:nvPr/>
        </p:nvSpPr>
        <p:spPr>
          <a:xfrm>
            <a:off x="5538208" y="5208299"/>
            <a:ext cx="174301" cy="57597"/>
          </a:xfrm>
          <a:prstGeom prst="rect">
            <a:avLst/>
          </a:prstGeom>
        </p:spPr>
        <p:txBody>
          <a:bodyPr vert="horz" wrap="square" lIns="0" tIns="8145" rIns="0" bIns="0" rtlCol="0">
            <a:spAutoFit/>
          </a:bodyPr>
          <a:lstStyle/>
          <a:p>
            <a:pPr marL="8145">
              <a:spcBef>
                <a:spcPts val="64"/>
              </a:spcBef>
            </a:pPr>
            <a:r>
              <a:rPr sz="321" b="1" spc="-26" dirty="0">
                <a:solidFill>
                  <a:srgbClr val="67703D"/>
                </a:solidFill>
                <a:latin typeface="Times New Roman"/>
                <a:cs typeface="Times New Roman"/>
              </a:rPr>
              <a:t>Splrit1.,1nf</a:t>
            </a:r>
            <a:endParaRPr sz="321">
              <a:latin typeface="Times New Roman"/>
              <a:cs typeface="Times New Roman"/>
            </a:endParaRPr>
          </a:p>
        </p:txBody>
      </p:sp>
      <p:sp>
        <p:nvSpPr>
          <p:cNvPr id="55" name="object 55"/>
          <p:cNvSpPr txBox="1"/>
          <p:nvPr/>
        </p:nvSpPr>
        <p:spPr>
          <a:xfrm>
            <a:off x="5441866" y="5623584"/>
            <a:ext cx="204437" cy="52724"/>
          </a:xfrm>
          <a:prstGeom prst="rect">
            <a:avLst/>
          </a:prstGeom>
        </p:spPr>
        <p:txBody>
          <a:bodyPr vert="horz" wrap="square" lIns="0" tIns="8145" rIns="0" bIns="0" rtlCol="0">
            <a:spAutoFit/>
          </a:bodyPr>
          <a:lstStyle/>
          <a:p>
            <a:pPr marL="8145">
              <a:spcBef>
                <a:spcPts val="64"/>
              </a:spcBef>
            </a:pPr>
            <a:r>
              <a:rPr sz="289" b="1" spc="22" dirty="0">
                <a:solidFill>
                  <a:srgbClr val="67703D"/>
                </a:solidFill>
                <a:latin typeface="Times New Roman"/>
                <a:cs typeface="Times New Roman"/>
              </a:rPr>
              <a:t>(motion</a:t>
            </a:r>
            <a:r>
              <a:rPr sz="289" b="1" spc="22" dirty="0">
                <a:solidFill>
                  <a:srgbClr val="5B4D28"/>
                </a:solidFill>
                <a:latin typeface="Times New Roman"/>
                <a:cs typeface="Times New Roman"/>
              </a:rPr>
              <a:t>a</a:t>
            </a:r>
            <a:r>
              <a:rPr sz="289" b="1" spc="22" dirty="0">
                <a:solidFill>
                  <a:srgbClr val="67703D"/>
                </a:solidFill>
                <a:latin typeface="Times New Roman"/>
                <a:cs typeface="Times New Roman"/>
              </a:rPr>
              <a:t>l</a:t>
            </a:r>
            <a:endParaRPr sz="289">
              <a:latin typeface="Times New Roman"/>
              <a:cs typeface="Times New Roman"/>
            </a:endParaRPr>
          </a:p>
        </p:txBody>
      </p:sp>
      <p:sp>
        <p:nvSpPr>
          <p:cNvPr id="56" name="object 56"/>
          <p:cNvSpPr txBox="1"/>
          <p:nvPr/>
        </p:nvSpPr>
        <p:spPr>
          <a:xfrm>
            <a:off x="5665486" y="5408190"/>
            <a:ext cx="407652" cy="151341"/>
          </a:xfrm>
          <a:prstGeom prst="rect">
            <a:avLst/>
          </a:prstGeom>
        </p:spPr>
        <p:txBody>
          <a:bodyPr vert="horz" wrap="square" lIns="0" tIns="8145" rIns="0" bIns="0" rtlCol="0">
            <a:spAutoFit/>
          </a:bodyPr>
          <a:lstStyle/>
          <a:p>
            <a:pPr marL="2443" algn="ctr">
              <a:spcBef>
                <a:spcPts val="64"/>
              </a:spcBef>
            </a:pPr>
            <a:r>
              <a:rPr sz="481" b="1" spc="-6" dirty="0">
                <a:solidFill>
                  <a:srgbClr val="59312D"/>
                </a:solidFill>
              </a:rPr>
              <a:t>Holistic</a:t>
            </a:r>
            <a:endParaRPr sz="481"/>
          </a:p>
          <a:p>
            <a:pPr algn="ctr">
              <a:spcBef>
                <a:spcPts val="10"/>
              </a:spcBef>
            </a:pPr>
            <a:r>
              <a:rPr sz="449" b="1" spc="-6" dirty="0">
                <a:solidFill>
                  <a:srgbClr val="59312D"/>
                </a:solidFill>
              </a:rPr>
              <a:t>Development</a:t>
            </a:r>
            <a:endParaRPr sz="449"/>
          </a:p>
        </p:txBody>
      </p:sp>
      <p:sp>
        <p:nvSpPr>
          <p:cNvPr id="57" name="object 57"/>
          <p:cNvSpPr txBox="1"/>
          <p:nvPr/>
        </p:nvSpPr>
        <p:spPr>
          <a:xfrm>
            <a:off x="6153634" y="5408517"/>
            <a:ext cx="159233" cy="42721"/>
          </a:xfrm>
          <a:prstGeom prst="rect">
            <a:avLst/>
          </a:prstGeom>
        </p:spPr>
        <p:txBody>
          <a:bodyPr vert="horz" wrap="square" lIns="0" tIns="8145" rIns="0" bIns="0" rtlCol="0">
            <a:spAutoFit/>
          </a:bodyPr>
          <a:lstStyle/>
          <a:p>
            <a:pPr marL="8145">
              <a:spcBef>
                <a:spcPts val="64"/>
              </a:spcBef>
            </a:pPr>
            <a:r>
              <a:rPr sz="224" b="1" spc="-6" dirty="0">
                <a:solidFill>
                  <a:srgbClr val="755D3F"/>
                </a:solidFill>
              </a:rPr>
              <a:t>SP11S0</a:t>
            </a:r>
            <a:r>
              <a:rPr sz="224" b="1" spc="-6" dirty="0">
                <a:solidFill>
                  <a:srgbClr val="5B4D28"/>
                </a:solidFill>
              </a:rPr>
              <a:t>1y</a:t>
            </a:r>
            <a:endParaRPr sz="224"/>
          </a:p>
        </p:txBody>
      </p:sp>
      <p:sp>
        <p:nvSpPr>
          <p:cNvPr id="58" name="object 58"/>
          <p:cNvSpPr txBox="1"/>
          <p:nvPr/>
        </p:nvSpPr>
        <p:spPr>
          <a:xfrm>
            <a:off x="6105109" y="5620646"/>
            <a:ext cx="185296" cy="52724"/>
          </a:xfrm>
          <a:prstGeom prst="rect">
            <a:avLst/>
          </a:prstGeom>
        </p:spPr>
        <p:txBody>
          <a:bodyPr vert="horz" wrap="square" lIns="0" tIns="8145" rIns="0" bIns="0" rtlCol="0">
            <a:spAutoFit/>
          </a:bodyPr>
          <a:lstStyle/>
          <a:p>
            <a:pPr marL="8145">
              <a:spcBef>
                <a:spcPts val="64"/>
              </a:spcBef>
            </a:pPr>
            <a:r>
              <a:rPr sz="289" b="1" spc="-6" dirty="0">
                <a:solidFill>
                  <a:srgbClr val="87704F"/>
                </a:solidFill>
                <a:latin typeface="Times New Roman"/>
                <a:cs typeface="Times New Roman"/>
              </a:rPr>
              <a:t>'SrlfHetp</a:t>
            </a:r>
            <a:endParaRPr sz="289">
              <a:latin typeface="Times New Roman"/>
              <a:cs typeface="Times New Roman"/>
            </a:endParaRPr>
          </a:p>
        </p:txBody>
      </p:sp>
      <p:sp>
        <p:nvSpPr>
          <p:cNvPr id="59" name="object 59"/>
          <p:cNvSpPr txBox="1"/>
          <p:nvPr/>
        </p:nvSpPr>
        <p:spPr>
          <a:xfrm>
            <a:off x="6433701" y="5972292"/>
            <a:ext cx="68824" cy="106841"/>
          </a:xfrm>
          <a:prstGeom prst="rect">
            <a:avLst/>
          </a:prstGeom>
        </p:spPr>
        <p:txBody>
          <a:bodyPr vert="horz" wrap="square" lIns="0" tIns="8145" rIns="0" bIns="0" rtlCol="0">
            <a:spAutoFit/>
          </a:bodyPr>
          <a:lstStyle/>
          <a:p>
            <a:pPr marL="8145">
              <a:spcBef>
                <a:spcPts val="64"/>
              </a:spcBef>
            </a:pPr>
            <a:r>
              <a:rPr sz="641" spc="22" dirty="0">
                <a:solidFill>
                  <a:srgbClr val="444444"/>
                </a:solidFill>
              </a:rPr>
              <a:t>6</a:t>
            </a:r>
            <a:endParaRPr sz="641"/>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75517"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4" name="object 4"/>
          <p:cNvSpPr/>
          <p:nvPr/>
        </p:nvSpPr>
        <p:spPr>
          <a:xfrm>
            <a:off x="4672578"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9639"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6480218" y="860282"/>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80218"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6096" y="458756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6700" y="86909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0" name="object 10"/>
          <p:cNvSpPr/>
          <p:nvPr/>
        </p:nvSpPr>
        <p:spPr>
          <a:xfrm>
            <a:off x="2665069" y="10570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65069" y="126267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2" name="object 12"/>
          <p:cNvSpPr/>
          <p:nvPr/>
        </p:nvSpPr>
        <p:spPr>
          <a:xfrm>
            <a:off x="2665069" y="14594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5069" y="165038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5069" y="184423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5069" y="203515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4666700"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5069" y="222607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66700"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5069" y="292218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5069" y="31160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70948" y="330695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70948" y="349786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70948" y="369172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70948" y="388557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4666700" y="407649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70948" y="4082367"/>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7" name="object 27"/>
          <p:cNvSpPr/>
          <p:nvPr/>
        </p:nvSpPr>
        <p:spPr>
          <a:xfrm>
            <a:off x="4666700"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73887" y="478435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73887" y="498408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3887" y="518380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3887" y="536004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3887" y="554508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3887" y="573306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4675517" y="594160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3887" y="594453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txBox="1"/>
          <p:nvPr/>
        </p:nvSpPr>
        <p:spPr>
          <a:xfrm>
            <a:off x="4740855" y="914308"/>
            <a:ext cx="401136" cy="171026"/>
          </a:xfrm>
          <a:prstGeom prst="rect">
            <a:avLst/>
          </a:prstGeom>
        </p:spPr>
        <p:txBody>
          <a:bodyPr vert="horz" wrap="square" lIns="0" tIns="8145" rIns="0" bIns="0" rtlCol="0">
            <a:spAutoFit/>
          </a:bodyPr>
          <a:lstStyle/>
          <a:p>
            <a:pPr marL="8145">
              <a:spcBef>
                <a:spcPts val="64"/>
              </a:spcBef>
            </a:pPr>
            <a:r>
              <a:rPr sz="1058" b="1" spc="-87" dirty="0">
                <a:solidFill>
                  <a:srgbClr val="346B8E"/>
                </a:solidFill>
              </a:rPr>
              <a:t>Al</a:t>
            </a:r>
            <a:r>
              <a:rPr sz="898" b="1" spc="-87" dirty="0">
                <a:solidFill>
                  <a:srgbClr val="346B8E"/>
                </a:solidFill>
              </a:rPr>
              <a:t>GATE</a:t>
            </a:r>
            <a:endParaRPr sz="898"/>
          </a:p>
        </p:txBody>
      </p:sp>
      <p:sp>
        <p:nvSpPr>
          <p:cNvPr id="37" name="object 37"/>
          <p:cNvSpPr txBox="1"/>
          <p:nvPr/>
        </p:nvSpPr>
        <p:spPr>
          <a:xfrm>
            <a:off x="4897256" y="1031469"/>
            <a:ext cx="379959" cy="121654"/>
          </a:xfrm>
          <a:prstGeom prst="rect">
            <a:avLst/>
          </a:prstGeom>
        </p:spPr>
        <p:txBody>
          <a:bodyPr vert="horz" wrap="square" lIns="0" tIns="8145" rIns="0" bIns="0" rtlCol="0">
            <a:spAutoFit/>
          </a:bodyPr>
          <a:lstStyle/>
          <a:p>
            <a:pPr marL="8145">
              <a:spcBef>
                <a:spcPts val="64"/>
              </a:spcBef>
            </a:pPr>
            <a:r>
              <a:rPr sz="737" spc="61" dirty="0">
                <a:solidFill>
                  <a:srgbClr val="698CA0"/>
                </a:solidFill>
              </a:rPr>
              <a:t>='"'.:"""</a:t>
            </a:r>
            <a:endParaRPr sz="737"/>
          </a:p>
        </p:txBody>
      </p:sp>
      <p:sp>
        <p:nvSpPr>
          <p:cNvPr id="38" name="object 38"/>
          <p:cNvSpPr txBox="1"/>
          <p:nvPr/>
        </p:nvSpPr>
        <p:spPr>
          <a:xfrm>
            <a:off x="5773373" y="983658"/>
            <a:ext cx="602315" cy="168829"/>
          </a:xfrm>
          <a:prstGeom prst="rect">
            <a:avLst/>
          </a:prstGeom>
        </p:spPr>
        <p:txBody>
          <a:bodyPr vert="horz" wrap="square" lIns="0" tIns="0" rIns="0" bIns="0" rtlCol="0">
            <a:spAutoFit/>
          </a:bodyPr>
          <a:lstStyle/>
          <a:p>
            <a:pPr marL="8145">
              <a:lnSpc>
                <a:spcPts val="904"/>
              </a:lnSpc>
            </a:pPr>
            <a:r>
              <a:rPr sz="2822" spc="-135" dirty="0">
                <a:solidFill>
                  <a:srgbClr val="136EBC"/>
                </a:solidFill>
              </a:rPr>
              <a:t>■</a:t>
            </a:r>
            <a:r>
              <a:rPr sz="513" spc="-13" dirty="0">
                <a:solidFill>
                  <a:srgbClr val="496774"/>
                </a:solidFill>
              </a:rPr>
              <a:t>Funde</a:t>
            </a:r>
            <a:r>
              <a:rPr sz="513" spc="29" dirty="0">
                <a:solidFill>
                  <a:srgbClr val="496774"/>
                </a:solidFill>
              </a:rPr>
              <a:t>d</a:t>
            </a:r>
            <a:r>
              <a:rPr sz="513" spc="-6" dirty="0">
                <a:solidFill>
                  <a:srgbClr val="496774"/>
                </a:solidFill>
              </a:rPr>
              <a:t>by</a:t>
            </a:r>
            <a:endParaRPr sz="513"/>
          </a:p>
          <a:p>
            <a:pPr marL="223567">
              <a:lnSpc>
                <a:spcPts val="378"/>
              </a:lnSpc>
            </a:pPr>
            <a:r>
              <a:rPr sz="513" spc="-90" dirty="0">
                <a:solidFill>
                  <a:srgbClr val="496774"/>
                </a:solidFill>
              </a:rPr>
              <a:t>theEuropeanUnion</a:t>
            </a:r>
            <a:endParaRPr sz="513"/>
          </a:p>
        </p:txBody>
      </p:sp>
      <p:sp>
        <p:nvSpPr>
          <p:cNvPr id="39" name="object 39"/>
          <p:cNvSpPr txBox="1"/>
          <p:nvPr/>
        </p:nvSpPr>
        <p:spPr>
          <a:xfrm>
            <a:off x="4716230" y="1147161"/>
            <a:ext cx="1777623" cy="1210541"/>
          </a:xfrm>
          <a:prstGeom prst="rect">
            <a:avLst/>
          </a:prstGeom>
        </p:spPr>
        <p:txBody>
          <a:bodyPr vert="horz" wrap="square" lIns="0" tIns="8145" rIns="0" bIns="0" rtlCol="0">
            <a:spAutoFit/>
          </a:bodyPr>
          <a:lstStyle/>
          <a:p>
            <a:pPr marL="13846" marR="55790" indent="16696">
              <a:lnSpc>
                <a:spcPct val="157800"/>
              </a:lnSpc>
              <a:spcBef>
                <a:spcPts val="64"/>
              </a:spcBef>
            </a:pPr>
            <a:r>
              <a:rPr sz="513" spc="-35" dirty="0">
                <a:solidFill>
                  <a:srgbClr val="496774"/>
                </a:solidFill>
                <a:latin typeface="Times New Roman"/>
                <a:cs typeface="Times New Roman"/>
              </a:rPr>
              <a:t>The</a:t>
            </a:r>
            <a:r>
              <a:rPr sz="513" spc="257" dirty="0">
                <a:solidFill>
                  <a:srgbClr val="496774"/>
                </a:solidFill>
                <a:latin typeface="Times New Roman"/>
                <a:cs typeface="Times New Roman"/>
              </a:rPr>
              <a:t>  </a:t>
            </a:r>
            <a:r>
              <a:rPr sz="513" dirty="0">
                <a:solidFill>
                  <a:srgbClr val="496774"/>
                </a:solidFill>
                <a:latin typeface="Times New Roman"/>
                <a:cs typeface="Times New Roman"/>
              </a:rPr>
              <a:t>holistic</a:t>
            </a:r>
            <a:r>
              <a:rPr sz="513" dirty="0">
                <a:solidFill>
                  <a:srgbClr val="627B85"/>
                </a:solidFill>
                <a:latin typeface="Times New Roman"/>
                <a:cs typeface="Times New Roman"/>
              </a:rPr>
              <a:t>-c</a:t>
            </a:r>
            <a:r>
              <a:rPr sz="513" dirty="0">
                <a:solidFill>
                  <a:srgbClr val="496774"/>
                </a:solidFill>
                <a:latin typeface="Times New Roman"/>
                <a:cs typeface="Times New Roman"/>
              </a:rPr>
              <a:t>ognitive</a:t>
            </a:r>
            <a:r>
              <a:rPr sz="513" spc="61" dirty="0">
                <a:solidFill>
                  <a:srgbClr val="496774"/>
                </a:solidFill>
                <a:latin typeface="Times New Roman"/>
                <a:cs typeface="Times New Roman"/>
              </a:rPr>
              <a:t> </a:t>
            </a:r>
            <a:r>
              <a:rPr sz="513" spc="32" dirty="0">
                <a:solidFill>
                  <a:srgbClr val="496774"/>
                </a:solidFill>
                <a:latin typeface="Times New Roman"/>
                <a:cs typeface="Times New Roman"/>
              </a:rPr>
              <a:t>approach</a:t>
            </a:r>
            <a:r>
              <a:rPr sz="513" spc="29" dirty="0">
                <a:solidFill>
                  <a:srgbClr val="496774"/>
                </a:solidFill>
                <a:latin typeface="Times New Roman"/>
                <a:cs typeface="Times New Roman"/>
              </a:rPr>
              <a:t> </a:t>
            </a:r>
            <a:r>
              <a:rPr sz="513" dirty="0">
                <a:solidFill>
                  <a:srgbClr val="496774"/>
                </a:solidFill>
                <a:latin typeface="Times New Roman"/>
                <a:cs typeface="Times New Roman"/>
              </a:rPr>
              <a:t>to</a:t>
            </a:r>
            <a:r>
              <a:rPr sz="513" spc="51" dirty="0">
                <a:solidFill>
                  <a:srgbClr val="496774"/>
                </a:solidFill>
                <a:latin typeface="Times New Roman"/>
                <a:cs typeface="Times New Roman"/>
              </a:rPr>
              <a:t> </a:t>
            </a:r>
            <a:r>
              <a:rPr sz="513" dirty="0">
                <a:solidFill>
                  <a:srgbClr val="496774"/>
                </a:solidFill>
                <a:latin typeface="Times New Roman"/>
                <a:cs typeface="Times New Roman"/>
              </a:rPr>
              <a:t>teaching</a:t>
            </a:r>
            <a:r>
              <a:rPr sz="513" spc="22" dirty="0">
                <a:solidFill>
                  <a:srgbClr val="496774"/>
                </a:solidFill>
                <a:latin typeface="Times New Roman"/>
                <a:cs typeface="Times New Roman"/>
              </a:rPr>
              <a:t> </a:t>
            </a:r>
            <a:r>
              <a:rPr sz="513" dirty="0">
                <a:solidFill>
                  <a:srgbClr val="496774"/>
                </a:solidFill>
                <a:latin typeface="Times New Roman"/>
                <a:cs typeface="Times New Roman"/>
              </a:rPr>
              <a:t>gifted</a:t>
            </a:r>
            <a:r>
              <a:rPr sz="513" spc="16" dirty="0">
                <a:solidFill>
                  <a:srgbClr val="496774"/>
                </a:solidFill>
                <a:latin typeface="Times New Roman"/>
                <a:cs typeface="Times New Roman"/>
              </a:rPr>
              <a:t> </a:t>
            </a:r>
            <a:r>
              <a:rPr sz="513" spc="-6" dirty="0">
                <a:solidFill>
                  <a:srgbClr val="627B85"/>
                </a:solidFill>
                <a:latin typeface="Times New Roman"/>
                <a:cs typeface="Times New Roman"/>
              </a:rPr>
              <a:t>c</a:t>
            </a:r>
            <a:r>
              <a:rPr sz="513" spc="-6" dirty="0">
                <a:solidFill>
                  <a:srgbClr val="496774"/>
                </a:solidFill>
                <a:latin typeface="Times New Roman"/>
                <a:cs typeface="Times New Roman"/>
              </a:rPr>
              <a:t>hildren</a:t>
            </a:r>
            <a:r>
              <a:rPr sz="513" spc="321" dirty="0">
                <a:solidFill>
                  <a:srgbClr val="496774"/>
                </a:solidFill>
                <a:latin typeface="Times New Roman"/>
                <a:cs typeface="Times New Roman"/>
              </a:rPr>
              <a:t> </a:t>
            </a:r>
            <a:r>
              <a:rPr sz="513" u="heavy" spc="-6" dirty="0">
                <a:solidFill>
                  <a:srgbClr val="3B3B3B"/>
                </a:solidFill>
                <a:uFill>
                  <a:solidFill>
                    <a:srgbClr val="262626"/>
                  </a:solidFill>
                </a:uFill>
                <a:latin typeface="Times New Roman"/>
                <a:cs typeface="Times New Roman"/>
              </a:rPr>
              <a:t>Physical</a:t>
            </a:r>
            <a:r>
              <a:rPr sz="513" u="heavy" spc="26" dirty="0">
                <a:solidFill>
                  <a:srgbClr val="3B3B3B"/>
                </a:solidFill>
                <a:uFill>
                  <a:solidFill>
                    <a:srgbClr val="262626"/>
                  </a:solidFill>
                </a:uFill>
                <a:latin typeface="Times New Roman"/>
                <a:cs typeface="Times New Roman"/>
              </a:rPr>
              <a:t> </a:t>
            </a:r>
            <a:r>
              <a:rPr sz="449" u="heavy" dirty="0">
                <a:solidFill>
                  <a:srgbClr val="3B3B3B"/>
                </a:solidFill>
                <a:uFill>
                  <a:solidFill>
                    <a:srgbClr val="262626"/>
                  </a:solidFill>
                </a:uFill>
                <a:latin typeface="Times New Roman"/>
                <a:cs typeface="Times New Roman"/>
              </a:rPr>
              <a:t>&amp;</a:t>
            </a:r>
            <a:r>
              <a:rPr sz="449" u="heavy" spc="38" dirty="0">
                <a:solidFill>
                  <a:srgbClr val="3B3B3B"/>
                </a:solidFill>
                <a:uFill>
                  <a:solidFill>
                    <a:srgbClr val="262626"/>
                  </a:solidFill>
                </a:uFill>
                <a:latin typeface="Times New Roman"/>
                <a:cs typeface="Times New Roman"/>
              </a:rPr>
              <a:t> </a:t>
            </a:r>
            <a:r>
              <a:rPr sz="513" u="heavy" dirty="0">
                <a:solidFill>
                  <a:srgbClr val="3B3B3B"/>
                </a:solidFill>
                <a:uFill>
                  <a:solidFill>
                    <a:srgbClr val="262626"/>
                  </a:solidFill>
                </a:uFill>
                <a:latin typeface="Times New Roman"/>
                <a:cs typeface="Times New Roman"/>
              </a:rPr>
              <a:t>gross</a:t>
            </a:r>
            <a:r>
              <a:rPr sz="513" u="heavy" spc="13" dirty="0">
                <a:solidFill>
                  <a:srgbClr val="3B3B3B"/>
                </a:solidFill>
                <a:uFill>
                  <a:solidFill>
                    <a:srgbClr val="262626"/>
                  </a:solidFill>
                </a:uFill>
                <a:latin typeface="Times New Roman"/>
                <a:cs typeface="Times New Roman"/>
              </a:rPr>
              <a:t> </a:t>
            </a:r>
            <a:r>
              <a:rPr sz="513" u="heavy" dirty="0">
                <a:solidFill>
                  <a:srgbClr val="262626"/>
                </a:solidFill>
                <a:uFill>
                  <a:solidFill>
                    <a:srgbClr val="262626"/>
                  </a:solidFill>
                </a:uFill>
                <a:latin typeface="Times New Roman"/>
                <a:cs typeface="Times New Roman"/>
              </a:rPr>
              <a:t>motor:</a:t>
            </a:r>
            <a:r>
              <a:rPr sz="513" spc="16" dirty="0">
                <a:solidFill>
                  <a:srgbClr val="262626"/>
                </a:solidFill>
                <a:latin typeface="Times New Roman"/>
                <a:cs typeface="Times New Roman"/>
              </a:rPr>
              <a:t> </a:t>
            </a:r>
            <a:r>
              <a:rPr sz="513" dirty="0">
                <a:solidFill>
                  <a:srgbClr val="3B3B3B"/>
                </a:solidFill>
                <a:latin typeface="Times New Roman"/>
                <a:cs typeface="Times New Roman"/>
              </a:rPr>
              <a:t>structure,</a:t>
            </a:r>
            <a:r>
              <a:rPr sz="513" spc="-3" dirty="0">
                <a:solidFill>
                  <a:srgbClr val="3B3B3B"/>
                </a:solidFill>
                <a:latin typeface="Times New Roman"/>
                <a:cs typeface="Times New Roman"/>
              </a:rPr>
              <a:t> </a:t>
            </a:r>
            <a:r>
              <a:rPr sz="513" dirty="0">
                <a:solidFill>
                  <a:srgbClr val="262626"/>
                </a:solidFill>
                <a:latin typeface="Times New Roman"/>
                <a:cs typeface="Times New Roman"/>
              </a:rPr>
              <a:t>conc</a:t>
            </a:r>
            <a:r>
              <a:rPr sz="513" dirty="0">
                <a:solidFill>
                  <a:srgbClr val="525252"/>
                </a:solidFill>
                <a:latin typeface="Times New Roman"/>
                <a:cs typeface="Times New Roman"/>
              </a:rPr>
              <a:t>ep</a:t>
            </a:r>
            <a:r>
              <a:rPr sz="513" dirty="0">
                <a:solidFill>
                  <a:srgbClr val="262626"/>
                </a:solidFill>
                <a:latin typeface="Times New Roman"/>
                <a:cs typeface="Times New Roman"/>
              </a:rPr>
              <a:t>t</a:t>
            </a:r>
            <a:r>
              <a:rPr sz="513" dirty="0">
                <a:solidFill>
                  <a:srgbClr val="525252"/>
                </a:solidFill>
                <a:latin typeface="Times New Roman"/>
                <a:cs typeface="Times New Roman"/>
              </a:rPr>
              <a:t>,</a:t>
            </a:r>
            <a:r>
              <a:rPr sz="513" spc="32" dirty="0">
                <a:solidFill>
                  <a:srgbClr val="525252"/>
                </a:solidFill>
                <a:latin typeface="Times New Roman"/>
                <a:cs typeface="Times New Roman"/>
              </a:rPr>
              <a:t> </a:t>
            </a:r>
            <a:r>
              <a:rPr sz="513" spc="-6" dirty="0">
                <a:solidFill>
                  <a:srgbClr val="262626"/>
                </a:solidFill>
                <a:latin typeface="Times New Roman"/>
                <a:cs typeface="Times New Roman"/>
              </a:rPr>
              <a:t>theme</a:t>
            </a:r>
            <a:endParaRPr sz="513">
              <a:latin typeface="Times New Roman"/>
              <a:cs typeface="Times New Roman"/>
            </a:endParaRPr>
          </a:p>
          <a:p>
            <a:pPr marL="13846">
              <a:spcBef>
                <a:spcPts val="32"/>
              </a:spcBef>
            </a:pPr>
            <a:r>
              <a:rPr sz="513" u="heavy" dirty="0">
                <a:solidFill>
                  <a:srgbClr val="3B3B3B"/>
                </a:solidFill>
                <a:uFill>
                  <a:solidFill>
                    <a:srgbClr val="262626"/>
                  </a:solidFill>
                </a:uFill>
                <a:latin typeface="Times New Roman"/>
                <a:cs typeface="Times New Roman"/>
              </a:rPr>
              <a:t>F</a:t>
            </a:r>
            <a:r>
              <a:rPr sz="513" u="heavy" dirty="0">
                <a:solidFill>
                  <a:srgbClr val="111111"/>
                </a:solidFill>
                <a:uFill>
                  <a:solidFill>
                    <a:srgbClr val="262626"/>
                  </a:solidFill>
                </a:uFill>
                <a:latin typeface="Times New Roman"/>
                <a:cs typeface="Times New Roman"/>
              </a:rPr>
              <a:t>i</a:t>
            </a:r>
            <a:r>
              <a:rPr sz="513" u="heavy" dirty="0">
                <a:solidFill>
                  <a:srgbClr val="3B3B3B"/>
                </a:solidFill>
                <a:uFill>
                  <a:solidFill>
                    <a:srgbClr val="262626"/>
                  </a:solidFill>
                </a:uFill>
                <a:latin typeface="Times New Roman"/>
                <a:cs typeface="Times New Roman"/>
              </a:rPr>
              <a:t>ne</a:t>
            </a:r>
            <a:r>
              <a:rPr sz="513" u="heavy" spc="16" dirty="0">
                <a:solidFill>
                  <a:srgbClr val="3B3B3B"/>
                </a:solidFill>
                <a:uFill>
                  <a:solidFill>
                    <a:srgbClr val="262626"/>
                  </a:solidFill>
                </a:uFill>
                <a:latin typeface="Times New Roman"/>
                <a:cs typeface="Times New Roman"/>
              </a:rPr>
              <a:t> </a:t>
            </a:r>
            <a:r>
              <a:rPr sz="513" u="heavy" spc="6" dirty="0">
                <a:solidFill>
                  <a:srgbClr val="262626"/>
                </a:solidFill>
                <a:uFill>
                  <a:solidFill>
                    <a:srgbClr val="262626"/>
                  </a:solidFill>
                </a:uFill>
                <a:latin typeface="Times New Roman"/>
                <a:cs typeface="Times New Roman"/>
              </a:rPr>
              <a:t>motor:</a:t>
            </a:r>
            <a:r>
              <a:rPr sz="513" spc="-35" dirty="0">
                <a:solidFill>
                  <a:srgbClr val="262626"/>
                </a:solidFill>
                <a:latin typeface="Times New Roman"/>
                <a:cs typeface="Times New Roman"/>
              </a:rPr>
              <a:t> </a:t>
            </a:r>
            <a:r>
              <a:rPr sz="513" spc="6" dirty="0">
                <a:solidFill>
                  <a:srgbClr val="3B3B3B"/>
                </a:solidFill>
                <a:latin typeface="Times New Roman"/>
                <a:cs typeface="Times New Roman"/>
              </a:rPr>
              <a:t>subjects,</a:t>
            </a:r>
            <a:r>
              <a:rPr sz="513" spc="3" dirty="0">
                <a:solidFill>
                  <a:srgbClr val="3B3B3B"/>
                </a:solidFill>
                <a:latin typeface="Times New Roman"/>
                <a:cs typeface="Times New Roman"/>
              </a:rPr>
              <a:t> </a:t>
            </a:r>
            <a:r>
              <a:rPr sz="513" spc="6" dirty="0">
                <a:solidFill>
                  <a:srgbClr val="262626"/>
                </a:solidFill>
                <a:latin typeface="Times New Roman"/>
                <a:cs typeface="Times New Roman"/>
              </a:rPr>
              <a:t>interests,</a:t>
            </a:r>
            <a:r>
              <a:rPr sz="513" spc="-45" dirty="0">
                <a:solidFill>
                  <a:srgbClr val="262626"/>
                </a:solidFill>
                <a:latin typeface="Times New Roman"/>
                <a:cs typeface="Times New Roman"/>
              </a:rPr>
              <a:t> </a:t>
            </a:r>
            <a:r>
              <a:rPr sz="513" spc="-6" dirty="0">
                <a:solidFill>
                  <a:srgbClr val="3B3B3B"/>
                </a:solidFill>
                <a:latin typeface="Times New Roman"/>
                <a:cs typeface="Times New Roman"/>
              </a:rPr>
              <a:t>sou</a:t>
            </a:r>
            <a:r>
              <a:rPr sz="513" spc="-6" dirty="0">
                <a:solidFill>
                  <a:srgbClr val="111111"/>
                </a:solidFill>
                <a:latin typeface="Times New Roman"/>
                <a:cs typeface="Times New Roman"/>
              </a:rPr>
              <a:t>r</a:t>
            </a:r>
            <a:r>
              <a:rPr sz="513" spc="-6" dirty="0">
                <a:solidFill>
                  <a:srgbClr val="3B3B3B"/>
                </a:solidFill>
                <a:latin typeface="Times New Roman"/>
                <a:cs typeface="Times New Roman"/>
              </a:rPr>
              <a:t>ces</a:t>
            </a:r>
            <a:endParaRPr sz="513">
              <a:latin typeface="Times New Roman"/>
              <a:cs typeface="Times New Roman"/>
            </a:endParaRPr>
          </a:p>
          <a:p>
            <a:pPr marL="8145" marR="139271">
              <a:lnSpc>
                <a:spcPct val="105200"/>
              </a:lnSpc>
            </a:pPr>
            <a:r>
              <a:rPr sz="513" u="heavy" dirty="0">
                <a:solidFill>
                  <a:srgbClr val="3B3B3B"/>
                </a:solidFill>
                <a:uFill>
                  <a:solidFill>
                    <a:srgbClr val="3B3B3B"/>
                  </a:solidFill>
                </a:uFill>
                <a:latin typeface="Times New Roman"/>
                <a:cs typeface="Times New Roman"/>
              </a:rPr>
              <a:t>Sensory:</a:t>
            </a:r>
            <a:r>
              <a:rPr sz="513" spc="-22" dirty="0">
                <a:solidFill>
                  <a:srgbClr val="3B3B3B"/>
                </a:solidFill>
                <a:latin typeface="Times New Roman"/>
                <a:cs typeface="Times New Roman"/>
              </a:rPr>
              <a:t> </a:t>
            </a:r>
            <a:r>
              <a:rPr sz="513" spc="6" dirty="0">
                <a:solidFill>
                  <a:srgbClr val="262626"/>
                </a:solidFill>
                <a:latin typeface="Times New Roman"/>
                <a:cs typeface="Times New Roman"/>
              </a:rPr>
              <a:t>touching,</a:t>
            </a:r>
            <a:r>
              <a:rPr sz="513" spc="10" dirty="0">
                <a:solidFill>
                  <a:srgbClr val="262626"/>
                </a:solidFill>
                <a:latin typeface="Times New Roman"/>
                <a:cs typeface="Times New Roman"/>
              </a:rPr>
              <a:t> </a:t>
            </a:r>
            <a:r>
              <a:rPr sz="513" dirty="0">
                <a:solidFill>
                  <a:srgbClr val="262626"/>
                </a:solidFill>
                <a:latin typeface="Times New Roman"/>
                <a:cs typeface="Times New Roman"/>
              </a:rPr>
              <a:t>huggin</a:t>
            </a:r>
            <a:r>
              <a:rPr sz="513" dirty="0">
                <a:solidFill>
                  <a:srgbClr val="525252"/>
                </a:solidFill>
                <a:latin typeface="Times New Roman"/>
                <a:cs typeface="Times New Roman"/>
              </a:rPr>
              <a:t>g,</a:t>
            </a:r>
            <a:r>
              <a:rPr sz="513" spc="-35" dirty="0">
                <a:solidFill>
                  <a:srgbClr val="525252"/>
                </a:solidFill>
                <a:latin typeface="Times New Roman"/>
                <a:cs typeface="Times New Roman"/>
              </a:rPr>
              <a:t> </a:t>
            </a:r>
            <a:r>
              <a:rPr sz="513" spc="6" dirty="0">
                <a:solidFill>
                  <a:srgbClr val="3B3B3B"/>
                </a:solidFill>
                <a:latin typeface="Times New Roman"/>
                <a:cs typeface="Times New Roman"/>
              </a:rPr>
              <a:t>getting</a:t>
            </a:r>
            <a:r>
              <a:rPr sz="513" spc="-29" dirty="0">
                <a:solidFill>
                  <a:srgbClr val="3B3B3B"/>
                </a:solidFill>
                <a:latin typeface="Times New Roman"/>
                <a:cs typeface="Times New Roman"/>
              </a:rPr>
              <a:t> </a:t>
            </a:r>
            <a:r>
              <a:rPr sz="513" spc="6" dirty="0">
                <a:solidFill>
                  <a:srgbClr val="3B3B3B"/>
                </a:solidFill>
                <a:latin typeface="Times New Roman"/>
                <a:cs typeface="Times New Roman"/>
              </a:rPr>
              <a:t>dirty, </a:t>
            </a:r>
            <a:r>
              <a:rPr sz="513" dirty="0">
                <a:solidFill>
                  <a:srgbClr val="3B3B3B"/>
                </a:solidFill>
                <a:latin typeface="Times New Roman"/>
                <a:cs typeface="Times New Roman"/>
              </a:rPr>
              <a:t>working</a:t>
            </a:r>
            <a:r>
              <a:rPr sz="513" spc="10" dirty="0">
                <a:solidFill>
                  <a:srgbClr val="3B3B3B"/>
                </a:solidFill>
                <a:latin typeface="Times New Roman"/>
                <a:cs typeface="Times New Roman"/>
              </a:rPr>
              <a:t> </a:t>
            </a:r>
            <a:r>
              <a:rPr sz="513" spc="-6" dirty="0">
                <a:solidFill>
                  <a:srgbClr val="3B3B3B"/>
                </a:solidFill>
                <a:latin typeface="Times New Roman"/>
                <a:cs typeface="Times New Roman"/>
              </a:rPr>
              <a:t>physically</a:t>
            </a:r>
            <a:r>
              <a:rPr sz="513" spc="321" dirty="0">
                <a:solidFill>
                  <a:srgbClr val="3B3B3B"/>
                </a:solidFill>
                <a:latin typeface="Times New Roman"/>
                <a:cs typeface="Times New Roman"/>
              </a:rPr>
              <a:t> </a:t>
            </a:r>
            <a:r>
              <a:rPr sz="513" u="heavy" dirty="0">
                <a:solidFill>
                  <a:srgbClr val="3B3B3B"/>
                </a:solidFill>
                <a:uFill>
                  <a:solidFill>
                    <a:srgbClr val="3B3B3B"/>
                  </a:solidFill>
                </a:uFill>
                <a:latin typeface="Times New Roman"/>
                <a:cs typeface="Times New Roman"/>
              </a:rPr>
              <a:t>Self-help:</a:t>
            </a:r>
            <a:r>
              <a:rPr sz="513" spc="-13" dirty="0">
                <a:solidFill>
                  <a:srgbClr val="3B3B3B"/>
                </a:solidFill>
                <a:latin typeface="Times New Roman"/>
                <a:cs typeface="Times New Roman"/>
              </a:rPr>
              <a:t> </a:t>
            </a:r>
            <a:r>
              <a:rPr sz="513" spc="6" dirty="0">
                <a:solidFill>
                  <a:srgbClr val="3B3B3B"/>
                </a:solidFill>
                <a:latin typeface="Times New Roman"/>
                <a:cs typeface="Times New Roman"/>
              </a:rPr>
              <a:t>self-learning,</a:t>
            </a:r>
            <a:r>
              <a:rPr sz="513" spc="6" dirty="0">
                <a:solidFill>
                  <a:srgbClr val="525252"/>
                </a:solidFill>
                <a:latin typeface="Times New Roman"/>
                <a:cs typeface="Times New Roman"/>
              </a:rPr>
              <a:t>ga</a:t>
            </a:r>
            <a:r>
              <a:rPr sz="513" spc="6" dirty="0">
                <a:solidFill>
                  <a:srgbClr val="262626"/>
                </a:solidFill>
                <a:latin typeface="Times New Roman"/>
                <a:cs typeface="Times New Roman"/>
              </a:rPr>
              <a:t>ining</a:t>
            </a:r>
            <a:r>
              <a:rPr sz="513" spc="3" dirty="0">
                <a:solidFill>
                  <a:srgbClr val="262626"/>
                </a:solidFill>
                <a:latin typeface="Times New Roman"/>
                <a:cs typeface="Times New Roman"/>
              </a:rPr>
              <a:t> </a:t>
            </a:r>
            <a:r>
              <a:rPr sz="513" spc="6" dirty="0">
                <a:solidFill>
                  <a:srgbClr val="262626"/>
                </a:solidFill>
                <a:latin typeface="Times New Roman"/>
                <a:cs typeface="Times New Roman"/>
              </a:rPr>
              <a:t>informati</a:t>
            </a:r>
            <a:r>
              <a:rPr sz="513" spc="6" dirty="0">
                <a:solidFill>
                  <a:srgbClr val="525252"/>
                </a:solidFill>
                <a:latin typeface="Times New Roman"/>
                <a:cs typeface="Times New Roman"/>
              </a:rPr>
              <a:t>o</a:t>
            </a:r>
            <a:r>
              <a:rPr sz="513" spc="6" dirty="0">
                <a:solidFill>
                  <a:srgbClr val="262626"/>
                </a:solidFill>
                <a:latin typeface="Times New Roman"/>
                <a:cs typeface="Times New Roman"/>
              </a:rPr>
              <a:t>n</a:t>
            </a:r>
            <a:r>
              <a:rPr sz="513" spc="6" dirty="0">
                <a:solidFill>
                  <a:srgbClr val="525252"/>
                </a:solidFill>
                <a:latin typeface="Times New Roman"/>
                <a:cs typeface="Times New Roman"/>
              </a:rPr>
              <a:t>,</a:t>
            </a:r>
            <a:r>
              <a:rPr sz="513" spc="35" dirty="0">
                <a:solidFill>
                  <a:srgbClr val="525252"/>
                </a:solidFill>
                <a:latin typeface="Times New Roman"/>
                <a:cs typeface="Times New Roman"/>
              </a:rPr>
              <a:t> </a:t>
            </a:r>
            <a:r>
              <a:rPr sz="513" spc="-6" dirty="0">
                <a:solidFill>
                  <a:srgbClr val="3B3B3B"/>
                </a:solidFill>
                <a:latin typeface="Times New Roman"/>
                <a:cs typeface="Times New Roman"/>
              </a:rPr>
              <a:t>resilience</a:t>
            </a:r>
            <a:endParaRPr sz="513">
              <a:latin typeface="Times New Roman"/>
              <a:cs typeface="Times New Roman"/>
            </a:endParaRPr>
          </a:p>
          <a:p>
            <a:pPr marL="9773" marR="296460" indent="3665" algn="just">
              <a:lnSpc>
                <a:spcPct val="103299"/>
              </a:lnSpc>
              <a:spcBef>
                <a:spcPts val="32"/>
              </a:spcBef>
            </a:pPr>
            <a:r>
              <a:rPr sz="513" u="heavy" spc="-6" dirty="0">
                <a:solidFill>
                  <a:srgbClr val="3B3B3B"/>
                </a:solidFill>
                <a:uFill>
                  <a:solidFill>
                    <a:srgbClr val="3B3B3B"/>
                  </a:solidFill>
                </a:uFill>
                <a:latin typeface="Times New Roman"/>
                <a:cs typeface="Times New Roman"/>
              </a:rPr>
              <a:t>Language:</a:t>
            </a:r>
            <a:r>
              <a:rPr sz="513" spc="-16" dirty="0">
                <a:solidFill>
                  <a:srgbClr val="3B3B3B"/>
                </a:solidFill>
                <a:latin typeface="Times New Roman"/>
                <a:cs typeface="Times New Roman"/>
              </a:rPr>
              <a:t> </a:t>
            </a:r>
            <a:r>
              <a:rPr sz="513" dirty="0">
                <a:solidFill>
                  <a:srgbClr val="3B3B3B"/>
                </a:solidFill>
                <a:latin typeface="Times New Roman"/>
                <a:cs typeface="Times New Roman"/>
              </a:rPr>
              <a:t>commonly</a:t>
            </a:r>
            <a:r>
              <a:rPr sz="513" spc="58" dirty="0">
                <a:solidFill>
                  <a:srgbClr val="3B3B3B"/>
                </a:solidFill>
                <a:latin typeface="Times New Roman"/>
                <a:cs typeface="Times New Roman"/>
              </a:rPr>
              <a:t> </a:t>
            </a:r>
            <a:r>
              <a:rPr sz="513" dirty="0">
                <a:solidFill>
                  <a:srgbClr val="3B3B3B"/>
                </a:solidFill>
                <a:latin typeface="Times New Roman"/>
                <a:cs typeface="Times New Roman"/>
              </a:rPr>
              <a:t>used</a:t>
            </a:r>
            <a:r>
              <a:rPr sz="513" spc="45" dirty="0">
                <a:solidFill>
                  <a:srgbClr val="3B3B3B"/>
                </a:solidFill>
                <a:latin typeface="Times New Roman"/>
                <a:cs typeface="Times New Roman"/>
              </a:rPr>
              <a:t> </a:t>
            </a:r>
            <a:r>
              <a:rPr sz="513" dirty="0">
                <a:solidFill>
                  <a:srgbClr val="262626"/>
                </a:solidFill>
                <a:latin typeface="Times New Roman"/>
                <a:cs typeface="Times New Roman"/>
              </a:rPr>
              <a:t>tenns</a:t>
            </a:r>
            <a:r>
              <a:rPr sz="513" dirty="0">
                <a:solidFill>
                  <a:srgbClr val="525252"/>
                </a:solidFill>
                <a:latin typeface="Times New Roman"/>
                <a:cs typeface="Times New Roman"/>
              </a:rPr>
              <a:t>,</a:t>
            </a:r>
            <a:r>
              <a:rPr sz="513" spc="32" dirty="0">
                <a:solidFill>
                  <a:srgbClr val="525252"/>
                </a:solidFill>
                <a:latin typeface="Times New Roman"/>
                <a:cs typeface="Times New Roman"/>
              </a:rPr>
              <a:t> </a:t>
            </a:r>
            <a:r>
              <a:rPr sz="513" dirty="0">
                <a:solidFill>
                  <a:srgbClr val="3B3B3B"/>
                </a:solidFill>
                <a:latin typeface="Times New Roman"/>
                <a:cs typeface="Times New Roman"/>
              </a:rPr>
              <a:t>wording,</a:t>
            </a:r>
            <a:r>
              <a:rPr sz="513" spc="19" dirty="0">
                <a:solidFill>
                  <a:srgbClr val="3B3B3B"/>
                </a:solidFill>
                <a:latin typeface="Times New Roman"/>
                <a:cs typeface="Times New Roman"/>
              </a:rPr>
              <a:t> </a:t>
            </a:r>
            <a:r>
              <a:rPr sz="513" spc="-6" dirty="0">
                <a:solidFill>
                  <a:srgbClr val="3B3B3B"/>
                </a:solidFill>
                <a:latin typeface="Times New Roman"/>
                <a:cs typeface="Times New Roman"/>
              </a:rPr>
              <a:t>expressing</a:t>
            </a:r>
            <a:r>
              <a:rPr sz="513" spc="321" dirty="0">
                <a:solidFill>
                  <a:srgbClr val="3B3B3B"/>
                </a:solidFill>
                <a:latin typeface="Times New Roman"/>
                <a:cs typeface="Times New Roman"/>
              </a:rPr>
              <a:t> </a:t>
            </a:r>
            <a:r>
              <a:rPr sz="513" u="heavy" spc="-6" dirty="0">
                <a:solidFill>
                  <a:srgbClr val="3B3B3B"/>
                </a:solidFill>
                <a:uFill>
                  <a:solidFill>
                    <a:srgbClr val="3B3B3B"/>
                  </a:solidFill>
                </a:uFill>
                <a:latin typeface="Times New Roman"/>
                <a:cs typeface="Times New Roman"/>
              </a:rPr>
              <a:t>Cognitive:</a:t>
            </a:r>
            <a:r>
              <a:rPr sz="513" spc="144" dirty="0">
                <a:solidFill>
                  <a:srgbClr val="3B3B3B"/>
                </a:solidFill>
                <a:latin typeface="Times New Roman"/>
                <a:cs typeface="Times New Roman"/>
              </a:rPr>
              <a:t> </a:t>
            </a:r>
            <a:r>
              <a:rPr sz="513" dirty="0">
                <a:solidFill>
                  <a:srgbClr val="262626"/>
                </a:solidFill>
                <a:latin typeface="Times New Roman"/>
                <a:cs typeface="Times New Roman"/>
              </a:rPr>
              <a:t>understaudin</a:t>
            </a:r>
            <a:r>
              <a:rPr sz="513" dirty="0">
                <a:solidFill>
                  <a:srgbClr val="525252"/>
                </a:solidFill>
                <a:latin typeface="Times New Roman"/>
                <a:cs typeface="Times New Roman"/>
              </a:rPr>
              <a:t>gs</a:t>
            </a:r>
            <a:r>
              <a:rPr sz="513" dirty="0">
                <a:solidFill>
                  <a:srgbClr val="262626"/>
                </a:solidFill>
                <a:latin typeface="Times New Roman"/>
                <a:cs typeface="Times New Roman"/>
              </a:rPr>
              <a:t>ituations</a:t>
            </a:r>
            <a:r>
              <a:rPr sz="513" spc="122" dirty="0">
                <a:solidFill>
                  <a:srgbClr val="262626"/>
                </a:solidFill>
                <a:latin typeface="Times New Roman"/>
                <a:cs typeface="Times New Roman"/>
              </a:rPr>
              <a:t> </a:t>
            </a:r>
            <a:r>
              <a:rPr sz="513" dirty="0">
                <a:solidFill>
                  <a:srgbClr val="3B3B3B"/>
                </a:solidFill>
                <a:latin typeface="Times New Roman"/>
                <a:cs typeface="Times New Roman"/>
              </a:rPr>
              <a:t>and</a:t>
            </a:r>
            <a:r>
              <a:rPr sz="513" spc="71" dirty="0">
                <a:solidFill>
                  <a:srgbClr val="3B3B3B"/>
                </a:solidFill>
                <a:latin typeface="Times New Roman"/>
                <a:cs typeface="Times New Roman"/>
              </a:rPr>
              <a:t> </a:t>
            </a:r>
            <a:r>
              <a:rPr sz="513" spc="-6" dirty="0">
                <a:solidFill>
                  <a:srgbClr val="525252"/>
                </a:solidFill>
                <a:latin typeface="Times New Roman"/>
                <a:cs typeface="Times New Roman"/>
              </a:rPr>
              <a:t>gene</a:t>
            </a:r>
            <a:r>
              <a:rPr sz="513" spc="-6" dirty="0">
                <a:solidFill>
                  <a:srgbClr val="262626"/>
                </a:solidFill>
                <a:latin typeface="Times New Roman"/>
                <a:cs typeface="Times New Roman"/>
              </a:rPr>
              <a:t>ralization</a:t>
            </a:r>
            <a:r>
              <a:rPr sz="513" spc="321" dirty="0">
                <a:solidFill>
                  <a:srgbClr val="262626"/>
                </a:solidFill>
                <a:latin typeface="Times New Roman"/>
                <a:cs typeface="Times New Roman"/>
              </a:rPr>
              <a:t> </a:t>
            </a:r>
            <a:r>
              <a:rPr sz="513" u="heavy" dirty="0">
                <a:solidFill>
                  <a:srgbClr val="525252"/>
                </a:solidFill>
                <a:uFill>
                  <a:solidFill>
                    <a:srgbClr val="262626"/>
                  </a:solidFill>
                </a:uFill>
                <a:latin typeface="Times New Roman"/>
                <a:cs typeface="Times New Roman"/>
              </a:rPr>
              <a:t>E</a:t>
            </a:r>
            <a:r>
              <a:rPr sz="513" u="heavy" dirty="0">
                <a:solidFill>
                  <a:srgbClr val="262626"/>
                </a:solidFill>
                <a:uFill>
                  <a:solidFill>
                    <a:srgbClr val="262626"/>
                  </a:solidFill>
                </a:uFill>
                <a:latin typeface="Times New Roman"/>
                <a:cs typeface="Times New Roman"/>
              </a:rPr>
              <a:t>motional</a:t>
            </a:r>
            <a:r>
              <a:rPr sz="513" dirty="0">
                <a:solidFill>
                  <a:srgbClr val="262626"/>
                </a:solidFill>
                <a:latin typeface="Times New Roman"/>
                <a:cs typeface="Times New Roman"/>
              </a:rPr>
              <a:t>:</a:t>
            </a:r>
            <a:r>
              <a:rPr sz="513" spc="-48" dirty="0">
                <a:solidFill>
                  <a:srgbClr val="262626"/>
                </a:solidFill>
                <a:latin typeface="Times New Roman"/>
                <a:cs typeface="Times New Roman"/>
              </a:rPr>
              <a:t> </a:t>
            </a:r>
            <a:r>
              <a:rPr sz="513" spc="6" dirty="0">
                <a:solidFill>
                  <a:srgbClr val="3B3B3B"/>
                </a:solidFill>
                <a:latin typeface="Times New Roman"/>
                <a:cs typeface="Times New Roman"/>
              </a:rPr>
              <a:t>developing</a:t>
            </a:r>
            <a:r>
              <a:rPr sz="513" spc="-55" dirty="0">
                <a:solidFill>
                  <a:srgbClr val="3B3B3B"/>
                </a:solidFill>
                <a:latin typeface="Times New Roman"/>
                <a:cs typeface="Times New Roman"/>
              </a:rPr>
              <a:t> </a:t>
            </a:r>
            <a:r>
              <a:rPr sz="513" spc="6" dirty="0">
                <a:solidFill>
                  <a:srgbClr val="3B3B3B"/>
                </a:solidFill>
                <a:latin typeface="Times New Roman"/>
                <a:cs typeface="Times New Roman"/>
              </a:rPr>
              <a:t>resilience,</a:t>
            </a:r>
            <a:r>
              <a:rPr sz="513" spc="19" dirty="0">
                <a:solidFill>
                  <a:srgbClr val="3B3B3B"/>
                </a:solidFill>
                <a:latin typeface="Times New Roman"/>
                <a:cs typeface="Times New Roman"/>
              </a:rPr>
              <a:t> </a:t>
            </a:r>
            <a:r>
              <a:rPr sz="513" spc="-6" dirty="0">
                <a:solidFill>
                  <a:srgbClr val="3B3B3B"/>
                </a:solidFill>
                <a:latin typeface="Times New Roman"/>
                <a:cs typeface="Times New Roman"/>
              </a:rPr>
              <a:t>patience</a:t>
            </a:r>
            <a:endParaRPr sz="513">
              <a:latin typeface="Times New Roman"/>
              <a:cs typeface="Times New Roman"/>
            </a:endParaRPr>
          </a:p>
          <a:p>
            <a:pPr marL="8145" marR="440618" algn="just">
              <a:lnSpc>
                <a:spcPct val="101400"/>
              </a:lnSpc>
              <a:spcBef>
                <a:spcPts val="48"/>
              </a:spcBef>
            </a:pPr>
            <a:r>
              <a:rPr sz="513" u="heavy" spc="-6" dirty="0">
                <a:solidFill>
                  <a:srgbClr val="3B3B3B"/>
                </a:solidFill>
                <a:uFill>
                  <a:solidFill>
                    <a:srgbClr val="3B3B3B"/>
                  </a:solidFill>
                </a:uFill>
                <a:latin typeface="Times New Roman"/>
                <a:cs typeface="Times New Roman"/>
              </a:rPr>
              <a:t>Social</a:t>
            </a:r>
            <a:r>
              <a:rPr sz="513" spc="-6" dirty="0">
                <a:solidFill>
                  <a:srgbClr val="3B3B3B"/>
                </a:solidFill>
                <a:latin typeface="Times New Roman"/>
                <a:cs typeface="Times New Roman"/>
              </a:rPr>
              <a:t>:</a:t>
            </a:r>
            <a:r>
              <a:rPr sz="513" spc="26" dirty="0">
                <a:solidFill>
                  <a:srgbClr val="3B3B3B"/>
                </a:solidFill>
                <a:latin typeface="Times New Roman"/>
                <a:cs typeface="Times New Roman"/>
              </a:rPr>
              <a:t> </a:t>
            </a:r>
            <a:r>
              <a:rPr sz="513" dirty="0">
                <a:solidFill>
                  <a:srgbClr val="262626"/>
                </a:solidFill>
                <a:latin typeface="Times New Roman"/>
                <a:cs typeface="Times New Roman"/>
              </a:rPr>
              <a:t>ability</a:t>
            </a:r>
            <a:r>
              <a:rPr sz="513" dirty="0">
                <a:solidFill>
                  <a:srgbClr val="3B3B3B"/>
                </a:solidFill>
                <a:latin typeface="Times New Roman"/>
                <a:cs typeface="Times New Roman"/>
              </a:rPr>
              <a:t>to</a:t>
            </a:r>
            <a:r>
              <a:rPr sz="513" spc="55" dirty="0">
                <a:solidFill>
                  <a:srgbClr val="3B3B3B"/>
                </a:solidFill>
                <a:latin typeface="Times New Roman"/>
                <a:cs typeface="Times New Roman"/>
              </a:rPr>
              <a:t> </a:t>
            </a:r>
            <a:r>
              <a:rPr sz="513" dirty="0">
                <a:solidFill>
                  <a:srgbClr val="3B3B3B"/>
                </a:solidFill>
                <a:latin typeface="Times New Roman"/>
                <a:cs typeface="Times New Roman"/>
              </a:rPr>
              <a:t>share,</a:t>
            </a:r>
            <a:r>
              <a:rPr sz="513" spc="-13" dirty="0">
                <a:solidFill>
                  <a:srgbClr val="3B3B3B"/>
                </a:solidFill>
                <a:latin typeface="Times New Roman"/>
                <a:cs typeface="Times New Roman"/>
              </a:rPr>
              <a:t> </a:t>
            </a:r>
            <a:r>
              <a:rPr sz="513" dirty="0">
                <a:solidFill>
                  <a:srgbClr val="3B3B3B"/>
                </a:solidFill>
                <a:latin typeface="Times New Roman"/>
                <a:cs typeface="Times New Roman"/>
              </a:rPr>
              <a:t>working</a:t>
            </a:r>
            <a:r>
              <a:rPr sz="513" spc="71" dirty="0">
                <a:solidFill>
                  <a:srgbClr val="3B3B3B"/>
                </a:solidFill>
                <a:latin typeface="Times New Roman"/>
                <a:cs typeface="Times New Roman"/>
              </a:rPr>
              <a:t> </a:t>
            </a:r>
            <a:r>
              <a:rPr sz="513" dirty="0">
                <a:solidFill>
                  <a:srgbClr val="262626"/>
                </a:solidFill>
                <a:latin typeface="Times New Roman"/>
                <a:cs typeface="Times New Roman"/>
              </a:rPr>
              <a:t>in</a:t>
            </a:r>
            <a:r>
              <a:rPr sz="513" spc="-10" dirty="0">
                <a:solidFill>
                  <a:srgbClr val="262626"/>
                </a:solidFill>
                <a:latin typeface="Times New Roman"/>
                <a:cs typeface="Times New Roman"/>
              </a:rPr>
              <a:t> </a:t>
            </a:r>
            <a:r>
              <a:rPr sz="513" dirty="0">
                <a:solidFill>
                  <a:srgbClr val="3B3B3B"/>
                </a:solidFill>
                <a:latin typeface="Times New Roman"/>
                <a:cs typeface="Times New Roman"/>
              </a:rPr>
              <a:t>a</a:t>
            </a:r>
            <a:r>
              <a:rPr sz="513" spc="51" dirty="0">
                <a:solidFill>
                  <a:srgbClr val="3B3B3B"/>
                </a:solidFill>
                <a:latin typeface="Times New Roman"/>
                <a:cs typeface="Times New Roman"/>
              </a:rPr>
              <a:t> </a:t>
            </a:r>
            <a:r>
              <a:rPr sz="513" spc="-13" dirty="0">
                <a:solidFill>
                  <a:srgbClr val="3B3B3B"/>
                </a:solidFill>
                <a:latin typeface="Times New Roman"/>
                <a:cs typeface="Times New Roman"/>
              </a:rPr>
              <a:t>team</a:t>
            </a:r>
            <a:r>
              <a:rPr sz="513" spc="321" dirty="0">
                <a:solidFill>
                  <a:srgbClr val="3B3B3B"/>
                </a:solidFill>
                <a:latin typeface="Times New Roman"/>
                <a:cs typeface="Times New Roman"/>
              </a:rPr>
              <a:t> </a:t>
            </a:r>
            <a:r>
              <a:rPr sz="513" u="heavy" dirty="0">
                <a:solidFill>
                  <a:srgbClr val="3B3B3B"/>
                </a:solidFill>
                <a:uFill>
                  <a:solidFill>
                    <a:srgbClr val="3B3B3B"/>
                  </a:solidFill>
                </a:uFill>
                <a:latin typeface="Times New Roman"/>
                <a:cs typeface="Times New Roman"/>
              </a:rPr>
              <a:t>Spiritual:</a:t>
            </a:r>
            <a:r>
              <a:rPr sz="513" spc="3" dirty="0">
                <a:solidFill>
                  <a:srgbClr val="3B3B3B"/>
                </a:solidFill>
                <a:latin typeface="Times New Roman"/>
                <a:cs typeface="Times New Roman"/>
              </a:rPr>
              <a:t> </a:t>
            </a:r>
            <a:r>
              <a:rPr sz="513" dirty="0">
                <a:solidFill>
                  <a:srgbClr val="3B3B3B"/>
                </a:solidFill>
                <a:latin typeface="Times New Roman"/>
                <a:cs typeface="Times New Roman"/>
              </a:rPr>
              <a:t>deve</a:t>
            </a:r>
            <a:r>
              <a:rPr sz="513" dirty="0">
                <a:solidFill>
                  <a:srgbClr val="111111"/>
                </a:solidFill>
                <a:latin typeface="Times New Roman"/>
                <a:cs typeface="Times New Roman"/>
              </a:rPr>
              <a:t>l</a:t>
            </a:r>
            <a:r>
              <a:rPr sz="513" dirty="0">
                <a:solidFill>
                  <a:srgbClr val="3B3B3B"/>
                </a:solidFill>
                <a:latin typeface="Times New Roman"/>
                <a:cs typeface="Times New Roman"/>
              </a:rPr>
              <a:t>oping</a:t>
            </a:r>
            <a:r>
              <a:rPr sz="513" spc="-16" dirty="0">
                <a:solidFill>
                  <a:srgbClr val="3B3B3B"/>
                </a:solidFill>
                <a:latin typeface="Times New Roman"/>
                <a:cs typeface="Times New Roman"/>
              </a:rPr>
              <a:t> </a:t>
            </a:r>
            <a:r>
              <a:rPr sz="513" dirty="0">
                <a:solidFill>
                  <a:srgbClr val="3B3B3B"/>
                </a:solidFill>
                <a:latin typeface="Times New Roman"/>
                <a:cs typeface="Times New Roman"/>
              </a:rPr>
              <a:t>concept</a:t>
            </a:r>
            <a:r>
              <a:rPr sz="513" spc="-13" dirty="0">
                <a:solidFill>
                  <a:srgbClr val="3B3B3B"/>
                </a:solidFill>
                <a:latin typeface="Times New Roman"/>
                <a:cs typeface="Times New Roman"/>
              </a:rPr>
              <a:t> </a:t>
            </a:r>
            <a:r>
              <a:rPr sz="513" dirty="0">
                <a:solidFill>
                  <a:srgbClr val="3B3B3B"/>
                </a:solidFill>
                <a:latin typeface="Times New Roman"/>
                <a:cs typeface="Times New Roman"/>
              </a:rPr>
              <a:t>of</a:t>
            </a:r>
            <a:r>
              <a:rPr sz="513" spc="22" dirty="0">
                <a:solidFill>
                  <a:srgbClr val="3B3B3B"/>
                </a:solidFill>
                <a:latin typeface="Times New Roman"/>
                <a:cs typeface="Times New Roman"/>
              </a:rPr>
              <a:t> </a:t>
            </a:r>
            <a:r>
              <a:rPr sz="513" dirty="0">
                <a:solidFill>
                  <a:srgbClr val="262626"/>
                </a:solidFill>
                <a:latin typeface="Times New Roman"/>
                <a:cs typeface="Times New Roman"/>
              </a:rPr>
              <a:t>th</a:t>
            </a:r>
            <a:r>
              <a:rPr sz="513" dirty="0">
                <a:solidFill>
                  <a:srgbClr val="525252"/>
                </a:solidFill>
                <a:latin typeface="Times New Roman"/>
                <a:cs typeface="Times New Roman"/>
              </a:rPr>
              <a:t>e</a:t>
            </a:r>
            <a:r>
              <a:rPr sz="513" spc="13" dirty="0">
                <a:solidFill>
                  <a:srgbClr val="525252"/>
                </a:solidFill>
                <a:latin typeface="Times New Roman"/>
                <a:cs typeface="Times New Roman"/>
              </a:rPr>
              <a:t> </a:t>
            </a:r>
            <a:r>
              <a:rPr sz="513" dirty="0">
                <a:solidFill>
                  <a:srgbClr val="3B3B3B"/>
                </a:solidFill>
                <a:latin typeface="Times New Roman"/>
                <a:cs typeface="Times New Roman"/>
              </a:rPr>
              <a:t>world,</a:t>
            </a:r>
            <a:r>
              <a:rPr sz="513" spc="-3" dirty="0">
                <a:solidFill>
                  <a:srgbClr val="3B3B3B"/>
                </a:solidFill>
                <a:latin typeface="Times New Roman"/>
                <a:cs typeface="Times New Roman"/>
              </a:rPr>
              <a:t> </a:t>
            </a:r>
            <a:r>
              <a:rPr sz="513" spc="-6" dirty="0">
                <a:solidFill>
                  <a:srgbClr val="3B3B3B"/>
                </a:solidFill>
                <a:latin typeface="Times New Roman"/>
                <a:cs typeface="Times New Roman"/>
              </a:rPr>
              <a:t>values</a:t>
            </a:r>
            <a:endParaRPr sz="513">
              <a:latin typeface="Times New Roman"/>
              <a:cs typeface="Times New Roman"/>
            </a:endParaRPr>
          </a:p>
          <a:p>
            <a:pPr>
              <a:lnSpc>
                <a:spcPct val="100000"/>
              </a:lnSpc>
            </a:pPr>
            <a:endParaRPr sz="513">
              <a:latin typeface="Times New Roman"/>
              <a:cs typeface="Times New Roman"/>
            </a:endParaRPr>
          </a:p>
          <a:p>
            <a:pPr>
              <a:spcBef>
                <a:spcPts val="346"/>
              </a:spcBef>
            </a:pPr>
            <a:endParaRPr sz="513">
              <a:latin typeface="Times New Roman"/>
              <a:cs typeface="Times New Roman"/>
            </a:endParaRPr>
          </a:p>
          <a:p>
            <a:pPr marR="3258" algn="r"/>
            <a:r>
              <a:rPr sz="705" spc="-32" dirty="0">
                <a:solidFill>
                  <a:srgbClr val="3B3B3B"/>
                </a:solidFill>
                <a:latin typeface="Times New Roman"/>
                <a:cs typeface="Times New Roman"/>
              </a:rPr>
              <a:t>7</a:t>
            </a:r>
            <a:endParaRPr sz="705">
              <a:latin typeface="Times New Roman"/>
              <a:cs typeface="Times New Roman"/>
            </a:endParaRPr>
          </a:p>
        </p:txBody>
      </p:sp>
      <p:sp>
        <p:nvSpPr>
          <p:cNvPr id="40" name="object 40"/>
          <p:cNvSpPr txBox="1"/>
          <p:nvPr/>
        </p:nvSpPr>
        <p:spPr>
          <a:xfrm>
            <a:off x="4897027" y="2793938"/>
            <a:ext cx="244754" cy="146404"/>
          </a:xfrm>
          <a:prstGeom prst="rect">
            <a:avLst/>
          </a:prstGeom>
        </p:spPr>
        <p:txBody>
          <a:bodyPr vert="horz" wrap="square" lIns="0" tIns="8145" rIns="0" bIns="0" rtlCol="0">
            <a:spAutoFit/>
          </a:bodyPr>
          <a:lstStyle/>
          <a:p>
            <a:pPr marL="8145">
              <a:spcBef>
                <a:spcPts val="64"/>
              </a:spcBef>
            </a:pPr>
            <a:r>
              <a:rPr sz="898" b="1" spc="-192" dirty="0">
                <a:solidFill>
                  <a:srgbClr val="346B8E"/>
                </a:solidFill>
              </a:rPr>
              <a:t>GATE</a:t>
            </a:r>
            <a:endParaRPr sz="898"/>
          </a:p>
        </p:txBody>
      </p:sp>
      <p:sp>
        <p:nvSpPr>
          <p:cNvPr id="41" name="object 41"/>
          <p:cNvSpPr txBox="1"/>
          <p:nvPr/>
        </p:nvSpPr>
        <p:spPr>
          <a:xfrm>
            <a:off x="5773373" y="2842891"/>
            <a:ext cx="602315" cy="159211"/>
          </a:xfrm>
          <a:prstGeom prst="rect">
            <a:avLst/>
          </a:prstGeom>
        </p:spPr>
        <p:txBody>
          <a:bodyPr vert="horz" wrap="square" lIns="0" tIns="0" rIns="0" bIns="0" rtlCol="0">
            <a:spAutoFit/>
          </a:bodyPr>
          <a:lstStyle/>
          <a:p>
            <a:pPr marL="8145">
              <a:lnSpc>
                <a:spcPts val="859"/>
              </a:lnSpc>
            </a:pPr>
            <a:r>
              <a:rPr sz="2822" spc="-138" dirty="0">
                <a:solidFill>
                  <a:srgbClr val="136EBC"/>
                </a:solidFill>
              </a:rPr>
              <a:t>■</a:t>
            </a:r>
            <a:r>
              <a:rPr sz="513" spc="-16" dirty="0">
                <a:solidFill>
                  <a:srgbClr val="496774"/>
                </a:solidFill>
              </a:rPr>
              <a:t>Funde</a:t>
            </a:r>
            <a:r>
              <a:rPr sz="513" spc="51" dirty="0">
                <a:solidFill>
                  <a:srgbClr val="496774"/>
                </a:solidFill>
              </a:rPr>
              <a:t>d</a:t>
            </a:r>
            <a:r>
              <a:rPr sz="513" spc="-10" dirty="0">
                <a:solidFill>
                  <a:srgbClr val="496774"/>
                </a:solidFill>
              </a:rPr>
              <a:t>by</a:t>
            </a:r>
            <a:endParaRPr sz="513"/>
          </a:p>
          <a:p>
            <a:pPr marL="223567">
              <a:lnSpc>
                <a:spcPts val="330"/>
              </a:lnSpc>
            </a:pPr>
            <a:r>
              <a:rPr sz="513" spc="-90" dirty="0">
                <a:solidFill>
                  <a:srgbClr val="496774"/>
                </a:solidFill>
              </a:rPr>
              <a:t>theEuropeanUnion</a:t>
            </a:r>
            <a:endParaRPr sz="513"/>
          </a:p>
        </p:txBody>
      </p:sp>
      <p:sp>
        <p:nvSpPr>
          <p:cNvPr id="42" name="object 42"/>
          <p:cNvSpPr txBox="1"/>
          <p:nvPr/>
        </p:nvSpPr>
        <p:spPr>
          <a:xfrm>
            <a:off x="4904130" y="2899351"/>
            <a:ext cx="379145" cy="97031"/>
          </a:xfrm>
          <a:prstGeom prst="rect">
            <a:avLst/>
          </a:prstGeom>
        </p:spPr>
        <p:txBody>
          <a:bodyPr vert="horz" wrap="square" lIns="0" tIns="8145" rIns="0" bIns="0" rtlCol="0">
            <a:spAutoFit/>
          </a:bodyPr>
          <a:lstStyle/>
          <a:p>
            <a:pPr marL="8145">
              <a:spcBef>
                <a:spcPts val="64"/>
              </a:spcBef>
            </a:pPr>
            <a:r>
              <a:rPr sz="577" spc="-6" dirty="0">
                <a:solidFill>
                  <a:srgbClr val="698CA0"/>
                </a:solidFill>
                <a:latin typeface="Times New Roman"/>
                <a:cs typeface="Times New Roman"/>
              </a:rPr>
              <a:t>=.":"'.....,.,,..</a:t>
            </a:r>
            <a:endParaRPr sz="577">
              <a:latin typeface="Times New Roman"/>
              <a:cs typeface="Times New Roman"/>
            </a:endParaRPr>
          </a:p>
        </p:txBody>
      </p:sp>
      <p:sp>
        <p:nvSpPr>
          <p:cNvPr id="43" name="object 43"/>
          <p:cNvSpPr txBox="1"/>
          <p:nvPr/>
        </p:nvSpPr>
        <p:spPr>
          <a:xfrm>
            <a:off x="4902258" y="2990077"/>
            <a:ext cx="300547" cy="47787"/>
          </a:xfrm>
          <a:prstGeom prst="rect">
            <a:avLst/>
          </a:prstGeom>
        </p:spPr>
        <p:txBody>
          <a:bodyPr vert="horz" wrap="square" lIns="0" tIns="8145" rIns="0" bIns="0" rtlCol="0">
            <a:spAutoFit/>
          </a:bodyPr>
          <a:lstStyle/>
          <a:p>
            <a:pPr marL="8145">
              <a:spcBef>
                <a:spcPts val="64"/>
              </a:spcBef>
            </a:pPr>
            <a:r>
              <a:rPr sz="257" b="1" spc="-19" dirty="0">
                <a:solidFill>
                  <a:srgbClr val="698CA0"/>
                </a:solidFill>
                <a:latin typeface="Times New Roman"/>
                <a:cs typeface="Times New Roman"/>
              </a:rPr>
              <a:t>AN'TM.UfflOm.a:NTS</a:t>
            </a:r>
            <a:endParaRPr sz="257">
              <a:latin typeface="Times New Roman"/>
              <a:cs typeface="Times New Roman"/>
            </a:endParaRPr>
          </a:p>
        </p:txBody>
      </p:sp>
      <p:sp>
        <p:nvSpPr>
          <p:cNvPr id="44" name="object 44"/>
          <p:cNvSpPr txBox="1"/>
          <p:nvPr/>
        </p:nvSpPr>
        <p:spPr>
          <a:xfrm>
            <a:off x="4735955" y="3036744"/>
            <a:ext cx="1675405" cy="87157"/>
          </a:xfrm>
          <a:prstGeom prst="rect">
            <a:avLst/>
          </a:prstGeom>
        </p:spPr>
        <p:txBody>
          <a:bodyPr vert="horz" wrap="square" lIns="0" tIns="8145" rIns="0" bIns="0" rtlCol="0">
            <a:spAutoFit/>
          </a:bodyPr>
          <a:lstStyle/>
          <a:p>
            <a:pPr marL="8145">
              <a:spcBef>
                <a:spcPts val="64"/>
              </a:spcBef>
            </a:pPr>
            <a:r>
              <a:rPr sz="513" dirty="0">
                <a:solidFill>
                  <a:srgbClr val="496774"/>
                </a:solidFill>
                <a:latin typeface="Times New Roman"/>
                <a:cs typeface="Times New Roman"/>
              </a:rPr>
              <a:t>The</a:t>
            </a:r>
            <a:r>
              <a:rPr sz="513" spc="131" dirty="0">
                <a:solidFill>
                  <a:srgbClr val="496774"/>
                </a:solidFill>
                <a:latin typeface="Times New Roman"/>
                <a:cs typeface="Times New Roman"/>
              </a:rPr>
              <a:t>  </a:t>
            </a:r>
            <a:r>
              <a:rPr sz="513" dirty="0">
                <a:solidFill>
                  <a:srgbClr val="627B85"/>
                </a:solidFill>
                <a:latin typeface="Times New Roman"/>
                <a:cs typeface="Times New Roman"/>
              </a:rPr>
              <a:t>s</a:t>
            </a:r>
            <a:r>
              <a:rPr sz="513" dirty="0">
                <a:solidFill>
                  <a:srgbClr val="496774"/>
                </a:solidFill>
                <a:latin typeface="Times New Roman"/>
                <a:cs typeface="Times New Roman"/>
              </a:rPr>
              <a:t>ocial</a:t>
            </a:r>
            <a:r>
              <a:rPr sz="513" spc="135" dirty="0">
                <a:solidFill>
                  <a:srgbClr val="496774"/>
                </a:solidFill>
                <a:latin typeface="Times New Roman"/>
                <a:cs typeface="Times New Roman"/>
              </a:rPr>
              <a:t> </a:t>
            </a:r>
            <a:r>
              <a:rPr sz="513" dirty="0">
                <a:solidFill>
                  <a:srgbClr val="496774"/>
                </a:solidFill>
                <a:latin typeface="Times New Roman"/>
                <a:cs typeface="Times New Roman"/>
              </a:rPr>
              <a:t>emotional</a:t>
            </a:r>
            <a:r>
              <a:rPr sz="513" spc="-13" dirty="0">
                <a:solidFill>
                  <a:srgbClr val="496774"/>
                </a:solidFill>
                <a:latin typeface="Times New Roman"/>
                <a:cs typeface="Times New Roman"/>
              </a:rPr>
              <a:t> </a:t>
            </a:r>
            <a:r>
              <a:rPr sz="513" dirty="0">
                <a:solidFill>
                  <a:srgbClr val="627B85"/>
                </a:solidFill>
                <a:latin typeface="Times New Roman"/>
                <a:cs typeface="Times New Roman"/>
              </a:rPr>
              <a:t>a</a:t>
            </a:r>
            <a:r>
              <a:rPr sz="513" dirty="0">
                <a:solidFill>
                  <a:srgbClr val="496774"/>
                </a:solidFill>
                <a:latin typeface="Times New Roman"/>
                <a:cs typeface="Times New Roman"/>
              </a:rPr>
              <a:t>pproach</a:t>
            </a:r>
            <a:r>
              <a:rPr sz="513" spc="109" dirty="0">
                <a:solidFill>
                  <a:srgbClr val="496774"/>
                </a:solidFill>
                <a:latin typeface="Times New Roman"/>
                <a:cs typeface="Times New Roman"/>
              </a:rPr>
              <a:t> </a:t>
            </a:r>
            <a:r>
              <a:rPr sz="513" dirty="0">
                <a:solidFill>
                  <a:srgbClr val="3B3B3B"/>
                </a:solidFill>
                <a:latin typeface="Times New Roman"/>
                <a:cs typeface="Times New Roman"/>
              </a:rPr>
              <a:t>t</a:t>
            </a:r>
            <a:r>
              <a:rPr sz="513" dirty="0">
                <a:solidFill>
                  <a:srgbClr val="627B85"/>
                </a:solidFill>
                <a:latin typeface="Times New Roman"/>
                <a:cs typeface="Times New Roman"/>
              </a:rPr>
              <a:t>o</a:t>
            </a:r>
            <a:r>
              <a:rPr sz="513" spc="109" dirty="0">
                <a:solidFill>
                  <a:srgbClr val="627B85"/>
                </a:solidFill>
                <a:latin typeface="Times New Roman"/>
                <a:cs typeface="Times New Roman"/>
              </a:rPr>
              <a:t> </a:t>
            </a:r>
            <a:r>
              <a:rPr sz="513" dirty="0">
                <a:solidFill>
                  <a:srgbClr val="496774"/>
                </a:solidFill>
                <a:latin typeface="Times New Roman"/>
                <a:cs typeface="Times New Roman"/>
              </a:rPr>
              <a:t>te</a:t>
            </a:r>
            <a:r>
              <a:rPr sz="513" dirty="0">
                <a:solidFill>
                  <a:srgbClr val="627B85"/>
                </a:solidFill>
                <a:latin typeface="Times New Roman"/>
                <a:cs typeface="Times New Roman"/>
              </a:rPr>
              <a:t>a</a:t>
            </a:r>
            <a:r>
              <a:rPr sz="513" dirty="0">
                <a:solidFill>
                  <a:srgbClr val="496774"/>
                </a:solidFill>
                <a:latin typeface="Times New Roman"/>
                <a:cs typeface="Times New Roman"/>
              </a:rPr>
              <a:t>ch</a:t>
            </a:r>
            <a:r>
              <a:rPr sz="513" dirty="0">
                <a:solidFill>
                  <a:srgbClr val="3B3B3B"/>
                </a:solidFill>
                <a:latin typeface="Times New Roman"/>
                <a:cs typeface="Times New Roman"/>
              </a:rPr>
              <a:t>i</a:t>
            </a:r>
            <a:r>
              <a:rPr sz="513" dirty="0">
                <a:solidFill>
                  <a:srgbClr val="496774"/>
                </a:solidFill>
                <a:latin typeface="Times New Roman"/>
                <a:cs typeface="Times New Roman"/>
              </a:rPr>
              <a:t>n</a:t>
            </a:r>
            <a:r>
              <a:rPr sz="513" dirty="0">
                <a:solidFill>
                  <a:srgbClr val="627B85"/>
                </a:solidFill>
                <a:latin typeface="Times New Roman"/>
                <a:cs typeface="Times New Roman"/>
              </a:rPr>
              <a:t>g</a:t>
            </a:r>
            <a:r>
              <a:rPr sz="513" spc="93" dirty="0">
                <a:solidFill>
                  <a:srgbClr val="627B85"/>
                </a:solidFill>
                <a:latin typeface="Times New Roman"/>
                <a:cs typeface="Times New Roman"/>
              </a:rPr>
              <a:t> </a:t>
            </a:r>
            <a:r>
              <a:rPr sz="513" dirty="0">
                <a:solidFill>
                  <a:srgbClr val="627B85"/>
                </a:solidFill>
                <a:latin typeface="Times New Roman"/>
                <a:cs typeface="Times New Roman"/>
              </a:rPr>
              <a:t>g</a:t>
            </a:r>
            <a:r>
              <a:rPr sz="513" dirty="0">
                <a:solidFill>
                  <a:srgbClr val="496774"/>
                </a:solidFill>
                <a:latin typeface="Times New Roman"/>
                <a:cs typeface="Times New Roman"/>
              </a:rPr>
              <a:t>ifted</a:t>
            </a:r>
            <a:r>
              <a:rPr sz="513" spc="122" dirty="0">
                <a:solidFill>
                  <a:srgbClr val="496774"/>
                </a:solidFill>
                <a:latin typeface="Times New Roman"/>
                <a:cs typeface="Times New Roman"/>
              </a:rPr>
              <a:t> </a:t>
            </a:r>
            <a:r>
              <a:rPr sz="513" spc="-6" dirty="0">
                <a:solidFill>
                  <a:srgbClr val="627B85"/>
                </a:solidFill>
                <a:latin typeface="Times New Roman"/>
                <a:cs typeface="Times New Roman"/>
              </a:rPr>
              <a:t>c</a:t>
            </a:r>
            <a:r>
              <a:rPr sz="513" spc="-6" dirty="0">
                <a:solidFill>
                  <a:srgbClr val="496774"/>
                </a:solidFill>
                <a:latin typeface="Times New Roman"/>
                <a:cs typeface="Times New Roman"/>
              </a:rPr>
              <a:t>hildr</a:t>
            </a:r>
            <a:r>
              <a:rPr sz="513" spc="-6" dirty="0">
                <a:solidFill>
                  <a:srgbClr val="627B85"/>
                </a:solidFill>
                <a:latin typeface="Times New Roman"/>
                <a:cs typeface="Times New Roman"/>
              </a:rPr>
              <a:t>e</a:t>
            </a:r>
            <a:r>
              <a:rPr sz="513" spc="-6" dirty="0">
                <a:solidFill>
                  <a:srgbClr val="496774"/>
                </a:solidFill>
                <a:latin typeface="Times New Roman"/>
                <a:cs typeface="Times New Roman"/>
              </a:rPr>
              <a:t>n</a:t>
            </a:r>
            <a:endParaRPr sz="513">
              <a:latin typeface="Times New Roman"/>
              <a:cs typeface="Times New Roman"/>
            </a:endParaRPr>
          </a:p>
        </p:txBody>
      </p:sp>
      <p:sp>
        <p:nvSpPr>
          <p:cNvPr id="45" name="object 45"/>
          <p:cNvSpPr txBox="1"/>
          <p:nvPr/>
        </p:nvSpPr>
        <p:spPr>
          <a:xfrm>
            <a:off x="4727987" y="3288363"/>
            <a:ext cx="864580" cy="269573"/>
          </a:xfrm>
          <a:prstGeom prst="rect">
            <a:avLst/>
          </a:prstGeom>
        </p:spPr>
        <p:txBody>
          <a:bodyPr vert="horz" wrap="square" lIns="0" tIns="17919" rIns="0" bIns="0" rtlCol="0">
            <a:spAutoFit/>
          </a:bodyPr>
          <a:lstStyle/>
          <a:p>
            <a:pPr marL="8145">
              <a:spcBef>
                <a:spcPts val="141"/>
              </a:spcBef>
            </a:pPr>
            <a:r>
              <a:rPr sz="513" dirty="0">
                <a:solidFill>
                  <a:srgbClr val="3B3B3B"/>
                </a:solidFill>
                <a:latin typeface="Times New Roman"/>
                <a:cs typeface="Times New Roman"/>
              </a:rPr>
              <a:t>Self-</a:t>
            </a:r>
            <a:r>
              <a:rPr sz="513" spc="-6" dirty="0">
                <a:solidFill>
                  <a:srgbClr val="3B3B3B"/>
                </a:solidFill>
                <a:latin typeface="Times New Roman"/>
                <a:cs typeface="Times New Roman"/>
              </a:rPr>
              <a:t>awareness</a:t>
            </a:r>
            <a:endParaRPr sz="513">
              <a:latin typeface="Times New Roman"/>
              <a:cs typeface="Times New Roman"/>
            </a:endParaRPr>
          </a:p>
          <a:p>
            <a:pPr marL="10995" marR="3258">
              <a:lnSpc>
                <a:spcPts val="718"/>
              </a:lnSpc>
              <a:spcBef>
                <a:spcPts val="16"/>
              </a:spcBef>
            </a:pPr>
            <a:r>
              <a:rPr sz="513" spc="19" dirty="0">
                <a:solidFill>
                  <a:srgbClr val="3B3B3B"/>
                </a:solidFill>
                <a:latin typeface="Times New Roman"/>
                <a:cs typeface="Times New Roman"/>
              </a:rPr>
              <a:t>Responsible</a:t>
            </a:r>
            <a:r>
              <a:rPr sz="513" spc="-29" dirty="0">
                <a:solidFill>
                  <a:srgbClr val="3B3B3B"/>
                </a:solidFill>
                <a:latin typeface="Times New Roman"/>
                <a:cs typeface="Times New Roman"/>
              </a:rPr>
              <a:t> </a:t>
            </a:r>
            <a:r>
              <a:rPr sz="513" spc="19" dirty="0">
                <a:solidFill>
                  <a:srgbClr val="262626"/>
                </a:solidFill>
                <a:latin typeface="Times New Roman"/>
                <a:cs typeface="Times New Roman"/>
              </a:rPr>
              <a:t>deci</a:t>
            </a:r>
            <a:r>
              <a:rPr sz="513" spc="19" dirty="0">
                <a:solidFill>
                  <a:srgbClr val="525252"/>
                </a:solidFill>
                <a:latin typeface="Times New Roman"/>
                <a:cs typeface="Times New Roman"/>
              </a:rPr>
              <a:t>sion</a:t>
            </a:r>
            <a:r>
              <a:rPr sz="513" spc="35" dirty="0">
                <a:solidFill>
                  <a:srgbClr val="525252"/>
                </a:solidFill>
                <a:latin typeface="Times New Roman"/>
                <a:cs typeface="Times New Roman"/>
              </a:rPr>
              <a:t> </a:t>
            </a:r>
            <a:r>
              <a:rPr sz="513" spc="26" dirty="0">
                <a:solidFill>
                  <a:srgbClr val="3B3B3B"/>
                </a:solidFill>
                <a:latin typeface="Times New Roman"/>
                <a:cs typeface="Times New Roman"/>
              </a:rPr>
              <a:t>making </a:t>
            </a:r>
            <a:r>
              <a:rPr sz="513" spc="19" dirty="0">
                <a:solidFill>
                  <a:srgbClr val="3B3B3B"/>
                </a:solidFill>
                <a:latin typeface="Times New Roman"/>
                <a:cs typeface="Times New Roman"/>
              </a:rPr>
              <a:t>Relationship</a:t>
            </a:r>
            <a:r>
              <a:rPr sz="513" spc="55" dirty="0">
                <a:solidFill>
                  <a:srgbClr val="3B3B3B"/>
                </a:solidFill>
                <a:latin typeface="Times New Roman"/>
                <a:cs typeface="Times New Roman"/>
              </a:rPr>
              <a:t> </a:t>
            </a:r>
            <a:r>
              <a:rPr sz="513" spc="-6" dirty="0">
                <a:solidFill>
                  <a:srgbClr val="3B3B3B"/>
                </a:solidFill>
                <a:latin typeface="Times New Roman"/>
                <a:cs typeface="Times New Roman"/>
              </a:rPr>
              <a:t>skills</a:t>
            </a:r>
            <a:endParaRPr sz="513">
              <a:latin typeface="Times New Roman"/>
              <a:cs typeface="Times New Roman"/>
            </a:endParaRPr>
          </a:p>
        </p:txBody>
      </p:sp>
      <p:sp>
        <p:nvSpPr>
          <p:cNvPr id="46" name="object 46"/>
          <p:cNvSpPr txBox="1"/>
          <p:nvPr/>
        </p:nvSpPr>
        <p:spPr>
          <a:xfrm>
            <a:off x="4727986" y="3552710"/>
            <a:ext cx="535934" cy="183914"/>
          </a:xfrm>
          <a:prstGeom prst="rect">
            <a:avLst/>
          </a:prstGeom>
        </p:spPr>
        <p:txBody>
          <a:bodyPr vert="horz" wrap="square" lIns="0" tIns="8145" rIns="0" bIns="0" rtlCol="0">
            <a:spAutoFit/>
          </a:bodyPr>
          <a:lstStyle/>
          <a:p>
            <a:pPr marL="8145" marR="3258">
              <a:lnSpc>
                <a:spcPct val="116399"/>
              </a:lnSpc>
              <a:spcBef>
                <a:spcPts val="64"/>
              </a:spcBef>
            </a:pPr>
            <a:r>
              <a:rPr sz="513" dirty="0">
                <a:solidFill>
                  <a:srgbClr val="3B3B3B"/>
                </a:solidFill>
                <a:latin typeface="Times New Roman"/>
                <a:cs typeface="Times New Roman"/>
              </a:rPr>
              <a:t>Socia</a:t>
            </a:r>
            <a:r>
              <a:rPr sz="513" dirty="0">
                <a:solidFill>
                  <a:srgbClr val="111111"/>
                </a:solidFill>
                <a:latin typeface="Times New Roman"/>
                <a:cs typeface="Times New Roman"/>
              </a:rPr>
              <a:t>l</a:t>
            </a:r>
            <a:r>
              <a:rPr sz="513" spc="64" dirty="0">
                <a:solidFill>
                  <a:srgbClr val="111111"/>
                </a:solidFill>
                <a:latin typeface="Times New Roman"/>
                <a:cs typeface="Times New Roman"/>
              </a:rPr>
              <a:t> </a:t>
            </a:r>
            <a:r>
              <a:rPr sz="513" spc="-6" dirty="0">
                <a:solidFill>
                  <a:srgbClr val="262626"/>
                </a:solidFill>
                <a:latin typeface="Times New Roman"/>
                <a:cs typeface="Times New Roman"/>
              </a:rPr>
              <a:t>awareness</a:t>
            </a:r>
            <a:r>
              <a:rPr sz="513" spc="321" dirty="0">
                <a:solidFill>
                  <a:srgbClr val="262626"/>
                </a:solidFill>
                <a:latin typeface="Times New Roman"/>
                <a:cs typeface="Times New Roman"/>
              </a:rPr>
              <a:t> </a:t>
            </a:r>
            <a:r>
              <a:rPr sz="513" dirty="0">
                <a:solidFill>
                  <a:srgbClr val="3B3B3B"/>
                </a:solidFill>
                <a:latin typeface="Times New Roman"/>
                <a:cs typeface="Times New Roman"/>
              </a:rPr>
              <a:t>Self-</a:t>
            </a:r>
            <a:r>
              <a:rPr sz="513" spc="-6" dirty="0">
                <a:solidFill>
                  <a:srgbClr val="3B3B3B"/>
                </a:solidFill>
                <a:latin typeface="Times New Roman"/>
                <a:cs typeface="Times New Roman"/>
              </a:rPr>
              <a:t>management</a:t>
            </a:r>
            <a:endParaRPr sz="513">
              <a:latin typeface="Times New Roman"/>
              <a:cs typeface="Times New Roman"/>
            </a:endParaRPr>
          </a:p>
        </p:txBody>
      </p:sp>
      <p:sp>
        <p:nvSpPr>
          <p:cNvPr id="47" name="object 47"/>
          <p:cNvSpPr txBox="1"/>
          <p:nvPr/>
        </p:nvSpPr>
        <p:spPr>
          <a:xfrm>
            <a:off x="5607934" y="3063832"/>
            <a:ext cx="626342" cy="719562"/>
          </a:xfrm>
          <a:prstGeom prst="rect">
            <a:avLst/>
          </a:prstGeom>
        </p:spPr>
        <p:txBody>
          <a:bodyPr vert="horz" wrap="square" lIns="0" tIns="8959" rIns="0" bIns="0" rtlCol="0">
            <a:spAutoFit/>
          </a:bodyPr>
          <a:lstStyle/>
          <a:p>
            <a:pPr marL="8145">
              <a:spcBef>
                <a:spcPts val="71"/>
              </a:spcBef>
            </a:pPr>
            <a:r>
              <a:rPr sz="4617" spc="760" dirty="0">
                <a:solidFill>
                  <a:srgbClr val="BF575D"/>
                </a:solidFill>
                <a:latin typeface="Times New Roman"/>
                <a:cs typeface="Times New Roman"/>
              </a:rPr>
              <a:t>•</a:t>
            </a:r>
            <a:r>
              <a:rPr sz="4617" spc="760" dirty="0">
                <a:solidFill>
                  <a:srgbClr val="CA643D"/>
                </a:solidFill>
                <a:latin typeface="Times New Roman"/>
                <a:cs typeface="Times New Roman"/>
              </a:rPr>
              <a:t>•</a:t>
            </a:r>
            <a:endParaRPr sz="4617">
              <a:latin typeface="Times New Roman"/>
              <a:cs typeface="Times New Roman"/>
            </a:endParaRPr>
          </a:p>
        </p:txBody>
      </p:sp>
      <p:sp>
        <p:nvSpPr>
          <p:cNvPr id="48" name="object 48"/>
          <p:cNvSpPr txBox="1"/>
          <p:nvPr/>
        </p:nvSpPr>
        <p:spPr>
          <a:xfrm>
            <a:off x="5271948" y="3507346"/>
            <a:ext cx="320909" cy="719562"/>
          </a:xfrm>
          <a:prstGeom prst="rect">
            <a:avLst/>
          </a:prstGeom>
        </p:spPr>
        <p:txBody>
          <a:bodyPr vert="horz" wrap="square" lIns="0" tIns="8959" rIns="0" bIns="0" rtlCol="0">
            <a:spAutoFit/>
          </a:bodyPr>
          <a:lstStyle/>
          <a:p>
            <a:pPr marL="8145">
              <a:spcBef>
                <a:spcPts val="71"/>
              </a:spcBef>
            </a:pPr>
            <a:r>
              <a:rPr sz="4617" spc="744" dirty="0">
                <a:solidFill>
                  <a:srgbClr val="4D5E90"/>
                </a:solidFill>
                <a:latin typeface="Times New Roman"/>
                <a:cs typeface="Times New Roman"/>
              </a:rPr>
              <a:t>•</a:t>
            </a:r>
            <a:endParaRPr sz="4617">
              <a:latin typeface="Times New Roman"/>
              <a:cs typeface="Times New Roman"/>
            </a:endParaRPr>
          </a:p>
        </p:txBody>
      </p:sp>
      <p:sp>
        <p:nvSpPr>
          <p:cNvPr id="49" name="object 49"/>
          <p:cNvSpPr txBox="1"/>
          <p:nvPr/>
        </p:nvSpPr>
        <p:spPr>
          <a:xfrm>
            <a:off x="6431415" y="4104899"/>
            <a:ext cx="83077" cy="116716"/>
          </a:xfrm>
          <a:prstGeom prst="rect">
            <a:avLst/>
          </a:prstGeom>
        </p:spPr>
        <p:txBody>
          <a:bodyPr vert="horz" wrap="square" lIns="0" tIns="8145" rIns="0" bIns="0" rtlCol="0">
            <a:spAutoFit/>
          </a:bodyPr>
          <a:lstStyle/>
          <a:p>
            <a:pPr marL="8145">
              <a:spcBef>
                <a:spcPts val="64"/>
              </a:spcBef>
            </a:pPr>
            <a:r>
              <a:rPr sz="705" spc="135" dirty="0">
                <a:solidFill>
                  <a:srgbClr val="3B3B3B"/>
                </a:solidFill>
                <a:latin typeface="Times New Roman"/>
                <a:cs typeface="Times New Roman"/>
              </a:rPr>
              <a:t>8</a:t>
            </a:r>
            <a:endParaRPr sz="705">
              <a:latin typeface="Times New Roman"/>
              <a:cs typeface="Times New Roman"/>
            </a:endParaRPr>
          </a:p>
        </p:txBody>
      </p:sp>
      <p:sp>
        <p:nvSpPr>
          <p:cNvPr id="50" name="object 50"/>
          <p:cNvSpPr txBox="1"/>
          <p:nvPr/>
        </p:nvSpPr>
        <p:spPr>
          <a:xfrm>
            <a:off x="4899966" y="4656109"/>
            <a:ext cx="244754" cy="146404"/>
          </a:xfrm>
          <a:prstGeom prst="rect">
            <a:avLst/>
          </a:prstGeom>
        </p:spPr>
        <p:txBody>
          <a:bodyPr vert="horz" wrap="square" lIns="0" tIns="8145" rIns="0" bIns="0" rtlCol="0">
            <a:spAutoFit/>
          </a:bodyPr>
          <a:lstStyle/>
          <a:p>
            <a:pPr marL="8145">
              <a:spcBef>
                <a:spcPts val="64"/>
              </a:spcBef>
            </a:pPr>
            <a:r>
              <a:rPr sz="898" b="1" spc="-192" dirty="0">
                <a:solidFill>
                  <a:srgbClr val="346B8E"/>
                </a:solidFill>
              </a:rPr>
              <a:t>GATE</a:t>
            </a:r>
            <a:endParaRPr sz="898"/>
          </a:p>
        </p:txBody>
      </p:sp>
      <p:sp>
        <p:nvSpPr>
          <p:cNvPr id="51" name="object 51"/>
          <p:cNvSpPr txBox="1"/>
          <p:nvPr/>
        </p:nvSpPr>
        <p:spPr>
          <a:xfrm>
            <a:off x="4894238" y="4599813"/>
            <a:ext cx="160862" cy="339175"/>
          </a:xfrm>
          <a:prstGeom prst="rect">
            <a:avLst/>
          </a:prstGeom>
        </p:spPr>
        <p:txBody>
          <a:bodyPr vert="horz" wrap="square" lIns="0" tIns="8552" rIns="0" bIns="0" rtlCol="0">
            <a:spAutoFit/>
          </a:bodyPr>
          <a:lstStyle/>
          <a:p>
            <a:pPr marL="8145">
              <a:spcBef>
                <a:spcPts val="67"/>
              </a:spcBef>
            </a:pPr>
            <a:r>
              <a:rPr sz="2148" spc="-202" dirty="0">
                <a:solidFill>
                  <a:srgbClr val="698CA0"/>
                </a:solidFill>
                <a:latin typeface="Times New Roman"/>
                <a:cs typeface="Times New Roman"/>
              </a:rPr>
              <a:t>-</a:t>
            </a:r>
            <a:r>
              <a:rPr sz="2148" spc="-670" dirty="0">
                <a:solidFill>
                  <a:srgbClr val="698CA0"/>
                </a:solidFill>
                <a:latin typeface="Times New Roman"/>
                <a:cs typeface="Times New Roman"/>
              </a:rPr>
              <a:t>­</a:t>
            </a:r>
            <a:endParaRPr sz="2148">
              <a:latin typeface="Times New Roman"/>
              <a:cs typeface="Times New Roman"/>
            </a:endParaRPr>
          </a:p>
        </p:txBody>
      </p:sp>
      <p:sp>
        <p:nvSpPr>
          <p:cNvPr id="52" name="object 52"/>
          <p:cNvSpPr txBox="1"/>
          <p:nvPr/>
        </p:nvSpPr>
        <p:spPr>
          <a:xfrm>
            <a:off x="4904799" y="4819939"/>
            <a:ext cx="375887" cy="47787"/>
          </a:xfrm>
          <a:prstGeom prst="rect">
            <a:avLst/>
          </a:prstGeom>
        </p:spPr>
        <p:txBody>
          <a:bodyPr vert="horz" wrap="square" lIns="0" tIns="8145" rIns="0" bIns="0" rtlCol="0">
            <a:spAutoFit/>
          </a:bodyPr>
          <a:lstStyle/>
          <a:p>
            <a:pPr marL="8145">
              <a:spcBef>
                <a:spcPts val="64"/>
              </a:spcBef>
            </a:pPr>
            <a:r>
              <a:rPr sz="257" b="1" spc="-6" dirty="0">
                <a:solidFill>
                  <a:srgbClr val="698CA0"/>
                </a:solidFill>
                <a:latin typeface="Times New Roman"/>
                <a:cs typeface="Times New Roman"/>
              </a:rPr>
              <a:t>l'IIOr.aNff'IOU'POlfQflfD</a:t>
            </a:r>
            <a:endParaRPr sz="257">
              <a:latin typeface="Times New Roman"/>
              <a:cs typeface="Times New Roman"/>
            </a:endParaRPr>
          </a:p>
        </p:txBody>
      </p:sp>
      <p:sp>
        <p:nvSpPr>
          <p:cNvPr id="53" name="object 53"/>
          <p:cNvSpPr txBox="1"/>
          <p:nvPr/>
        </p:nvSpPr>
        <p:spPr>
          <a:xfrm>
            <a:off x="4904799" y="4849310"/>
            <a:ext cx="301361" cy="47787"/>
          </a:xfrm>
          <a:prstGeom prst="rect">
            <a:avLst/>
          </a:prstGeom>
        </p:spPr>
        <p:txBody>
          <a:bodyPr vert="horz" wrap="square" lIns="0" tIns="8145" rIns="0" bIns="0" rtlCol="0">
            <a:spAutoFit/>
          </a:bodyPr>
          <a:lstStyle/>
          <a:p>
            <a:pPr marL="8145">
              <a:spcBef>
                <a:spcPts val="64"/>
              </a:spcBef>
            </a:pPr>
            <a:r>
              <a:rPr sz="257" b="1" spc="-16" dirty="0">
                <a:solidFill>
                  <a:srgbClr val="698CA0"/>
                </a:solidFill>
                <a:latin typeface="Times New Roman"/>
                <a:cs typeface="Times New Roman"/>
              </a:rPr>
              <a:t>#f&gt;TIII.Offl()fM)Ol'I$</a:t>
            </a:r>
            <a:endParaRPr sz="257">
              <a:latin typeface="Times New Roman"/>
              <a:cs typeface="Times New Roman"/>
            </a:endParaRPr>
          </a:p>
        </p:txBody>
      </p:sp>
      <p:sp>
        <p:nvSpPr>
          <p:cNvPr id="54" name="object 54"/>
          <p:cNvSpPr txBox="1"/>
          <p:nvPr/>
        </p:nvSpPr>
        <p:spPr>
          <a:xfrm>
            <a:off x="5757112" y="4766743"/>
            <a:ext cx="639374" cy="172098"/>
          </a:xfrm>
          <a:prstGeom prst="rect">
            <a:avLst/>
          </a:prstGeom>
        </p:spPr>
        <p:txBody>
          <a:bodyPr vert="horz" wrap="square" lIns="0" tIns="0" rIns="0" bIns="0" rtlCol="0">
            <a:spAutoFit/>
          </a:bodyPr>
          <a:lstStyle/>
          <a:p>
            <a:pPr marL="24434">
              <a:lnSpc>
                <a:spcPts val="744"/>
              </a:lnSpc>
              <a:tabLst>
                <a:tab pos="392158" algn="l"/>
              </a:tabLst>
            </a:pPr>
            <a:r>
              <a:rPr sz="4714" spc="-235" baseline="9070" dirty="0">
                <a:solidFill>
                  <a:srgbClr val="136EBC"/>
                </a:solidFill>
              </a:rPr>
              <a:t>■</a:t>
            </a:r>
            <a:r>
              <a:rPr sz="770" spc="-115" baseline="55555" dirty="0">
                <a:solidFill>
                  <a:srgbClr val="496774"/>
                </a:solidFill>
              </a:rPr>
              <a:t>Funde</a:t>
            </a:r>
            <a:r>
              <a:rPr sz="770" spc="-1520" baseline="55555" dirty="0">
                <a:solidFill>
                  <a:srgbClr val="496774"/>
                </a:solidFill>
              </a:rPr>
              <a:t>d</a:t>
            </a:r>
            <a:r>
              <a:rPr sz="513" spc="-77" dirty="0">
                <a:solidFill>
                  <a:srgbClr val="496774"/>
                </a:solidFill>
              </a:rPr>
              <a:t>Europea</a:t>
            </a:r>
            <a:r>
              <a:rPr sz="513" spc="-3158" dirty="0">
                <a:solidFill>
                  <a:srgbClr val="496774"/>
                </a:solidFill>
              </a:rPr>
              <a:t>n</a:t>
            </a:r>
            <a:r>
              <a:rPr sz="513" spc="-77" dirty="0">
                <a:solidFill>
                  <a:srgbClr val="496774"/>
                </a:solidFill>
              </a:rPr>
              <a:t>th</a:t>
            </a:r>
            <a:r>
              <a:rPr sz="513" spc="-71" dirty="0">
                <a:solidFill>
                  <a:srgbClr val="496774"/>
                </a:solidFill>
              </a:rPr>
              <a:t>e</a:t>
            </a:r>
            <a:r>
              <a:rPr sz="513" dirty="0">
                <a:solidFill>
                  <a:srgbClr val="496774"/>
                </a:solidFill>
              </a:rPr>
              <a:t>	</a:t>
            </a:r>
            <a:r>
              <a:rPr sz="770" baseline="55555" dirty="0">
                <a:solidFill>
                  <a:srgbClr val="496774"/>
                </a:solidFill>
              </a:rPr>
              <a:t>by</a:t>
            </a:r>
            <a:r>
              <a:rPr sz="770" spc="240" baseline="55555" dirty="0">
                <a:solidFill>
                  <a:srgbClr val="496774"/>
                </a:solidFill>
              </a:rPr>
              <a:t> </a:t>
            </a:r>
            <a:r>
              <a:rPr sz="513" spc="-61" dirty="0">
                <a:solidFill>
                  <a:srgbClr val="496774"/>
                </a:solidFill>
              </a:rPr>
              <a:t>Union</a:t>
            </a:r>
            <a:endParaRPr sz="513"/>
          </a:p>
        </p:txBody>
      </p:sp>
      <p:sp>
        <p:nvSpPr>
          <p:cNvPr id="55" name="object 55"/>
          <p:cNvSpPr txBox="1"/>
          <p:nvPr/>
        </p:nvSpPr>
        <p:spPr>
          <a:xfrm>
            <a:off x="4738895" y="4901853"/>
            <a:ext cx="1682735" cy="87157"/>
          </a:xfrm>
          <a:prstGeom prst="rect">
            <a:avLst/>
          </a:prstGeom>
        </p:spPr>
        <p:txBody>
          <a:bodyPr vert="horz" wrap="square" lIns="0" tIns="8145" rIns="0" bIns="0" rtlCol="0">
            <a:spAutoFit/>
          </a:bodyPr>
          <a:lstStyle/>
          <a:p>
            <a:pPr marL="8145">
              <a:spcBef>
                <a:spcPts val="64"/>
              </a:spcBef>
            </a:pPr>
            <a:r>
              <a:rPr sz="513" spc="-38" dirty="0">
                <a:solidFill>
                  <a:srgbClr val="496774"/>
                </a:solidFill>
                <a:latin typeface="Times New Roman"/>
                <a:cs typeface="Times New Roman"/>
              </a:rPr>
              <a:t>The</a:t>
            </a:r>
            <a:r>
              <a:rPr sz="513" spc="221" dirty="0">
                <a:solidFill>
                  <a:srgbClr val="496774"/>
                </a:solidFill>
                <a:latin typeface="Times New Roman"/>
                <a:cs typeface="Times New Roman"/>
              </a:rPr>
              <a:t>  </a:t>
            </a:r>
            <a:r>
              <a:rPr sz="513" dirty="0">
                <a:solidFill>
                  <a:srgbClr val="627B85"/>
                </a:solidFill>
                <a:latin typeface="Times New Roman"/>
                <a:cs typeface="Times New Roman"/>
              </a:rPr>
              <a:t>s</a:t>
            </a:r>
            <a:r>
              <a:rPr sz="513" dirty="0">
                <a:solidFill>
                  <a:srgbClr val="496774"/>
                </a:solidFill>
                <a:latin typeface="Times New Roman"/>
                <a:cs typeface="Times New Roman"/>
              </a:rPr>
              <a:t>ocial</a:t>
            </a:r>
            <a:r>
              <a:rPr sz="513" spc="13" dirty="0">
                <a:solidFill>
                  <a:srgbClr val="496774"/>
                </a:solidFill>
                <a:latin typeface="Times New Roman"/>
                <a:cs typeface="Times New Roman"/>
              </a:rPr>
              <a:t> </a:t>
            </a:r>
            <a:r>
              <a:rPr sz="513" dirty="0">
                <a:solidFill>
                  <a:srgbClr val="496774"/>
                </a:solidFill>
                <a:latin typeface="Times New Roman"/>
                <a:cs typeface="Times New Roman"/>
              </a:rPr>
              <a:t>emotional</a:t>
            </a:r>
            <a:r>
              <a:rPr sz="513" spc="-26" dirty="0">
                <a:solidFill>
                  <a:srgbClr val="496774"/>
                </a:solidFill>
                <a:latin typeface="Times New Roman"/>
                <a:cs typeface="Times New Roman"/>
              </a:rPr>
              <a:t> </a:t>
            </a:r>
            <a:r>
              <a:rPr sz="513" spc="35" dirty="0">
                <a:solidFill>
                  <a:srgbClr val="496774"/>
                </a:solidFill>
                <a:latin typeface="Times New Roman"/>
                <a:cs typeface="Times New Roman"/>
              </a:rPr>
              <a:t>approach</a:t>
            </a:r>
            <a:r>
              <a:rPr sz="513" spc="6" dirty="0">
                <a:solidFill>
                  <a:srgbClr val="496774"/>
                </a:solidFill>
                <a:latin typeface="Times New Roman"/>
                <a:cs typeface="Times New Roman"/>
              </a:rPr>
              <a:t> </a:t>
            </a:r>
            <a:r>
              <a:rPr sz="513" dirty="0">
                <a:solidFill>
                  <a:srgbClr val="496774"/>
                </a:solidFill>
                <a:latin typeface="Times New Roman"/>
                <a:cs typeface="Times New Roman"/>
              </a:rPr>
              <a:t>to</a:t>
            </a:r>
            <a:r>
              <a:rPr sz="513" spc="80" dirty="0">
                <a:solidFill>
                  <a:srgbClr val="496774"/>
                </a:solidFill>
                <a:latin typeface="Times New Roman"/>
                <a:cs typeface="Times New Roman"/>
              </a:rPr>
              <a:t> </a:t>
            </a:r>
            <a:r>
              <a:rPr sz="513" dirty="0">
                <a:solidFill>
                  <a:srgbClr val="496774"/>
                </a:solidFill>
                <a:latin typeface="Times New Roman"/>
                <a:cs typeface="Times New Roman"/>
              </a:rPr>
              <a:t>teachin</a:t>
            </a:r>
            <a:r>
              <a:rPr sz="513" dirty="0">
                <a:solidFill>
                  <a:srgbClr val="627B85"/>
                </a:solidFill>
                <a:latin typeface="Times New Roman"/>
                <a:cs typeface="Times New Roman"/>
              </a:rPr>
              <a:t>g</a:t>
            </a:r>
            <a:r>
              <a:rPr sz="513" spc="61" dirty="0">
                <a:solidFill>
                  <a:srgbClr val="627B85"/>
                </a:solidFill>
                <a:latin typeface="Times New Roman"/>
                <a:cs typeface="Times New Roman"/>
              </a:rPr>
              <a:t> </a:t>
            </a:r>
            <a:r>
              <a:rPr sz="513" dirty="0">
                <a:solidFill>
                  <a:srgbClr val="627B85"/>
                </a:solidFill>
                <a:latin typeface="Times New Roman"/>
                <a:cs typeface="Times New Roman"/>
              </a:rPr>
              <a:t>g</a:t>
            </a:r>
            <a:r>
              <a:rPr sz="513" dirty="0">
                <a:solidFill>
                  <a:srgbClr val="496774"/>
                </a:solidFill>
                <a:latin typeface="Times New Roman"/>
                <a:cs typeface="Times New Roman"/>
              </a:rPr>
              <a:t>ifted</a:t>
            </a:r>
            <a:r>
              <a:rPr sz="513" spc="87" dirty="0">
                <a:solidFill>
                  <a:srgbClr val="496774"/>
                </a:solidFill>
                <a:latin typeface="Times New Roman"/>
                <a:cs typeface="Times New Roman"/>
              </a:rPr>
              <a:t> </a:t>
            </a:r>
            <a:r>
              <a:rPr sz="513" spc="-6" dirty="0">
                <a:solidFill>
                  <a:srgbClr val="496774"/>
                </a:solidFill>
                <a:latin typeface="Times New Roman"/>
                <a:cs typeface="Times New Roman"/>
              </a:rPr>
              <a:t>children</a:t>
            </a:r>
            <a:endParaRPr sz="513">
              <a:latin typeface="Times New Roman"/>
              <a:cs typeface="Times New Roman"/>
            </a:endParaRPr>
          </a:p>
        </p:txBody>
      </p:sp>
      <p:sp>
        <p:nvSpPr>
          <p:cNvPr id="56" name="object 56"/>
          <p:cNvSpPr txBox="1"/>
          <p:nvPr/>
        </p:nvSpPr>
        <p:spPr>
          <a:xfrm>
            <a:off x="4763487" y="5051934"/>
            <a:ext cx="1728754" cy="1050594"/>
          </a:xfrm>
          <a:prstGeom prst="rect">
            <a:avLst/>
          </a:prstGeom>
        </p:spPr>
        <p:txBody>
          <a:bodyPr vert="horz" wrap="square" lIns="0" tIns="17512" rIns="0" bIns="0" rtlCol="0">
            <a:spAutoFit/>
          </a:bodyPr>
          <a:lstStyle/>
          <a:p>
            <a:pPr marL="8145">
              <a:spcBef>
                <a:spcPts val="138"/>
              </a:spcBef>
            </a:pPr>
            <a:r>
              <a:rPr sz="577" b="1" dirty="0">
                <a:solidFill>
                  <a:srgbClr val="3B3B3B"/>
                </a:solidFill>
                <a:latin typeface="Times New Roman"/>
                <a:cs typeface="Times New Roman"/>
              </a:rPr>
              <a:t>Self-</a:t>
            </a:r>
            <a:r>
              <a:rPr sz="577" b="1" spc="26" dirty="0">
                <a:solidFill>
                  <a:srgbClr val="3B3B3B"/>
                </a:solidFill>
                <a:latin typeface="Times New Roman"/>
                <a:cs typeface="Times New Roman"/>
              </a:rPr>
              <a:t>awareness:</a:t>
            </a:r>
            <a:endParaRPr sz="577">
              <a:latin typeface="Times New Roman"/>
              <a:cs typeface="Times New Roman"/>
            </a:endParaRPr>
          </a:p>
          <a:p>
            <a:pPr marL="13438">
              <a:spcBef>
                <a:spcPts val="64"/>
              </a:spcBef>
            </a:pPr>
            <a:r>
              <a:rPr sz="513" spc="35" dirty="0">
                <a:solidFill>
                  <a:srgbClr val="3B3B3B"/>
                </a:solidFill>
                <a:latin typeface="Times New Roman"/>
                <a:cs typeface="Times New Roman"/>
              </a:rPr>
              <a:t>How</a:t>
            </a:r>
            <a:r>
              <a:rPr sz="513" spc="-61" dirty="0">
                <a:solidFill>
                  <a:srgbClr val="3B3B3B"/>
                </a:solidFill>
                <a:latin typeface="Times New Roman"/>
                <a:cs typeface="Times New Roman"/>
              </a:rPr>
              <a:t> </a:t>
            </a:r>
            <a:r>
              <a:rPr sz="513" spc="6" dirty="0">
                <a:solidFill>
                  <a:srgbClr val="3B3B3B"/>
                </a:solidFill>
                <a:latin typeface="Times New Roman"/>
                <a:cs typeface="Times New Roman"/>
              </a:rPr>
              <a:t>do</a:t>
            </a:r>
            <a:r>
              <a:rPr sz="513" spc="35" dirty="0">
                <a:solidFill>
                  <a:srgbClr val="3B3B3B"/>
                </a:solidFill>
                <a:latin typeface="Times New Roman"/>
                <a:cs typeface="Times New Roman"/>
              </a:rPr>
              <a:t> </a:t>
            </a:r>
            <a:r>
              <a:rPr sz="513" spc="6" dirty="0">
                <a:solidFill>
                  <a:srgbClr val="3B3B3B"/>
                </a:solidFill>
                <a:latin typeface="Times New Roman"/>
                <a:cs typeface="Times New Roman"/>
              </a:rPr>
              <a:t>I</a:t>
            </a:r>
            <a:r>
              <a:rPr sz="513" spc="45" dirty="0">
                <a:solidFill>
                  <a:srgbClr val="3B3B3B"/>
                </a:solidFill>
                <a:latin typeface="Times New Roman"/>
                <a:cs typeface="Times New Roman"/>
              </a:rPr>
              <a:t> </a:t>
            </a:r>
            <a:r>
              <a:rPr sz="513" spc="6" dirty="0">
                <a:solidFill>
                  <a:srgbClr val="262626"/>
                </a:solidFill>
                <a:latin typeface="Times New Roman"/>
                <a:cs typeface="Times New Roman"/>
              </a:rPr>
              <a:t>look?</a:t>
            </a:r>
            <a:r>
              <a:rPr sz="513" spc="13" dirty="0">
                <a:solidFill>
                  <a:srgbClr val="262626"/>
                </a:solidFill>
                <a:latin typeface="Times New Roman"/>
                <a:cs typeface="Times New Roman"/>
              </a:rPr>
              <a:t> </a:t>
            </a:r>
            <a:r>
              <a:rPr sz="513" spc="45" dirty="0">
                <a:solidFill>
                  <a:srgbClr val="3B3B3B"/>
                </a:solidFill>
                <a:latin typeface="Times New Roman"/>
                <a:cs typeface="Times New Roman"/>
              </a:rPr>
              <a:t>Howdo</a:t>
            </a:r>
            <a:r>
              <a:rPr sz="513" spc="55" dirty="0">
                <a:solidFill>
                  <a:srgbClr val="3B3B3B"/>
                </a:solidFill>
                <a:latin typeface="Times New Roman"/>
                <a:cs typeface="Times New Roman"/>
              </a:rPr>
              <a:t> </a:t>
            </a:r>
            <a:r>
              <a:rPr sz="513" spc="6" dirty="0">
                <a:solidFill>
                  <a:srgbClr val="3B3B3B"/>
                </a:solidFill>
                <a:latin typeface="Times New Roman"/>
                <a:cs typeface="Times New Roman"/>
              </a:rPr>
              <a:t>I</a:t>
            </a:r>
            <a:r>
              <a:rPr sz="513" spc="67" dirty="0">
                <a:solidFill>
                  <a:srgbClr val="3B3B3B"/>
                </a:solidFill>
                <a:latin typeface="Times New Roman"/>
                <a:cs typeface="Times New Roman"/>
              </a:rPr>
              <a:t> </a:t>
            </a:r>
            <a:r>
              <a:rPr sz="513" spc="6" dirty="0">
                <a:solidFill>
                  <a:srgbClr val="3B3B3B"/>
                </a:solidFill>
                <a:latin typeface="Times New Roman"/>
                <a:cs typeface="Times New Roman"/>
              </a:rPr>
              <a:t>behave?</a:t>
            </a:r>
            <a:r>
              <a:rPr sz="513" spc="35" dirty="0">
                <a:solidFill>
                  <a:srgbClr val="3B3B3B"/>
                </a:solidFill>
                <a:latin typeface="Times New Roman"/>
                <a:cs typeface="Times New Roman"/>
              </a:rPr>
              <a:t> </a:t>
            </a:r>
            <a:r>
              <a:rPr sz="513" spc="6" dirty="0">
                <a:solidFill>
                  <a:srgbClr val="3B3B3B"/>
                </a:solidFill>
                <a:latin typeface="Times New Roman"/>
                <a:cs typeface="Times New Roman"/>
              </a:rPr>
              <a:t>How</a:t>
            </a:r>
            <a:r>
              <a:rPr sz="513" spc="10" dirty="0">
                <a:solidFill>
                  <a:srgbClr val="3B3B3B"/>
                </a:solidFill>
                <a:latin typeface="Times New Roman"/>
                <a:cs typeface="Times New Roman"/>
              </a:rPr>
              <a:t> </a:t>
            </a:r>
            <a:r>
              <a:rPr sz="513" spc="6" dirty="0">
                <a:solidFill>
                  <a:srgbClr val="3B3B3B"/>
                </a:solidFill>
                <a:latin typeface="Times New Roman"/>
                <a:cs typeface="Times New Roman"/>
              </a:rPr>
              <a:t>am</a:t>
            </a:r>
            <a:r>
              <a:rPr sz="513" spc="77" dirty="0">
                <a:solidFill>
                  <a:srgbClr val="3B3B3B"/>
                </a:solidFill>
                <a:latin typeface="Times New Roman"/>
                <a:cs typeface="Times New Roman"/>
              </a:rPr>
              <a:t> </a:t>
            </a:r>
            <a:r>
              <a:rPr sz="513" spc="6" dirty="0">
                <a:solidFill>
                  <a:srgbClr val="262626"/>
                </a:solidFill>
                <a:latin typeface="Times New Roman"/>
                <a:cs typeface="Times New Roman"/>
              </a:rPr>
              <a:t>I</a:t>
            </a:r>
            <a:r>
              <a:rPr sz="513" spc="73" dirty="0">
                <a:solidFill>
                  <a:srgbClr val="262626"/>
                </a:solidFill>
                <a:latin typeface="Times New Roman"/>
                <a:cs typeface="Times New Roman"/>
              </a:rPr>
              <a:t> </a:t>
            </a:r>
            <a:r>
              <a:rPr sz="513" spc="-6" dirty="0">
                <a:solidFill>
                  <a:srgbClr val="3B3B3B"/>
                </a:solidFill>
                <a:latin typeface="Times New Roman"/>
                <a:cs typeface="Times New Roman"/>
              </a:rPr>
              <a:t>perceived?</a:t>
            </a:r>
            <a:endParaRPr sz="513">
              <a:latin typeface="Times New Roman"/>
              <a:cs typeface="Times New Roman"/>
            </a:endParaRPr>
          </a:p>
          <a:p>
            <a:pPr>
              <a:spcBef>
                <a:spcPts val="26"/>
              </a:spcBef>
            </a:pPr>
            <a:endParaRPr sz="513">
              <a:latin typeface="Times New Roman"/>
              <a:cs typeface="Times New Roman"/>
            </a:endParaRPr>
          </a:p>
          <a:p>
            <a:pPr marL="10181"/>
            <a:r>
              <a:rPr sz="577" b="1" spc="19" dirty="0">
                <a:solidFill>
                  <a:srgbClr val="262626"/>
                </a:solidFill>
                <a:latin typeface="Times New Roman"/>
                <a:cs typeface="Times New Roman"/>
              </a:rPr>
              <a:t>Responsible</a:t>
            </a:r>
            <a:r>
              <a:rPr sz="577" b="1" spc="71" dirty="0">
                <a:solidFill>
                  <a:srgbClr val="262626"/>
                </a:solidFill>
                <a:latin typeface="Times New Roman"/>
                <a:cs typeface="Times New Roman"/>
              </a:rPr>
              <a:t> </a:t>
            </a:r>
            <a:r>
              <a:rPr sz="577" b="1" spc="19" dirty="0">
                <a:solidFill>
                  <a:srgbClr val="3B3B3B"/>
                </a:solidFill>
                <a:latin typeface="Times New Roman"/>
                <a:cs typeface="Times New Roman"/>
              </a:rPr>
              <a:t>decision</a:t>
            </a:r>
            <a:r>
              <a:rPr sz="577" b="1" spc="22" dirty="0">
                <a:solidFill>
                  <a:srgbClr val="3B3B3B"/>
                </a:solidFill>
                <a:latin typeface="Times New Roman"/>
                <a:cs typeface="Times New Roman"/>
              </a:rPr>
              <a:t> </a:t>
            </a:r>
            <a:r>
              <a:rPr sz="577" b="1" spc="-6" dirty="0">
                <a:solidFill>
                  <a:srgbClr val="262626"/>
                </a:solidFill>
                <a:latin typeface="Times New Roman"/>
                <a:cs typeface="Times New Roman"/>
              </a:rPr>
              <a:t>making:</a:t>
            </a:r>
            <a:endParaRPr sz="577">
              <a:latin typeface="Times New Roman"/>
              <a:cs typeface="Times New Roman"/>
            </a:endParaRPr>
          </a:p>
          <a:p>
            <a:pPr marL="9773">
              <a:spcBef>
                <a:spcPts val="87"/>
              </a:spcBef>
            </a:pPr>
            <a:r>
              <a:rPr sz="513" spc="26" dirty="0">
                <a:solidFill>
                  <a:srgbClr val="3B3B3B"/>
                </a:solidFill>
                <a:latin typeface="Times New Roman"/>
                <a:cs typeface="Times New Roman"/>
              </a:rPr>
              <a:t>Taking</a:t>
            </a:r>
            <a:r>
              <a:rPr sz="513" spc="-48" dirty="0">
                <a:solidFill>
                  <a:srgbClr val="3B3B3B"/>
                </a:solidFill>
                <a:latin typeface="Times New Roman"/>
                <a:cs typeface="Times New Roman"/>
              </a:rPr>
              <a:t> </a:t>
            </a:r>
            <a:r>
              <a:rPr sz="513" spc="19" dirty="0">
                <a:solidFill>
                  <a:srgbClr val="3B3B3B"/>
                </a:solidFill>
                <a:latin typeface="Times New Roman"/>
                <a:cs typeface="Times New Roman"/>
              </a:rPr>
              <a:t>decisions</a:t>
            </a:r>
            <a:r>
              <a:rPr sz="513" spc="-38" dirty="0">
                <a:solidFill>
                  <a:srgbClr val="3B3B3B"/>
                </a:solidFill>
                <a:latin typeface="Times New Roman"/>
                <a:cs typeface="Times New Roman"/>
              </a:rPr>
              <a:t> </a:t>
            </a:r>
            <a:r>
              <a:rPr sz="513" spc="45" dirty="0">
                <a:solidFill>
                  <a:srgbClr val="3B3B3B"/>
                </a:solidFill>
                <a:latin typeface="Times New Roman"/>
                <a:cs typeface="Times New Roman"/>
              </a:rPr>
              <a:t>that</a:t>
            </a:r>
            <a:r>
              <a:rPr sz="513" spc="-29" dirty="0">
                <a:solidFill>
                  <a:srgbClr val="3B3B3B"/>
                </a:solidFill>
                <a:latin typeface="Times New Roman"/>
                <a:cs typeface="Times New Roman"/>
              </a:rPr>
              <a:t> </a:t>
            </a:r>
            <a:r>
              <a:rPr sz="513" spc="26" dirty="0">
                <a:solidFill>
                  <a:srgbClr val="525252"/>
                </a:solidFill>
                <a:latin typeface="Times New Roman"/>
                <a:cs typeface="Times New Roman"/>
              </a:rPr>
              <a:t>serves</a:t>
            </a:r>
            <a:r>
              <a:rPr sz="513" spc="-26" dirty="0">
                <a:solidFill>
                  <a:srgbClr val="525252"/>
                </a:solidFill>
                <a:latin typeface="Times New Roman"/>
                <a:cs typeface="Times New Roman"/>
              </a:rPr>
              <a:t> </a:t>
            </a:r>
            <a:r>
              <a:rPr sz="513" spc="42" dirty="0">
                <a:solidFill>
                  <a:srgbClr val="3B3B3B"/>
                </a:solidFill>
                <a:latin typeface="Times New Roman"/>
                <a:cs typeface="Times New Roman"/>
              </a:rPr>
              <a:t>my</a:t>
            </a:r>
            <a:r>
              <a:rPr sz="513" spc="-38" dirty="0">
                <a:solidFill>
                  <a:srgbClr val="3B3B3B"/>
                </a:solidFill>
                <a:latin typeface="Times New Roman"/>
                <a:cs typeface="Times New Roman"/>
              </a:rPr>
              <a:t> </a:t>
            </a:r>
            <a:r>
              <a:rPr sz="513" spc="-6" dirty="0">
                <a:solidFill>
                  <a:srgbClr val="3B3B3B"/>
                </a:solidFill>
                <a:latin typeface="Times New Roman"/>
                <a:cs typeface="Times New Roman"/>
              </a:rPr>
              <a:t>interests.</a:t>
            </a:r>
            <a:endParaRPr sz="513">
              <a:latin typeface="Times New Roman"/>
              <a:cs typeface="Times New Roman"/>
            </a:endParaRPr>
          </a:p>
          <a:p>
            <a:pPr>
              <a:spcBef>
                <a:spcPts val="80"/>
              </a:spcBef>
            </a:pPr>
            <a:endParaRPr sz="513">
              <a:latin typeface="Times New Roman"/>
              <a:cs typeface="Times New Roman"/>
            </a:endParaRPr>
          </a:p>
          <a:p>
            <a:pPr marL="10588">
              <a:spcBef>
                <a:spcPts val="3"/>
              </a:spcBef>
            </a:pPr>
            <a:r>
              <a:rPr sz="545" b="1" spc="38" dirty="0">
                <a:solidFill>
                  <a:srgbClr val="3B3B3B"/>
                </a:solidFill>
                <a:latin typeface="Times New Roman"/>
                <a:cs typeface="Times New Roman"/>
              </a:rPr>
              <a:t>Relationship</a:t>
            </a:r>
            <a:r>
              <a:rPr sz="545" b="1" spc="-55" dirty="0">
                <a:solidFill>
                  <a:srgbClr val="3B3B3B"/>
                </a:solidFill>
                <a:latin typeface="Times New Roman"/>
                <a:cs typeface="Times New Roman"/>
              </a:rPr>
              <a:t> </a:t>
            </a:r>
            <a:r>
              <a:rPr sz="545" b="1" spc="32" dirty="0">
                <a:solidFill>
                  <a:srgbClr val="3B3B3B"/>
                </a:solidFill>
                <a:latin typeface="Times New Roman"/>
                <a:cs typeface="Times New Roman"/>
              </a:rPr>
              <a:t>skills:</a:t>
            </a:r>
            <a:endParaRPr sz="545">
              <a:latin typeface="Times New Roman"/>
              <a:cs typeface="Times New Roman"/>
            </a:endParaRPr>
          </a:p>
          <a:p>
            <a:pPr marL="13031">
              <a:lnSpc>
                <a:spcPts val="609"/>
              </a:lnSpc>
              <a:spcBef>
                <a:spcPts val="71"/>
              </a:spcBef>
            </a:pPr>
            <a:r>
              <a:rPr sz="513" spc="26" dirty="0">
                <a:solidFill>
                  <a:srgbClr val="3B3B3B"/>
                </a:solidFill>
                <a:latin typeface="Times New Roman"/>
                <a:cs typeface="Times New Roman"/>
              </a:rPr>
              <a:t>Interacting</a:t>
            </a:r>
            <a:r>
              <a:rPr sz="513" spc="-3" dirty="0">
                <a:solidFill>
                  <a:srgbClr val="3B3B3B"/>
                </a:solidFill>
                <a:latin typeface="Times New Roman"/>
                <a:cs typeface="Times New Roman"/>
              </a:rPr>
              <a:t> </a:t>
            </a:r>
            <a:r>
              <a:rPr sz="513" spc="26" dirty="0">
                <a:solidFill>
                  <a:srgbClr val="3B3B3B"/>
                </a:solidFill>
                <a:latin typeface="Times New Roman"/>
                <a:cs typeface="Times New Roman"/>
              </a:rPr>
              <a:t>with</a:t>
            </a:r>
            <a:r>
              <a:rPr sz="513" spc="-6" dirty="0">
                <a:solidFill>
                  <a:srgbClr val="3B3B3B"/>
                </a:solidFill>
                <a:latin typeface="Times New Roman"/>
                <a:cs typeface="Times New Roman"/>
              </a:rPr>
              <a:t> </a:t>
            </a:r>
            <a:r>
              <a:rPr sz="513" spc="26" dirty="0">
                <a:solidFill>
                  <a:srgbClr val="3B3B3B"/>
                </a:solidFill>
                <a:latin typeface="Times New Roman"/>
                <a:cs typeface="Times New Roman"/>
              </a:rPr>
              <a:t>peers,</a:t>
            </a:r>
            <a:r>
              <a:rPr sz="513" spc="-10" dirty="0">
                <a:solidFill>
                  <a:srgbClr val="3B3B3B"/>
                </a:solidFill>
                <a:latin typeface="Times New Roman"/>
                <a:cs typeface="Times New Roman"/>
              </a:rPr>
              <a:t> </a:t>
            </a:r>
            <a:r>
              <a:rPr sz="513" spc="26" dirty="0">
                <a:solidFill>
                  <a:srgbClr val="3B3B3B"/>
                </a:solidFill>
                <a:latin typeface="Times New Roman"/>
                <a:cs typeface="Times New Roman"/>
              </a:rPr>
              <a:t>with</a:t>
            </a:r>
            <a:r>
              <a:rPr sz="513" spc="-19" dirty="0">
                <a:solidFill>
                  <a:srgbClr val="3B3B3B"/>
                </a:solidFill>
                <a:latin typeface="Times New Roman"/>
                <a:cs typeface="Times New Roman"/>
              </a:rPr>
              <a:t> </a:t>
            </a:r>
            <a:r>
              <a:rPr sz="513" spc="26" dirty="0">
                <a:solidFill>
                  <a:srgbClr val="262626"/>
                </a:solidFill>
                <a:latin typeface="Times New Roman"/>
                <a:cs typeface="Times New Roman"/>
              </a:rPr>
              <a:t>the</a:t>
            </a:r>
            <a:r>
              <a:rPr sz="513" spc="42" dirty="0">
                <a:solidFill>
                  <a:srgbClr val="262626"/>
                </a:solidFill>
                <a:latin typeface="Times New Roman"/>
                <a:cs typeface="Times New Roman"/>
              </a:rPr>
              <a:t> </a:t>
            </a:r>
            <a:r>
              <a:rPr sz="513" spc="32" dirty="0">
                <a:solidFill>
                  <a:srgbClr val="3B3B3B"/>
                </a:solidFill>
                <a:latin typeface="Times New Roman"/>
                <a:cs typeface="Times New Roman"/>
              </a:rPr>
              <a:t>surrounding</a:t>
            </a:r>
            <a:r>
              <a:rPr sz="513" spc="22" dirty="0">
                <a:solidFill>
                  <a:srgbClr val="3B3B3B"/>
                </a:solidFill>
                <a:latin typeface="Times New Roman"/>
                <a:cs typeface="Times New Roman"/>
              </a:rPr>
              <a:t> </a:t>
            </a:r>
            <a:r>
              <a:rPr sz="513" spc="32" dirty="0">
                <a:solidFill>
                  <a:srgbClr val="3B3B3B"/>
                </a:solidFill>
                <a:latin typeface="Times New Roman"/>
                <a:cs typeface="Times New Roman"/>
              </a:rPr>
              <a:t>(that</a:t>
            </a:r>
            <a:r>
              <a:rPr sz="513" spc="10" dirty="0">
                <a:solidFill>
                  <a:srgbClr val="3B3B3B"/>
                </a:solidFill>
                <a:latin typeface="Times New Roman"/>
                <a:cs typeface="Times New Roman"/>
              </a:rPr>
              <a:t> </a:t>
            </a:r>
            <a:r>
              <a:rPr sz="513" spc="-6" dirty="0">
                <a:solidFill>
                  <a:srgbClr val="3B3B3B"/>
                </a:solidFill>
                <a:latin typeface="Times New Roman"/>
                <a:cs typeface="Times New Roman"/>
              </a:rPr>
              <a:t>might</a:t>
            </a:r>
            <a:endParaRPr sz="513">
              <a:latin typeface="Times New Roman"/>
              <a:cs typeface="Times New Roman"/>
            </a:endParaRPr>
          </a:p>
          <a:p>
            <a:pPr marL="15067">
              <a:lnSpc>
                <a:spcPts val="802"/>
              </a:lnSpc>
            </a:pPr>
            <a:r>
              <a:rPr sz="673" spc="-32" dirty="0">
                <a:solidFill>
                  <a:srgbClr val="3B3B3B"/>
                </a:solidFill>
                <a:latin typeface="Times New Roman"/>
                <a:cs typeface="Times New Roman"/>
              </a:rPr>
              <a:t>be</a:t>
            </a:r>
            <a:r>
              <a:rPr sz="673" spc="-32" dirty="0">
                <a:solidFill>
                  <a:srgbClr val="262626"/>
                </a:solidFill>
                <a:latin typeface="Times New Roman"/>
                <a:cs typeface="Times New Roman"/>
              </a:rPr>
              <a:t>inferior</a:t>
            </a:r>
            <a:r>
              <a:rPr sz="673" spc="-45" dirty="0">
                <a:solidFill>
                  <a:srgbClr val="262626"/>
                </a:solidFill>
                <a:latin typeface="Times New Roman"/>
                <a:cs typeface="Times New Roman"/>
              </a:rPr>
              <a:t> </a:t>
            </a:r>
            <a:r>
              <a:rPr sz="673" spc="-16" dirty="0">
                <a:solidFill>
                  <a:srgbClr val="3B3B3B"/>
                </a:solidFill>
                <a:latin typeface="Times New Roman"/>
                <a:cs typeface="Times New Roman"/>
              </a:rPr>
              <a:t>to</a:t>
            </a:r>
            <a:r>
              <a:rPr sz="673" spc="-51" dirty="0">
                <a:solidFill>
                  <a:srgbClr val="3B3B3B"/>
                </a:solidFill>
                <a:latin typeface="Times New Roman"/>
                <a:cs typeface="Times New Roman"/>
              </a:rPr>
              <a:t> </a:t>
            </a:r>
            <a:r>
              <a:rPr sz="673" spc="-48" dirty="0">
                <a:solidFill>
                  <a:srgbClr val="262626"/>
                </a:solidFill>
                <a:latin typeface="Times New Roman"/>
                <a:cs typeface="Times New Roman"/>
              </a:rPr>
              <a:t>me),</a:t>
            </a:r>
            <a:r>
              <a:rPr sz="673" spc="-32" dirty="0">
                <a:solidFill>
                  <a:srgbClr val="262626"/>
                </a:solidFill>
                <a:latin typeface="Times New Roman"/>
                <a:cs typeface="Times New Roman"/>
              </a:rPr>
              <a:t> </a:t>
            </a:r>
            <a:r>
              <a:rPr sz="673" spc="-51" dirty="0">
                <a:solidFill>
                  <a:srgbClr val="3B3B3B"/>
                </a:solidFill>
                <a:latin typeface="Times New Roman"/>
                <a:cs typeface="Times New Roman"/>
              </a:rPr>
              <a:t>with</a:t>
            </a:r>
            <a:r>
              <a:rPr sz="673" spc="-55" dirty="0">
                <a:solidFill>
                  <a:srgbClr val="3B3B3B"/>
                </a:solidFill>
                <a:latin typeface="Times New Roman"/>
                <a:cs typeface="Times New Roman"/>
              </a:rPr>
              <a:t> </a:t>
            </a:r>
            <a:r>
              <a:rPr sz="673" spc="-48" dirty="0">
                <a:solidFill>
                  <a:srgbClr val="3B3B3B"/>
                </a:solidFill>
                <a:latin typeface="Times New Roman"/>
                <a:cs typeface="Times New Roman"/>
              </a:rPr>
              <a:t>sources</a:t>
            </a:r>
            <a:r>
              <a:rPr sz="673" spc="-51" dirty="0">
                <a:solidFill>
                  <a:srgbClr val="3B3B3B"/>
                </a:solidFill>
                <a:latin typeface="Times New Roman"/>
                <a:cs typeface="Times New Roman"/>
              </a:rPr>
              <a:t> </a:t>
            </a:r>
            <a:r>
              <a:rPr sz="673" spc="-45" dirty="0">
                <a:solidFill>
                  <a:srgbClr val="3B3B3B"/>
                </a:solidFill>
                <a:latin typeface="Times New Roman"/>
                <a:cs typeface="Times New Roman"/>
              </a:rPr>
              <a:t>of</a:t>
            </a:r>
            <a:r>
              <a:rPr sz="673" spc="-51" dirty="0">
                <a:solidFill>
                  <a:srgbClr val="3B3B3B"/>
                </a:solidFill>
                <a:latin typeface="Times New Roman"/>
                <a:cs typeface="Times New Roman"/>
              </a:rPr>
              <a:t> </a:t>
            </a:r>
            <a:r>
              <a:rPr sz="673" spc="-6" dirty="0">
                <a:solidFill>
                  <a:srgbClr val="3B3B3B"/>
                </a:solidFill>
                <a:latin typeface="Times New Roman"/>
                <a:cs typeface="Times New Roman"/>
              </a:rPr>
              <a:t>authority.</a:t>
            </a:r>
            <a:endParaRPr sz="673">
              <a:latin typeface="Times New Roman"/>
              <a:cs typeface="Times New Roman"/>
            </a:endParaRPr>
          </a:p>
          <a:p>
            <a:pPr>
              <a:spcBef>
                <a:spcPts val="141"/>
              </a:spcBef>
            </a:pPr>
            <a:endParaRPr sz="673">
              <a:latin typeface="Times New Roman"/>
              <a:cs typeface="Times New Roman"/>
            </a:endParaRPr>
          </a:p>
          <a:p>
            <a:pPr marR="3258" algn="r">
              <a:spcBef>
                <a:spcPts val="3"/>
              </a:spcBef>
            </a:pPr>
            <a:r>
              <a:rPr sz="705" spc="-32" dirty="0">
                <a:solidFill>
                  <a:srgbClr val="3B3B3B"/>
                </a:solidFill>
                <a:latin typeface="Times New Roman"/>
                <a:cs typeface="Times New Roman"/>
              </a:rPr>
              <a:t>9</a:t>
            </a:r>
            <a:endParaRPr sz="705">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391887" y="1596223"/>
            <a:ext cx="8586650" cy="254749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Times New Roman"/>
                <a:ea typeface="Times New Roman"/>
                <a:cs typeface="Times New Roman"/>
                <a:sym typeface="Times New Roman"/>
              </a:rPr>
              <a:t>Definition of gifted:</a:t>
            </a:r>
            <a:endParaRPr sz="20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Gifted are the ones who hold the 3 highest percentiles of assessed intelligence (I.Q.) in the broad population. Excellent are the one holding the 92-97 percentiles.</a:t>
            </a:r>
            <a:endParaRPr sz="20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a:t>
            </a:r>
            <a:endParaRPr sz="20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I.Q. = Heritage (40%) + Environment (40%) + Heritage/environment (20%).</a:t>
            </a:r>
            <a:endParaRPr sz="1800">
              <a:solidFill>
                <a:schemeClr val="dk1"/>
              </a:solidFill>
              <a:latin typeface="Calibri"/>
              <a:ea typeface="Calibri"/>
              <a:cs typeface="Calibri"/>
              <a:sym typeface="Calibri"/>
            </a:endParaRPr>
          </a:p>
        </p:txBody>
      </p:sp>
      <p:pic>
        <p:nvPicPr>
          <p:cNvPr id="159" name="Google Shape;159;p11" descr="×ª××¦××ª ×ª××× × ×¢×××¨ ×¤×¢××× ××××¡ ×¢× ×¡××××ª ×ª×§× ×©× 15"/>
          <p:cNvPicPr preferRelativeResize="0"/>
          <p:nvPr/>
        </p:nvPicPr>
        <p:blipFill rotWithShape="1">
          <a:blip r:embed="rId3">
            <a:alphaModFix/>
          </a:blip>
          <a:srcRect b="7224"/>
          <a:stretch/>
        </p:blipFill>
        <p:spPr>
          <a:xfrm>
            <a:off x="2905125" y="4329148"/>
            <a:ext cx="3333750" cy="2038350"/>
          </a:xfrm>
          <a:prstGeom prst="rect">
            <a:avLst/>
          </a:prstGeom>
          <a:noFill/>
          <a:ln>
            <a:noFill/>
          </a:ln>
        </p:spPr>
      </p:pic>
      <p:pic>
        <p:nvPicPr>
          <p:cNvPr id="160" name="Google Shape;160;p11"/>
          <p:cNvPicPr preferRelativeResize="0"/>
          <p:nvPr/>
        </p:nvPicPr>
        <p:blipFill rotWithShape="1">
          <a:blip r:embed="rId4">
            <a:alphaModFix/>
          </a:blip>
          <a:srcRect/>
          <a:stretch/>
        </p:blipFill>
        <p:spPr>
          <a:xfrm>
            <a:off x="5677354" y="476342"/>
            <a:ext cx="3055710" cy="1030242"/>
          </a:xfrm>
          <a:prstGeom prst="rect">
            <a:avLst/>
          </a:prstGeom>
          <a:noFill/>
          <a:ln>
            <a:noFill/>
          </a:ln>
        </p:spPr>
      </p:pic>
      <p:pic>
        <p:nvPicPr>
          <p:cNvPr id="161" name="Google Shape;161;p11"/>
          <p:cNvPicPr preferRelativeResize="0"/>
          <p:nvPr/>
        </p:nvPicPr>
        <p:blipFill rotWithShape="1">
          <a:blip r:embed="rId5">
            <a:alphaModFix/>
          </a:blip>
          <a:srcRect/>
          <a:stretch/>
        </p:blipFill>
        <p:spPr>
          <a:xfrm>
            <a:off x="244202" y="337821"/>
            <a:ext cx="2829923" cy="1351642"/>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960146"/>
            <a:ext cx="537883" cy="208539"/>
          </a:xfrm>
          <a:prstGeom prst="rect">
            <a:avLst/>
          </a:prstGeom>
        </p:spPr>
      </p:pic>
      <p:pic>
        <p:nvPicPr>
          <p:cNvPr id="4" name="object 4"/>
          <p:cNvPicPr/>
          <p:nvPr/>
        </p:nvPicPr>
        <p:blipFill>
          <a:blip r:embed="rId3" cstate="print"/>
          <a:stretch>
            <a:fillRect/>
          </a:stretch>
        </p:blipFill>
        <p:spPr>
          <a:xfrm>
            <a:off x="4731364" y="2825255"/>
            <a:ext cx="537883" cy="208539"/>
          </a:xfrm>
          <a:prstGeom prst="rect">
            <a:avLst/>
          </a:prstGeom>
        </p:spPr>
      </p:pic>
      <p:sp>
        <p:nvSpPr>
          <p:cNvPr id="5" name="object 5"/>
          <p:cNvSpPr/>
          <p:nvPr/>
        </p:nvSpPr>
        <p:spPr>
          <a:xfrm>
            <a:off x="4672578" y="458168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3760" y="86615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6699" y="272832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4339"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3157" y="458756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7278"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52004" y="86615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62129" y="1057074"/>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62129"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62129"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16503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29" y="183836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29" y="202928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57882" y="22143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29" y="221725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63760"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2129" y="291924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11309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30695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50080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6917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5069" y="388263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6700" y="407355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407943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9" name="object 29"/>
          <p:cNvSpPr/>
          <p:nvPr/>
        </p:nvSpPr>
        <p:spPr>
          <a:xfrm>
            <a:off x="4660821"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0948" y="4775541"/>
            <a:ext cx="1816718" cy="0"/>
          </a:xfrm>
          <a:custGeom>
            <a:avLst/>
            <a:gdLst/>
            <a:ahLst/>
            <a:cxnLst/>
            <a:rect l="l" t="t" r="r" b="b"/>
            <a:pathLst>
              <a:path w="2832735">
                <a:moveTo>
                  <a:pt x="0" y="0"/>
                </a:moveTo>
                <a:lnTo>
                  <a:pt x="2832328"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0948" y="497233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0948" y="5177935"/>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3" name="object 33"/>
          <p:cNvSpPr/>
          <p:nvPr/>
        </p:nvSpPr>
        <p:spPr>
          <a:xfrm>
            <a:off x="2670947" y="536297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0947" y="55509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0947" y="573306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9639" y="592691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0947" y="593279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705520" y="1043544"/>
            <a:ext cx="1730790" cy="908647"/>
          </a:xfrm>
          <a:prstGeom prst="rect">
            <a:avLst/>
          </a:prstGeom>
        </p:spPr>
        <p:txBody>
          <a:bodyPr vert="horz" wrap="square" lIns="0" tIns="0" rIns="0" bIns="0" rtlCol="0">
            <a:spAutoFit/>
          </a:bodyPr>
          <a:lstStyle/>
          <a:p>
            <a:pPr marL="1064487">
              <a:lnSpc>
                <a:spcPts val="1129"/>
              </a:lnSpc>
              <a:tabLst>
                <a:tab pos="1432212" algn="l"/>
              </a:tabLst>
            </a:pPr>
            <a:r>
              <a:rPr sz="4665" spc="-226" baseline="8018" dirty="0">
                <a:solidFill>
                  <a:srgbClr val="1370BC"/>
                </a:solidFill>
              </a:rPr>
              <a:t>■</a:t>
            </a:r>
            <a:r>
              <a:rPr sz="721" spc="-77" baseline="51851" dirty="0">
                <a:solidFill>
                  <a:srgbClr val="4B6979"/>
                </a:solidFill>
              </a:rPr>
              <a:t>Funde</a:t>
            </a:r>
            <a:r>
              <a:rPr sz="721" spc="-1317" baseline="51851" dirty="0">
                <a:solidFill>
                  <a:srgbClr val="4B6979"/>
                </a:solidFill>
              </a:rPr>
              <a:t>d</a:t>
            </a:r>
            <a:r>
              <a:rPr sz="481" spc="-51" dirty="0">
                <a:solidFill>
                  <a:srgbClr val="4B6979"/>
                </a:solidFill>
              </a:rPr>
              <a:t>Europea</a:t>
            </a:r>
            <a:r>
              <a:rPr sz="481" spc="-2931" dirty="0">
                <a:solidFill>
                  <a:srgbClr val="4B6979"/>
                </a:solidFill>
              </a:rPr>
              <a:t>n</a:t>
            </a:r>
            <a:r>
              <a:rPr sz="481" spc="-51" dirty="0">
                <a:solidFill>
                  <a:srgbClr val="4B6979"/>
                </a:solidFill>
              </a:rPr>
              <a:t>lh</a:t>
            </a:r>
            <a:r>
              <a:rPr sz="481" spc="-45" dirty="0">
                <a:solidFill>
                  <a:srgbClr val="4B6979"/>
                </a:solidFill>
              </a:rPr>
              <a:t>e</a:t>
            </a:r>
            <a:r>
              <a:rPr sz="481" dirty="0">
                <a:solidFill>
                  <a:srgbClr val="4B6979"/>
                </a:solidFill>
              </a:rPr>
              <a:t>	</a:t>
            </a:r>
            <a:r>
              <a:rPr sz="721" baseline="51851" dirty="0">
                <a:solidFill>
                  <a:srgbClr val="4B6979"/>
                </a:solidFill>
              </a:rPr>
              <a:t>by</a:t>
            </a:r>
            <a:r>
              <a:rPr sz="721" spc="317" baseline="51851" dirty="0">
                <a:solidFill>
                  <a:srgbClr val="4B6979"/>
                </a:solidFill>
              </a:rPr>
              <a:t> </a:t>
            </a:r>
            <a:r>
              <a:rPr sz="481" spc="-6" dirty="0">
                <a:solidFill>
                  <a:srgbClr val="4B6979"/>
                </a:solidFill>
              </a:rPr>
              <a:t>Union</a:t>
            </a:r>
            <a:endParaRPr sz="481"/>
          </a:p>
          <a:p>
            <a:pPr marL="32578">
              <a:lnSpc>
                <a:spcPts val="612"/>
              </a:lnSpc>
            </a:pPr>
            <a:r>
              <a:rPr sz="545" spc="6" dirty="0">
                <a:solidFill>
                  <a:srgbClr val="4B6979"/>
                </a:solidFill>
                <a:latin typeface="Times New Roman"/>
                <a:cs typeface="Times New Roman"/>
              </a:rPr>
              <a:t>The</a:t>
            </a:r>
            <a:r>
              <a:rPr sz="545" spc="-38" dirty="0">
                <a:solidFill>
                  <a:srgbClr val="4B6979"/>
                </a:solidFill>
                <a:latin typeface="Times New Roman"/>
                <a:cs typeface="Times New Roman"/>
              </a:rPr>
              <a:t> </a:t>
            </a:r>
            <a:r>
              <a:rPr sz="545" spc="6" dirty="0">
                <a:solidFill>
                  <a:srgbClr val="4B6979"/>
                </a:solidFill>
                <a:latin typeface="Times New Roman"/>
                <a:cs typeface="Times New Roman"/>
              </a:rPr>
              <a:t>social</a:t>
            </a:r>
            <a:r>
              <a:rPr sz="545" spc="-19" dirty="0">
                <a:solidFill>
                  <a:srgbClr val="4B6979"/>
                </a:solidFill>
                <a:latin typeface="Times New Roman"/>
                <a:cs typeface="Times New Roman"/>
              </a:rPr>
              <a:t> </a:t>
            </a:r>
            <a:r>
              <a:rPr sz="545" spc="6" dirty="0">
                <a:solidFill>
                  <a:srgbClr val="4B6979"/>
                </a:solidFill>
                <a:latin typeface="Times New Roman"/>
                <a:cs typeface="Times New Roman"/>
              </a:rPr>
              <a:t>emotional approach</a:t>
            </a:r>
            <a:r>
              <a:rPr sz="545" spc="35" dirty="0">
                <a:solidFill>
                  <a:srgbClr val="4B6979"/>
                </a:solidFill>
                <a:latin typeface="Times New Roman"/>
                <a:cs typeface="Times New Roman"/>
              </a:rPr>
              <a:t> </a:t>
            </a:r>
            <a:r>
              <a:rPr sz="545" spc="6" dirty="0">
                <a:solidFill>
                  <a:srgbClr val="4B6979"/>
                </a:solidFill>
                <a:latin typeface="Times New Roman"/>
                <a:cs typeface="Times New Roman"/>
              </a:rPr>
              <a:t>to</a:t>
            </a:r>
            <a:r>
              <a:rPr sz="545" spc="51" dirty="0">
                <a:solidFill>
                  <a:srgbClr val="4B6979"/>
                </a:solidFill>
                <a:latin typeface="Times New Roman"/>
                <a:cs typeface="Times New Roman"/>
              </a:rPr>
              <a:t> </a:t>
            </a:r>
            <a:r>
              <a:rPr sz="545" spc="6" dirty="0">
                <a:solidFill>
                  <a:srgbClr val="4B6979"/>
                </a:solidFill>
                <a:latin typeface="Times New Roman"/>
                <a:cs typeface="Times New Roman"/>
              </a:rPr>
              <a:t>teaching</a:t>
            </a:r>
            <a:r>
              <a:rPr sz="545" dirty="0">
                <a:solidFill>
                  <a:srgbClr val="4B6979"/>
                </a:solidFill>
                <a:latin typeface="Times New Roman"/>
                <a:cs typeface="Times New Roman"/>
              </a:rPr>
              <a:t> </a:t>
            </a:r>
            <a:r>
              <a:rPr sz="545" spc="6" dirty="0">
                <a:solidFill>
                  <a:srgbClr val="4B6979"/>
                </a:solidFill>
                <a:latin typeface="Times New Roman"/>
                <a:cs typeface="Times New Roman"/>
              </a:rPr>
              <a:t>gifted</a:t>
            </a:r>
            <a:r>
              <a:rPr sz="545" dirty="0">
                <a:solidFill>
                  <a:srgbClr val="4B6979"/>
                </a:solidFill>
                <a:latin typeface="Times New Roman"/>
                <a:cs typeface="Times New Roman"/>
              </a:rPr>
              <a:t> </a:t>
            </a:r>
            <a:r>
              <a:rPr sz="545" spc="-6" dirty="0">
                <a:solidFill>
                  <a:srgbClr val="4B6979"/>
                </a:solidFill>
                <a:latin typeface="Times New Roman"/>
                <a:cs typeface="Times New Roman"/>
              </a:rPr>
              <a:t>children</a:t>
            </a:r>
            <a:endParaRPr sz="545">
              <a:latin typeface="Times New Roman"/>
              <a:cs typeface="Times New Roman"/>
            </a:endParaRPr>
          </a:p>
          <a:p>
            <a:pPr>
              <a:spcBef>
                <a:spcPts val="58"/>
              </a:spcBef>
            </a:pPr>
            <a:endParaRPr sz="545">
              <a:latin typeface="Times New Roman"/>
              <a:cs typeface="Times New Roman"/>
            </a:endParaRPr>
          </a:p>
          <a:p>
            <a:pPr marL="72079">
              <a:spcBef>
                <a:spcPts val="3"/>
              </a:spcBef>
            </a:pPr>
            <a:r>
              <a:rPr sz="545" b="1" spc="42" dirty="0">
                <a:solidFill>
                  <a:srgbClr val="363636"/>
                </a:solidFill>
                <a:latin typeface="Times New Roman"/>
                <a:cs typeface="Times New Roman"/>
              </a:rPr>
              <a:t>Social</a:t>
            </a:r>
            <a:r>
              <a:rPr sz="545" b="1" spc="-35" dirty="0">
                <a:solidFill>
                  <a:srgbClr val="363636"/>
                </a:solidFill>
                <a:latin typeface="Times New Roman"/>
                <a:cs typeface="Times New Roman"/>
              </a:rPr>
              <a:t> </a:t>
            </a:r>
            <a:r>
              <a:rPr sz="545" b="1" spc="35" dirty="0">
                <a:solidFill>
                  <a:srgbClr val="363636"/>
                </a:solidFill>
                <a:latin typeface="Times New Roman"/>
                <a:cs typeface="Times New Roman"/>
              </a:rPr>
              <a:t>awareness:</a:t>
            </a:r>
            <a:endParaRPr sz="545">
              <a:latin typeface="Times New Roman"/>
              <a:cs typeface="Times New Roman"/>
            </a:endParaRPr>
          </a:p>
          <a:p>
            <a:pPr marL="59862">
              <a:spcBef>
                <a:spcPts val="61"/>
              </a:spcBef>
            </a:pPr>
            <a:r>
              <a:rPr sz="545" spc="13" dirty="0">
                <a:solidFill>
                  <a:srgbClr val="363636"/>
                </a:solidFill>
                <a:latin typeface="Times New Roman"/>
                <a:cs typeface="Times New Roman"/>
              </a:rPr>
              <a:t>What</a:t>
            </a:r>
            <a:r>
              <a:rPr sz="545" spc="-48" dirty="0">
                <a:solidFill>
                  <a:srgbClr val="363636"/>
                </a:solidFill>
                <a:latin typeface="Times New Roman"/>
                <a:cs typeface="Times New Roman"/>
              </a:rPr>
              <a:t> </a:t>
            </a:r>
            <a:r>
              <a:rPr sz="545" spc="13" dirty="0">
                <a:solidFill>
                  <a:srgbClr val="232323"/>
                </a:solidFill>
                <a:latin typeface="Times New Roman"/>
                <a:cs typeface="Times New Roman"/>
              </a:rPr>
              <a:t>is</a:t>
            </a:r>
            <a:r>
              <a:rPr sz="545" spc="-6" dirty="0">
                <a:solidFill>
                  <a:srgbClr val="232323"/>
                </a:solidFill>
                <a:latin typeface="Times New Roman"/>
                <a:cs typeface="Times New Roman"/>
              </a:rPr>
              <a:t> </a:t>
            </a:r>
            <a:r>
              <a:rPr sz="545" spc="6" dirty="0">
                <a:solidFill>
                  <a:srgbClr val="363636"/>
                </a:solidFill>
                <a:latin typeface="Times New Roman"/>
                <a:cs typeface="Times New Roman"/>
              </a:rPr>
              <a:t>going</a:t>
            </a:r>
            <a:r>
              <a:rPr sz="545" spc="-32" dirty="0">
                <a:solidFill>
                  <a:srgbClr val="363636"/>
                </a:solidFill>
                <a:latin typeface="Times New Roman"/>
                <a:cs typeface="Times New Roman"/>
              </a:rPr>
              <a:t> </a:t>
            </a:r>
            <a:r>
              <a:rPr sz="545" spc="13" dirty="0">
                <a:solidFill>
                  <a:srgbClr val="363636"/>
                </a:solidFill>
                <a:latin typeface="Times New Roman"/>
                <a:cs typeface="Times New Roman"/>
              </a:rPr>
              <a:t>on</a:t>
            </a:r>
            <a:r>
              <a:rPr sz="545" spc="-19" dirty="0">
                <a:solidFill>
                  <a:srgbClr val="363636"/>
                </a:solidFill>
                <a:latin typeface="Times New Roman"/>
                <a:cs typeface="Times New Roman"/>
              </a:rPr>
              <a:t> </a:t>
            </a:r>
            <a:r>
              <a:rPr sz="545" spc="13" dirty="0">
                <a:solidFill>
                  <a:srgbClr val="363636"/>
                </a:solidFill>
                <a:latin typeface="Times New Roman"/>
                <a:cs typeface="Times New Roman"/>
              </a:rPr>
              <a:t>around</a:t>
            </a:r>
            <a:r>
              <a:rPr sz="545" spc="-13" dirty="0">
                <a:solidFill>
                  <a:srgbClr val="363636"/>
                </a:solidFill>
                <a:latin typeface="Times New Roman"/>
                <a:cs typeface="Times New Roman"/>
              </a:rPr>
              <a:t> </a:t>
            </a:r>
            <a:r>
              <a:rPr sz="545" spc="13" dirty="0">
                <a:solidFill>
                  <a:srgbClr val="363636"/>
                </a:solidFill>
                <a:latin typeface="Times New Roman"/>
                <a:cs typeface="Times New Roman"/>
              </a:rPr>
              <a:t>me?</a:t>
            </a:r>
            <a:r>
              <a:rPr sz="545" spc="-19" dirty="0">
                <a:solidFill>
                  <a:srgbClr val="363636"/>
                </a:solidFill>
                <a:latin typeface="Times New Roman"/>
                <a:cs typeface="Times New Roman"/>
              </a:rPr>
              <a:t> </a:t>
            </a:r>
            <a:r>
              <a:rPr sz="545" spc="13" dirty="0">
                <a:solidFill>
                  <a:srgbClr val="232323"/>
                </a:solidFill>
                <a:latin typeface="Times New Roman"/>
                <a:cs typeface="Times New Roman"/>
              </a:rPr>
              <a:t>What</a:t>
            </a:r>
            <a:r>
              <a:rPr sz="545" spc="3" dirty="0">
                <a:solidFill>
                  <a:srgbClr val="232323"/>
                </a:solidFill>
                <a:latin typeface="Times New Roman"/>
                <a:cs typeface="Times New Roman"/>
              </a:rPr>
              <a:t> </a:t>
            </a:r>
            <a:r>
              <a:rPr sz="545" spc="13" dirty="0">
                <a:solidFill>
                  <a:srgbClr val="363636"/>
                </a:solidFill>
                <a:latin typeface="Times New Roman"/>
                <a:cs typeface="Times New Roman"/>
              </a:rPr>
              <a:t>am</a:t>
            </a:r>
            <a:r>
              <a:rPr sz="545" spc="-10" dirty="0">
                <a:solidFill>
                  <a:srgbClr val="363636"/>
                </a:solidFill>
                <a:latin typeface="Times New Roman"/>
                <a:cs typeface="Times New Roman"/>
              </a:rPr>
              <a:t> </a:t>
            </a:r>
            <a:r>
              <a:rPr sz="545" spc="13" dirty="0">
                <a:solidFill>
                  <a:srgbClr val="363636"/>
                </a:solidFill>
                <a:latin typeface="Times New Roman"/>
                <a:cs typeface="Times New Roman"/>
              </a:rPr>
              <a:t>I</a:t>
            </a:r>
            <a:r>
              <a:rPr sz="545" dirty="0">
                <a:solidFill>
                  <a:srgbClr val="363636"/>
                </a:solidFill>
                <a:latin typeface="Times New Roman"/>
                <a:cs typeface="Times New Roman"/>
              </a:rPr>
              <a:t> </a:t>
            </a:r>
            <a:r>
              <a:rPr sz="545" spc="13" dirty="0">
                <a:solidFill>
                  <a:srgbClr val="363636"/>
                </a:solidFill>
                <a:latin typeface="Times New Roman"/>
                <a:cs typeface="Times New Roman"/>
              </a:rPr>
              <a:t>expected</a:t>
            </a:r>
            <a:r>
              <a:rPr sz="545" spc="29" dirty="0">
                <a:solidFill>
                  <a:srgbClr val="363636"/>
                </a:solidFill>
                <a:latin typeface="Times New Roman"/>
                <a:cs typeface="Times New Roman"/>
              </a:rPr>
              <a:t> </a:t>
            </a:r>
            <a:r>
              <a:rPr sz="545" spc="13" dirty="0">
                <a:solidFill>
                  <a:srgbClr val="363636"/>
                </a:solidFill>
                <a:latin typeface="Times New Roman"/>
                <a:cs typeface="Times New Roman"/>
              </a:rPr>
              <a:t>to</a:t>
            </a:r>
            <a:r>
              <a:rPr sz="545" spc="6" dirty="0">
                <a:solidFill>
                  <a:srgbClr val="363636"/>
                </a:solidFill>
                <a:latin typeface="Times New Roman"/>
                <a:cs typeface="Times New Roman"/>
              </a:rPr>
              <a:t> </a:t>
            </a:r>
            <a:r>
              <a:rPr sz="545" spc="-16" dirty="0">
                <a:solidFill>
                  <a:srgbClr val="363636"/>
                </a:solidFill>
                <a:latin typeface="Times New Roman"/>
                <a:cs typeface="Times New Roman"/>
              </a:rPr>
              <a:t>do?</a:t>
            </a:r>
            <a:endParaRPr sz="545">
              <a:latin typeface="Times New Roman"/>
              <a:cs typeface="Times New Roman"/>
            </a:endParaRPr>
          </a:p>
          <a:p>
            <a:pPr>
              <a:spcBef>
                <a:spcPts val="106"/>
              </a:spcBef>
            </a:pPr>
            <a:endParaRPr sz="545">
              <a:latin typeface="Times New Roman"/>
              <a:cs typeface="Times New Roman"/>
            </a:endParaRPr>
          </a:p>
          <a:p>
            <a:pPr marL="57419"/>
            <a:r>
              <a:rPr sz="545" b="1" dirty="0">
                <a:solidFill>
                  <a:srgbClr val="363636"/>
                </a:solidFill>
                <a:latin typeface="Times New Roman"/>
                <a:cs typeface="Times New Roman"/>
              </a:rPr>
              <a:t>Self-</a:t>
            </a:r>
            <a:r>
              <a:rPr sz="545" b="1" spc="35" dirty="0">
                <a:solidFill>
                  <a:srgbClr val="363636"/>
                </a:solidFill>
                <a:latin typeface="Times New Roman"/>
                <a:cs typeface="Times New Roman"/>
              </a:rPr>
              <a:t>management:</a:t>
            </a:r>
            <a:endParaRPr sz="545">
              <a:latin typeface="Times New Roman"/>
              <a:cs typeface="Times New Roman"/>
            </a:endParaRPr>
          </a:p>
          <a:p>
            <a:pPr marL="61491">
              <a:spcBef>
                <a:spcPts val="51"/>
              </a:spcBef>
            </a:pPr>
            <a:r>
              <a:rPr sz="513" spc="13" dirty="0">
                <a:solidFill>
                  <a:srgbClr val="494949"/>
                </a:solidFill>
                <a:latin typeface="Times New Roman"/>
                <a:cs typeface="Times New Roman"/>
              </a:rPr>
              <a:t>Coping</a:t>
            </a:r>
            <a:r>
              <a:rPr sz="513" spc="-26" dirty="0">
                <a:solidFill>
                  <a:srgbClr val="494949"/>
                </a:solidFill>
                <a:latin typeface="Times New Roman"/>
                <a:cs typeface="Times New Roman"/>
              </a:rPr>
              <a:t> </a:t>
            </a:r>
            <a:r>
              <a:rPr sz="513" spc="32" dirty="0">
                <a:solidFill>
                  <a:srgbClr val="363636"/>
                </a:solidFill>
                <a:latin typeface="Times New Roman"/>
                <a:cs typeface="Times New Roman"/>
              </a:rPr>
              <a:t>with</a:t>
            </a:r>
            <a:r>
              <a:rPr sz="513" spc="-6" dirty="0">
                <a:solidFill>
                  <a:srgbClr val="363636"/>
                </a:solidFill>
                <a:latin typeface="Times New Roman"/>
                <a:cs typeface="Times New Roman"/>
              </a:rPr>
              <a:t> </a:t>
            </a:r>
            <a:r>
              <a:rPr sz="513" spc="13" dirty="0">
                <a:solidFill>
                  <a:srgbClr val="494949"/>
                </a:solidFill>
                <a:latin typeface="Times New Roman"/>
                <a:cs typeface="Times New Roman"/>
              </a:rPr>
              <a:t>everyday</a:t>
            </a:r>
            <a:r>
              <a:rPr sz="513" spc="3" dirty="0">
                <a:solidFill>
                  <a:srgbClr val="494949"/>
                </a:solidFill>
                <a:latin typeface="Times New Roman"/>
                <a:cs typeface="Times New Roman"/>
              </a:rPr>
              <a:t> </a:t>
            </a:r>
            <a:r>
              <a:rPr sz="513" spc="32" dirty="0">
                <a:solidFill>
                  <a:srgbClr val="363636"/>
                </a:solidFill>
                <a:latin typeface="Times New Roman"/>
                <a:cs typeface="Times New Roman"/>
              </a:rPr>
              <a:t>duties</a:t>
            </a:r>
            <a:r>
              <a:rPr sz="513" spc="-22" dirty="0">
                <a:solidFill>
                  <a:srgbClr val="363636"/>
                </a:solidFill>
                <a:latin typeface="Times New Roman"/>
                <a:cs typeface="Times New Roman"/>
              </a:rPr>
              <a:t> </a:t>
            </a:r>
            <a:r>
              <a:rPr sz="513" spc="42" dirty="0">
                <a:solidFill>
                  <a:srgbClr val="363636"/>
                </a:solidFill>
                <a:latin typeface="Times New Roman"/>
                <a:cs typeface="Times New Roman"/>
              </a:rPr>
              <a:t>and</a:t>
            </a:r>
            <a:r>
              <a:rPr sz="513" spc="19" dirty="0">
                <a:solidFill>
                  <a:srgbClr val="363636"/>
                </a:solidFill>
                <a:latin typeface="Times New Roman"/>
                <a:cs typeface="Times New Roman"/>
              </a:rPr>
              <a:t> </a:t>
            </a:r>
            <a:r>
              <a:rPr sz="513" spc="-6" dirty="0">
                <a:solidFill>
                  <a:srgbClr val="363636"/>
                </a:solidFill>
                <a:latin typeface="Times New Roman"/>
                <a:cs typeface="Times New Roman"/>
              </a:rPr>
              <a:t>responsibilities.</a:t>
            </a:r>
            <a:endParaRPr sz="513">
              <a:latin typeface="Times New Roman"/>
              <a:cs typeface="Times New Roman"/>
            </a:endParaRPr>
          </a:p>
        </p:txBody>
      </p:sp>
      <p:sp>
        <p:nvSpPr>
          <p:cNvPr id="39" name="object 39"/>
          <p:cNvSpPr txBox="1"/>
          <p:nvPr/>
        </p:nvSpPr>
        <p:spPr>
          <a:xfrm>
            <a:off x="6376419" y="2236853"/>
            <a:ext cx="118915" cy="116716"/>
          </a:xfrm>
          <a:prstGeom prst="rect">
            <a:avLst/>
          </a:prstGeom>
        </p:spPr>
        <p:txBody>
          <a:bodyPr vert="horz" wrap="square" lIns="0" tIns="8145" rIns="0" bIns="0" rtlCol="0">
            <a:spAutoFit/>
          </a:bodyPr>
          <a:lstStyle/>
          <a:p>
            <a:pPr marL="8145">
              <a:spcBef>
                <a:spcPts val="64"/>
              </a:spcBef>
            </a:pPr>
            <a:r>
              <a:rPr sz="705" spc="32" dirty="0">
                <a:solidFill>
                  <a:srgbClr val="363636"/>
                </a:solidFill>
                <a:latin typeface="Times New Roman"/>
                <a:cs typeface="Times New Roman"/>
              </a:rPr>
              <a:t>10</a:t>
            </a:r>
            <a:endParaRPr sz="705">
              <a:latin typeface="Times New Roman"/>
              <a:cs typeface="Times New Roman"/>
            </a:endParaRPr>
          </a:p>
        </p:txBody>
      </p:sp>
      <p:sp>
        <p:nvSpPr>
          <p:cNvPr id="40" name="object 40"/>
          <p:cNvSpPr txBox="1"/>
          <p:nvPr/>
        </p:nvSpPr>
        <p:spPr>
          <a:xfrm>
            <a:off x="4725005" y="2866610"/>
            <a:ext cx="1722238" cy="1361014"/>
          </a:xfrm>
          <a:prstGeom prst="rect">
            <a:avLst/>
          </a:prstGeom>
        </p:spPr>
        <p:txBody>
          <a:bodyPr vert="horz" wrap="square" lIns="0" tIns="0" rIns="0" bIns="0" rtlCol="0">
            <a:spAutoFit/>
          </a:bodyPr>
          <a:lstStyle/>
          <a:p>
            <a:pPr marL="1047791">
              <a:lnSpc>
                <a:spcPts val="1424"/>
              </a:lnSpc>
              <a:tabLst>
                <a:tab pos="1418774" algn="l"/>
              </a:tabLst>
            </a:pPr>
            <a:r>
              <a:rPr sz="4665" spc="-192" baseline="9163" dirty="0">
                <a:solidFill>
                  <a:srgbClr val="1370BC"/>
                </a:solidFill>
              </a:rPr>
              <a:t>■</a:t>
            </a:r>
            <a:r>
              <a:rPr sz="721" spc="-72" baseline="59259" dirty="0">
                <a:solidFill>
                  <a:srgbClr val="365262"/>
                </a:solidFill>
              </a:rPr>
              <a:t>Funde</a:t>
            </a:r>
            <a:r>
              <a:rPr sz="721" spc="-1347" baseline="59259" dirty="0">
                <a:solidFill>
                  <a:srgbClr val="365262"/>
                </a:solidFill>
              </a:rPr>
              <a:t>d</a:t>
            </a:r>
            <a:r>
              <a:rPr sz="481" spc="-48" dirty="0">
                <a:solidFill>
                  <a:srgbClr val="4B6979"/>
                </a:solidFill>
              </a:rPr>
              <a:t>Europea</a:t>
            </a:r>
            <a:r>
              <a:rPr sz="481" spc="-2912" dirty="0">
                <a:solidFill>
                  <a:srgbClr val="4B6979"/>
                </a:solidFill>
              </a:rPr>
              <a:t>n</a:t>
            </a:r>
            <a:r>
              <a:rPr sz="481" spc="-48" dirty="0">
                <a:solidFill>
                  <a:srgbClr val="2F5E7C"/>
                </a:solidFill>
              </a:rPr>
              <a:t>th</a:t>
            </a:r>
            <a:r>
              <a:rPr sz="481" spc="-42" dirty="0">
                <a:solidFill>
                  <a:srgbClr val="2F5E7C"/>
                </a:solidFill>
              </a:rPr>
              <a:t>e</a:t>
            </a:r>
            <a:r>
              <a:rPr sz="481" dirty="0">
                <a:solidFill>
                  <a:srgbClr val="2F5E7C"/>
                </a:solidFill>
              </a:rPr>
              <a:t>	</a:t>
            </a:r>
            <a:r>
              <a:rPr sz="721" spc="-91" baseline="59259" dirty="0">
                <a:solidFill>
                  <a:srgbClr val="4B6979"/>
                </a:solidFill>
              </a:rPr>
              <a:t>by</a:t>
            </a:r>
            <a:r>
              <a:rPr sz="721" spc="466" baseline="59259" dirty="0">
                <a:solidFill>
                  <a:srgbClr val="4B6979"/>
                </a:solidFill>
              </a:rPr>
              <a:t> </a:t>
            </a:r>
            <a:r>
              <a:rPr sz="481" spc="-73" dirty="0">
                <a:solidFill>
                  <a:srgbClr val="4B6979"/>
                </a:solidFill>
              </a:rPr>
              <a:t>Union</a:t>
            </a:r>
            <a:endParaRPr sz="481"/>
          </a:p>
          <a:p>
            <a:pPr marL="27691">
              <a:lnSpc>
                <a:spcPts val="580"/>
              </a:lnSpc>
            </a:pPr>
            <a:r>
              <a:rPr sz="545" spc="-42" dirty="0">
                <a:solidFill>
                  <a:srgbClr val="4B6979"/>
                </a:solidFill>
                <a:latin typeface="Times New Roman"/>
                <a:cs typeface="Times New Roman"/>
              </a:rPr>
              <a:t>The</a:t>
            </a:r>
            <a:r>
              <a:rPr sz="545" spc="138" dirty="0">
                <a:solidFill>
                  <a:srgbClr val="4B6979"/>
                </a:solidFill>
                <a:latin typeface="Times New Roman"/>
                <a:cs typeface="Times New Roman"/>
              </a:rPr>
              <a:t>  </a:t>
            </a:r>
            <a:r>
              <a:rPr sz="545" dirty="0">
                <a:solidFill>
                  <a:srgbClr val="4B6979"/>
                </a:solidFill>
                <a:latin typeface="Times New Roman"/>
                <a:cs typeface="Times New Roman"/>
              </a:rPr>
              <a:t>structure</a:t>
            </a:r>
            <a:r>
              <a:rPr sz="545" spc="-42" dirty="0">
                <a:solidFill>
                  <a:srgbClr val="4B6979"/>
                </a:solidFill>
                <a:latin typeface="Times New Roman"/>
                <a:cs typeface="Times New Roman"/>
              </a:rPr>
              <a:t> </a:t>
            </a:r>
            <a:r>
              <a:rPr sz="545" dirty="0">
                <a:solidFill>
                  <a:srgbClr val="4B6979"/>
                </a:solidFill>
                <a:latin typeface="Times New Roman"/>
                <a:cs typeface="Times New Roman"/>
              </a:rPr>
              <a:t>of</a:t>
            </a:r>
            <a:r>
              <a:rPr sz="545" spc="-6" dirty="0">
                <a:solidFill>
                  <a:srgbClr val="4B6979"/>
                </a:solidFill>
                <a:latin typeface="Times New Roman"/>
                <a:cs typeface="Times New Roman"/>
              </a:rPr>
              <a:t> </a:t>
            </a:r>
            <a:r>
              <a:rPr sz="545" dirty="0">
                <a:solidFill>
                  <a:srgbClr val="4B6979"/>
                </a:solidFill>
                <a:latin typeface="Times New Roman"/>
                <a:cs typeface="Times New Roman"/>
              </a:rPr>
              <a:t>a</a:t>
            </a:r>
            <a:r>
              <a:rPr sz="545" spc="55" dirty="0">
                <a:solidFill>
                  <a:srgbClr val="4B6979"/>
                </a:solidFill>
                <a:latin typeface="Times New Roman"/>
                <a:cs typeface="Times New Roman"/>
              </a:rPr>
              <a:t> </a:t>
            </a:r>
            <a:r>
              <a:rPr sz="545" dirty="0">
                <a:solidFill>
                  <a:srgbClr val="4B6979"/>
                </a:solidFill>
                <a:latin typeface="Times New Roman"/>
                <a:cs typeface="Times New Roman"/>
              </a:rPr>
              <a:t>curriculum</a:t>
            </a:r>
            <a:r>
              <a:rPr sz="545" spc="35" dirty="0">
                <a:solidFill>
                  <a:srgbClr val="4B6979"/>
                </a:solidFill>
                <a:latin typeface="Times New Roman"/>
                <a:cs typeface="Times New Roman"/>
              </a:rPr>
              <a:t> </a:t>
            </a:r>
            <a:r>
              <a:rPr sz="545" dirty="0">
                <a:solidFill>
                  <a:srgbClr val="4B6979"/>
                </a:solidFill>
                <a:latin typeface="Times New Roman"/>
                <a:cs typeface="Times New Roman"/>
              </a:rPr>
              <a:t>adequate</a:t>
            </a:r>
            <a:r>
              <a:rPr sz="545" spc="6" dirty="0">
                <a:solidFill>
                  <a:srgbClr val="4B6979"/>
                </a:solidFill>
                <a:latin typeface="Times New Roman"/>
                <a:cs typeface="Times New Roman"/>
              </a:rPr>
              <a:t> </a:t>
            </a:r>
            <a:r>
              <a:rPr sz="545" dirty="0">
                <a:solidFill>
                  <a:srgbClr val="4B6979"/>
                </a:solidFill>
                <a:latin typeface="Times New Roman"/>
                <a:cs typeface="Times New Roman"/>
              </a:rPr>
              <a:t>for</a:t>
            </a:r>
            <a:r>
              <a:rPr sz="545" spc="-10" dirty="0">
                <a:solidFill>
                  <a:srgbClr val="4B6979"/>
                </a:solidFill>
                <a:latin typeface="Times New Roman"/>
                <a:cs typeface="Times New Roman"/>
              </a:rPr>
              <a:t> </a:t>
            </a:r>
            <a:r>
              <a:rPr sz="545" dirty="0">
                <a:solidFill>
                  <a:srgbClr val="4B6979"/>
                </a:solidFill>
                <a:latin typeface="Times New Roman"/>
                <a:cs typeface="Times New Roman"/>
              </a:rPr>
              <a:t>gifted</a:t>
            </a:r>
            <a:r>
              <a:rPr sz="545" spc="26" dirty="0">
                <a:solidFill>
                  <a:srgbClr val="4B6979"/>
                </a:solidFill>
                <a:latin typeface="Times New Roman"/>
                <a:cs typeface="Times New Roman"/>
              </a:rPr>
              <a:t> </a:t>
            </a:r>
            <a:r>
              <a:rPr sz="545" spc="-6" dirty="0">
                <a:solidFill>
                  <a:srgbClr val="4B6979"/>
                </a:solidFill>
                <a:latin typeface="Times New Roman"/>
                <a:cs typeface="Times New Roman"/>
              </a:rPr>
              <a:t>children</a:t>
            </a:r>
            <a:endParaRPr sz="545">
              <a:latin typeface="Times New Roman"/>
              <a:cs typeface="Times New Roman"/>
            </a:endParaRPr>
          </a:p>
          <a:p>
            <a:pPr marL="92440" marR="34614" indent="-68414">
              <a:lnSpc>
                <a:spcPct val="102600"/>
              </a:lnSpc>
              <a:spcBef>
                <a:spcPts val="45"/>
              </a:spcBef>
            </a:pPr>
            <a:r>
              <a:rPr sz="545" b="1" spc="13" dirty="0">
                <a:solidFill>
                  <a:srgbClr val="494949"/>
                </a:solidFill>
                <a:latin typeface="Times New Roman"/>
                <a:cs typeface="Times New Roman"/>
              </a:rPr>
              <a:t>The</a:t>
            </a:r>
            <a:r>
              <a:rPr sz="545" b="1" spc="-55" dirty="0">
                <a:solidFill>
                  <a:srgbClr val="494949"/>
                </a:solidFill>
                <a:latin typeface="Times New Roman"/>
                <a:cs typeface="Times New Roman"/>
              </a:rPr>
              <a:t> </a:t>
            </a:r>
            <a:r>
              <a:rPr sz="545" b="1" spc="13" dirty="0">
                <a:solidFill>
                  <a:srgbClr val="363636"/>
                </a:solidFill>
                <a:latin typeface="Times New Roman"/>
                <a:cs typeface="Times New Roman"/>
              </a:rPr>
              <a:t>structure</a:t>
            </a:r>
            <a:r>
              <a:rPr sz="545" b="1" spc="-38" dirty="0">
                <a:solidFill>
                  <a:srgbClr val="363636"/>
                </a:solidFill>
                <a:latin typeface="Times New Roman"/>
                <a:cs typeface="Times New Roman"/>
              </a:rPr>
              <a:t> </a:t>
            </a:r>
            <a:r>
              <a:rPr sz="545" b="1" spc="13" dirty="0">
                <a:solidFill>
                  <a:srgbClr val="363636"/>
                </a:solidFill>
                <a:latin typeface="Times New Roman"/>
                <a:cs typeface="Times New Roman"/>
              </a:rPr>
              <a:t>of</a:t>
            </a:r>
            <a:r>
              <a:rPr sz="545" b="1" spc="6" dirty="0">
                <a:solidFill>
                  <a:srgbClr val="363636"/>
                </a:solidFill>
                <a:latin typeface="Times New Roman"/>
                <a:cs typeface="Times New Roman"/>
              </a:rPr>
              <a:t> </a:t>
            </a:r>
            <a:r>
              <a:rPr sz="545" b="1" spc="13" dirty="0">
                <a:solidFill>
                  <a:srgbClr val="363636"/>
                </a:solidFill>
                <a:latin typeface="Times New Roman"/>
                <a:cs typeface="Times New Roman"/>
              </a:rPr>
              <a:t>a</a:t>
            </a:r>
            <a:r>
              <a:rPr sz="545" b="1" spc="-19" dirty="0">
                <a:solidFill>
                  <a:srgbClr val="363636"/>
                </a:solidFill>
                <a:latin typeface="Times New Roman"/>
                <a:cs typeface="Times New Roman"/>
              </a:rPr>
              <a:t> </a:t>
            </a:r>
            <a:r>
              <a:rPr sz="545" b="1" spc="13" dirty="0">
                <a:solidFill>
                  <a:srgbClr val="363636"/>
                </a:solidFill>
                <a:latin typeface="Times New Roman"/>
                <a:cs typeface="Times New Roman"/>
              </a:rPr>
              <a:t>curriculum</a:t>
            </a:r>
            <a:r>
              <a:rPr sz="545" b="1" spc="-3" dirty="0">
                <a:solidFill>
                  <a:srgbClr val="363636"/>
                </a:solidFill>
                <a:latin typeface="Times New Roman"/>
                <a:cs typeface="Times New Roman"/>
              </a:rPr>
              <a:t> </a:t>
            </a:r>
            <a:r>
              <a:rPr sz="545" b="1" spc="13" dirty="0">
                <a:solidFill>
                  <a:srgbClr val="363636"/>
                </a:solidFill>
                <a:latin typeface="Times New Roman"/>
                <a:cs typeface="Times New Roman"/>
              </a:rPr>
              <a:t>for</a:t>
            </a:r>
            <a:r>
              <a:rPr sz="545" b="1" spc="-3" dirty="0">
                <a:solidFill>
                  <a:srgbClr val="363636"/>
                </a:solidFill>
                <a:latin typeface="Times New Roman"/>
                <a:cs typeface="Times New Roman"/>
              </a:rPr>
              <a:t> </a:t>
            </a:r>
            <a:r>
              <a:rPr sz="545" b="1" spc="13" dirty="0">
                <a:solidFill>
                  <a:srgbClr val="363636"/>
                </a:solidFill>
                <a:latin typeface="Times New Roman"/>
                <a:cs typeface="Times New Roman"/>
              </a:rPr>
              <a:t>gifted</a:t>
            </a:r>
            <a:r>
              <a:rPr sz="545" b="1" spc="-45" dirty="0">
                <a:solidFill>
                  <a:srgbClr val="363636"/>
                </a:solidFill>
                <a:latin typeface="Times New Roman"/>
                <a:cs typeface="Times New Roman"/>
              </a:rPr>
              <a:t> </a:t>
            </a:r>
            <a:r>
              <a:rPr sz="545" b="1" spc="13" dirty="0">
                <a:solidFill>
                  <a:srgbClr val="494949"/>
                </a:solidFill>
                <a:latin typeface="Times New Roman"/>
                <a:cs typeface="Times New Roman"/>
              </a:rPr>
              <a:t>c</a:t>
            </a:r>
            <a:r>
              <a:rPr sz="545" b="1" spc="13" dirty="0">
                <a:solidFill>
                  <a:srgbClr val="232323"/>
                </a:solidFill>
                <a:latin typeface="Times New Roman"/>
                <a:cs typeface="Times New Roman"/>
              </a:rPr>
              <a:t>lasse</a:t>
            </a:r>
            <a:r>
              <a:rPr sz="545" b="1" spc="13" dirty="0">
                <a:solidFill>
                  <a:srgbClr val="494949"/>
                </a:solidFill>
                <a:latin typeface="Times New Roman"/>
                <a:cs typeface="Times New Roman"/>
              </a:rPr>
              <a:t>s</a:t>
            </a:r>
            <a:r>
              <a:rPr sz="545" b="1" spc="26" dirty="0">
                <a:solidFill>
                  <a:srgbClr val="494949"/>
                </a:solidFill>
                <a:latin typeface="Times New Roman"/>
                <a:cs typeface="Times New Roman"/>
              </a:rPr>
              <a:t> </a:t>
            </a:r>
            <a:r>
              <a:rPr sz="545" spc="13" dirty="0">
                <a:solidFill>
                  <a:srgbClr val="494949"/>
                </a:solidFill>
                <a:latin typeface="Times New Roman"/>
                <a:cs typeface="Times New Roman"/>
              </a:rPr>
              <a:t>-</a:t>
            </a:r>
            <a:r>
              <a:rPr sz="545" spc="128" dirty="0">
                <a:solidFill>
                  <a:srgbClr val="494949"/>
                </a:solidFill>
                <a:latin typeface="Times New Roman"/>
                <a:cs typeface="Times New Roman"/>
              </a:rPr>
              <a:t> </a:t>
            </a:r>
            <a:r>
              <a:rPr sz="417" b="1" spc="-16" dirty="0">
                <a:solidFill>
                  <a:srgbClr val="363636"/>
                </a:solidFill>
                <a:latin typeface="Times New Roman"/>
                <a:cs typeface="Times New Roman"/>
              </a:rPr>
              <a:t>1:</a:t>
            </a:r>
            <a:r>
              <a:rPr sz="417" b="1" spc="321" dirty="0">
                <a:solidFill>
                  <a:srgbClr val="363636"/>
                </a:solidFill>
                <a:latin typeface="Times New Roman"/>
                <a:cs typeface="Times New Roman"/>
              </a:rPr>
              <a:t> </a:t>
            </a:r>
            <a:r>
              <a:rPr sz="481" dirty="0">
                <a:solidFill>
                  <a:srgbClr val="494949"/>
                </a:solidFill>
                <a:latin typeface="Times New Roman"/>
                <a:cs typeface="Times New Roman"/>
              </a:rPr>
              <a:t>The</a:t>
            </a:r>
            <a:r>
              <a:rPr sz="481" spc="-67" dirty="0">
                <a:solidFill>
                  <a:srgbClr val="494949"/>
                </a:solidFill>
                <a:latin typeface="Times New Roman"/>
                <a:cs typeface="Times New Roman"/>
              </a:rPr>
              <a:t> </a:t>
            </a:r>
            <a:r>
              <a:rPr sz="481" dirty="0">
                <a:solidFill>
                  <a:srgbClr val="494949"/>
                </a:solidFill>
                <a:latin typeface="Times New Roman"/>
                <a:cs typeface="Times New Roman"/>
              </a:rPr>
              <a:t>curriculum</a:t>
            </a:r>
            <a:r>
              <a:rPr sz="481" spc="-3" dirty="0">
                <a:solidFill>
                  <a:srgbClr val="494949"/>
                </a:solidFill>
                <a:latin typeface="Times New Roman"/>
                <a:cs typeface="Times New Roman"/>
              </a:rPr>
              <a:t> </a:t>
            </a:r>
            <a:r>
              <a:rPr sz="513" spc="-32" dirty="0">
                <a:solidFill>
                  <a:srgbClr val="494949"/>
                </a:solidFill>
                <a:latin typeface="Times New Roman"/>
                <a:cs typeface="Times New Roman"/>
              </a:rPr>
              <a:t>will</a:t>
            </a:r>
            <a:r>
              <a:rPr sz="513" spc="-42" dirty="0">
                <a:solidFill>
                  <a:srgbClr val="494949"/>
                </a:solidFill>
                <a:latin typeface="Times New Roman"/>
                <a:cs typeface="Times New Roman"/>
              </a:rPr>
              <a:t> </a:t>
            </a:r>
            <a:r>
              <a:rPr sz="481" spc="-6" dirty="0">
                <a:solidFill>
                  <a:srgbClr val="363636"/>
                </a:solidFill>
                <a:latin typeface="Times New Roman"/>
                <a:cs typeface="Times New Roman"/>
              </a:rPr>
              <a:t>be</a:t>
            </a:r>
            <a:r>
              <a:rPr sz="481" spc="45" dirty="0">
                <a:solidFill>
                  <a:srgbClr val="363636"/>
                </a:solidFill>
                <a:latin typeface="Times New Roman"/>
                <a:cs typeface="Times New Roman"/>
              </a:rPr>
              <a:t> </a:t>
            </a:r>
            <a:r>
              <a:rPr sz="481" dirty="0">
                <a:solidFill>
                  <a:srgbClr val="363636"/>
                </a:solidFill>
                <a:latin typeface="Times New Roman"/>
                <a:cs typeface="Times New Roman"/>
              </a:rPr>
              <a:t>built</a:t>
            </a:r>
            <a:r>
              <a:rPr sz="481" spc="-55" dirty="0">
                <a:solidFill>
                  <a:srgbClr val="363636"/>
                </a:solidFill>
                <a:latin typeface="Times New Roman"/>
                <a:cs typeface="Times New Roman"/>
              </a:rPr>
              <a:t> </a:t>
            </a:r>
            <a:r>
              <a:rPr sz="481" dirty="0">
                <a:solidFill>
                  <a:srgbClr val="363636"/>
                </a:solidFill>
                <a:latin typeface="Times New Roman"/>
                <a:cs typeface="Times New Roman"/>
              </a:rPr>
              <a:t>with</a:t>
            </a:r>
            <a:r>
              <a:rPr sz="481" spc="-61" dirty="0">
                <a:solidFill>
                  <a:srgbClr val="363636"/>
                </a:solidFill>
                <a:latin typeface="Times New Roman"/>
                <a:cs typeface="Times New Roman"/>
              </a:rPr>
              <a:t> </a:t>
            </a:r>
            <a:r>
              <a:rPr sz="481" dirty="0">
                <a:solidFill>
                  <a:srgbClr val="363636"/>
                </a:solidFill>
                <a:latin typeface="Times New Roman"/>
                <a:cs typeface="Times New Roman"/>
              </a:rPr>
              <a:t>the</a:t>
            </a:r>
            <a:r>
              <a:rPr sz="481" spc="35" dirty="0">
                <a:solidFill>
                  <a:srgbClr val="363636"/>
                </a:solidFill>
                <a:latin typeface="Times New Roman"/>
                <a:cs typeface="Times New Roman"/>
              </a:rPr>
              <a:t> </a:t>
            </a:r>
            <a:r>
              <a:rPr sz="481" spc="-6" dirty="0">
                <a:solidFill>
                  <a:srgbClr val="363636"/>
                </a:solidFill>
                <a:latin typeface="Times New Roman"/>
                <a:cs typeface="Times New Roman"/>
              </a:rPr>
              <a:t>involvement</a:t>
            </a:r>
            <a:r>
              <a:rPr sz="481" spc="-48" dirty="0">
                <a:solidFill>
                  <a:srgbClr val="363636"/>
                </a:solidFill>
                <a:latin typeface="Times New Roman"/>
                <a:cs typeface="Times New Roman"/>
              </a:rPr>
              <a:t> </a:t>
            </a:r>
            <a:r>
              <a:rPr sz="481" spc="-6" dirty="0">
                <a:solidFill>
                  <a:srgbClr val="363636"/>
                </a:solidFill>
                <a:latin typeface="Times New Roman"/>
                <a:cs typeface="Times New Roman"/>
              </a:rPr>
              <a:t>of</a:t>
            </a:r>
            <a:r>
              <a:rPr sz="481" spc="-38" dirty="0">
                <a:solidFill>
                  <a:srgbClr val="363636"/>
                </a:solidFill>
                <a:latin typeface="Times New Roman"/>
                <a:cs typeface="Times New Roman"/>
              </a:rPr>
              <a:t> </a:t>
            </a:r>
            <a:r>
              <a:rPr sz="481" dirty="0">
                <a:solidFill>
                  <a:srgbClr val="363636"/>
                </a:solidFill>
                <a:latin typeface="Times New Roman"/>
                <a:cs typeface="Times New Roman"/>
              </a:rPr>
              <a:t>the</a:t>
            </a:r>
            <a:r>
              <a:rPr sz="481" spc="55" dirty="0">
                <a:solidFill>
                  <a:srgbClr val="363636"/>
                </a:solidFill>
                <a:latin typeface="Times New Roman"/>
                <a:cs typeface="Times New Roman"/>
              </a:rPr>
              <a:t> </a:t>
            </a:r>
            <a:r>
              <a:rPr sz="481" spc="-6" dirty="0">
                <a:solidFill>
                  <a:srgbClr val="363636"/>
                </a:solidFill>
                <a:latin typeface="Times New Roman"/>
                <a:cs typeface="Times New Roman"/>
              </a:rPr>
              <a:t>teachers</a:t>
            </a:r>
            <a:r>
              <a:rPr sz="481" spc="321" dirty="0">
                <a:solidFill>
                  <a:srgbClr val="363636"/>
                </a:solidFill>
                <a:latin typeface="Times New Roman"/>
                <a:cs typeface="Times New Roman"/>
              </a:rPr>
              <a:t> </a:t>
            </a:r>
            <a:r>
              <a:rPr sz="481" dirty="0">
                <a:solidFill>
                  <a:srgbClr val="494949"/>
                </a:solidFill>
                <a:latin typeface="Times New Roman"/>
                <a:cs typeface="Times New Roman"/>
              </a:rPr>
              <a:t>in</a:t>
            </a:r>
            <a:r>
              <a:rPr sz="481" spc="-32" dirty="0">
                <a:solidFill>
                  <a:srgbClr val="494949"/>
                </a:solidFill>
                <a:latin typeface="Times New Roman"/>
                <a:cs typeface="Times New Roman"/>
              </a:rPr>
              <a:t> </a:t>
            </a:r>
            <a:r>
              <a:rPr sz="481" dirty="0">
                <a:solidFill>
                  <a:srgbClr val="494949"/>
                </a:solidFill>
                <a:latin typeface="Times New Roman"/>
                <a:cs typeface="Times New Roman"/>
              </a:rPr>
              <a:t>the</a:t>
            </a:r>
            <a:r>
              <a:rPr sz="481" spc="6" dirty="0">
                <a:solidFill>
                  <a:srgbClr val="494949"/>
                </a:solidFill>
                <a:latin typeface="Times New Roman"/>
                <a:cs typeface="Times New Roman"/>
              </a:rPr>
              <a:t> </a:t>
            </a:r>
            <a:r>
              <a:rPr sz="481" dirty="0">
                <a:solidFill>
                  <a:srgbClr val="494949"/>
                </a:solidFill>
                <a:latin typeface="Times New Roman"/>
                <a:cs typeface="Times New Roman"/>
              </a:rPr>
              <a:t>giftedclassrooms,</a:t>
            </a:r>
            <a:r>
              <a:rPr sz="481" spc="-19" dirty="0">
                <a:solidFill>
                  <a:srgbClr val="494949"/>
                </a:solidFill>
                <a:latin typeface="Times New Roman"/>
                <a:cs typeface="Times New Roman"/>
              </a:rPr>
              <a:t> </a:t>
            </a:r>
            <a:r>
              <a:rPr sz="481" dirty="0">
                <a:solidFill>
                  <a:srgbClr val="494949"/>
                </a:solidFill>
                <a:latin typeface="Times New Roman"/>
                <a:cs typeface="Times New Roman"/>
              </a:rPr>
              <a:t>as</a:t>
            </a:r>
            <a:r>
              <a:rPr sz="481" spc="29" dirty="0">
                <a:solidFill>
                  <a:srgbClr val="494949"/>
                </a:solidFill>
                <a:latin typeface="Times New Roman"/>
                <a:cs typeface="Times New Roman"/>
              </a:rPr>
              <a:t> </a:t>
            </a:r>
            <a:r>
              <a:rPr sz="481" spc="-19" dirty="0">
                <a:solidFill>
                  <a:srgbClr val="494949"/>
                </a:solidFill>
                <a:latin typeface="Times New Roman"/>
                <a:cs typeface="Times New Roman"/>
              </a:rPr>
              <a:t>wel</a:t>
            </a:r>
            <a:r>
              <a:rPr sz="481" spc="-19" dirty="0">
                <a:solidFill>
                  <a:srgbClr val="232323"/>
                </a:solidFill>
                <a:latin typeface="Times New Roman"/>
                <a:cs typeface="Times New Roman"/>
              </a:rPr>
              <a:t>l</a:t>
            </a:r>
            <a:r>
              <a:rPr sz="481" spc="-10" dirty="0">
                <a:solidFill>
                  <a:srgbClr val="232323"/>
                </a:solidFill>
                <a:latin typeface="Times New Roman"/>
                <a:cs typeface="Times New Roman"/>
              </a:rPr>
              <a:t> </a:t>
            </a:r>
            <a:r>
              <a:rPr sz="481" dirty="0">
                <a:solidFill>
                  <a:srgbClr val="494949"/>
                </a:solidFill>
                <a:latin typeface="Times New Roman"/>
                <a:cs typeface="Times New Roman"/>
              </a:rPr>
              <a:t>as</a:t>
            </a:r>
            <a:r>
              <a:rPr sz="481" spc="112" dirty="0">
                <a:solidFill>
                  <a:srgbClr val="494949"/>
                </a:solidFill>
                <a:latin typeface="Times New Roman"/>
                <a:cs typeface="Times New Roman"/>
              </a:rPr>
              <a:t> </a:t>
            </a:r>
            <a:r>
              <a:rPr sz="481" spc="-13" dirty="0">
                <a:solidFill>
                  <a:srgbClr val="494949"/>
                </a:solidFill>
                <a:latin typeface="Times New Roman"/>
                <a:cs typeface="Times New Roman"/>
              </a:rPr>
              <a:t>pedagogic</a:t>
            </a:r>
            <a:r>
              <a:rPr sz="481" spc="-38" dirty="0">
                <a:solidFill>
                  <a:srgbClr val="494949"/>
                </a:solidFill>
                <a:latin typeface="Times New Roman"/>
                <a:cs typeface="Times New Roman"/>
              </a:rPr>
              <a:t> </a:t>
            </a:r>
            <a:r>
              <a:rPr sz="481" dirty="0">
                <a:solidFill>
                  <a:srgbClr val="363636"/>
                </a:solidFill>
                <a:latin typeface="Times New Roman"/>
                <a:cs typeface="Times New Roman"/>
              </a:rPr>
              <a:t>instructors</a:t>
            </a:r>
            <a:r>
              <a:rPr sz="481" spc="-10" dirty="0">
                <a:solidFill>
                  <a:srgbClr val="363636"/>
                </a:solidFill>
                <a:latin typeface="Times New Roman"/>
                <a:cs typeface="Times New Roman"/>
              </a:rPr>
              <a:t> </a:t>
            </a:r>
            <a:r>
              <a:rPr sz="481" spc="-16" dirty="0">
                <a:solidFill>
                  <a:srgbClr val="363636"/>
                </a:solidFill>
                <a:latin typeface="Times New Roman"/>
                <a:cs typeface="Times New Roman"/>
              </a:rPr>
              <a:t>and</a:t>
            </a:r>
            <a:r>
              <a:rPr sz="481" spc="321" dirty="0">
                <a:solidFill>
                  <a:srgbClr val="363636"/>
                </a:solidFill>
                <a:latin typeface="Times New Roman"/>
                <a:cs typeface="Times New Roman"/>
              </a:rPr>
              <a:t> </a:t>
            </a:r>
            <a:r>
              <a:rPr sz="481" dirty="0">
                <a:solidFill>
                  <a:srgbClr val="363636"/>
                </a:solidFill>
                <a:latin typeface="Times New Roman"/>
                <a:cs typeface="Times New Roman"/>
              </a:rPr>
              <a:t>other</a:t>
            </a:r>
            <a:r>
              <a:rPr sz="481" spc="6" dirty="0">
                <a:solidFill>
                  <a:srgbClr val="363636"/>
                </a:solidFill>
                <a:latin typeface="Times New Roman"/>
                <a:cs typeface="Times New Roman"/>
              </a:rPr>
              <a:t> </a:t>
            </a:r>
            <a:r>
              <a:rPr sz="481" dirty="0">
                <a:solidFill>
                  <a:srgbClr val="363636"/>
                </a:solidFill>
                <a:latin typeface="Times New Roman"/>
                <a:cs typeface="Times New Roman"/>
              </a:rPr>
              <a:t>relevant</a:t>
            </a:r>
            <a:r>
              <a:rPr sz="481" spc="-42" dirty="0">
                <a:solidFill>
                  <a:srgbClr val="363636"/>
                </a:solidFill>
                <a:latin typeface="Times New Roman"/>
                <a:cs typeface="Times New Roman"/>
              </a:rPr>
              <a:t> </a:t>
            </a:r>
            <a:r>
              <a:rPr sz="481" spc="-6" dirty="0">
                <a:solidFill>
                  <a:srgbClr val="363636"/>
                </a:solidFill>
                <a:latin typeface="Times New Roman"/>
                <a:cs typeface="Times New Roman"/>
              </a:rPr>
              <a:t>figures.</a:t>
            </a:r>
            <a:endParaRPr sz="481">
              <a:latin typeface="Times New Roman"/>
              <a:cs typeface="Times New Roman"/>
            </a:endParaRPr>
          </a:p>
          <a:p>
            <a:pPr marL="94884">
              <a:lnSpc>
                <a:spcPts val="555"/>
              </a:lnSpc>
            </a:pPr>
            <a:r>
              <a:rPr sz="481" spc="-6" dirty="0">
                <a:solidFill>
                  <a:srgbClr val="494949"/>
                </a:solidFill>
                <a:latin typeface="Times New Roman"/>
                <a:cs typeface="Times New Roman"/>
              </a:rPr>
              <a:t>Curricul</a:t>
            </a:r>
            <a:r>
              <a:rPr sz="481" spc="-6" dirty="0">
                <a:solidFill>
                  <a:srgbClr val="232323"/>
                </a:solidFill>
                <a:latin typeface="Times New Roman"/>
                <a:cs typeface="Times New Roman"/>
              </a:rPr>
              <a:t>um</a:t>
            </a:r>
            <a:r>
              <a:rPr sz="481" spc="35" dirty="0">
                <a:solidFill>
                  <a:srgbClr val="232323"/>
                </a:solidFill>
                <a:latin typeface="Times New Roman"/>
                <a:cs typeface="Times New Roman"/>
              </a:rPr>
              <a:t> </a:t>
            </a:r>
            <a:r>
              <a:rPr sz="481" dirty="0">
                <a:solidFill>
                  <a:srgbClr val="494949"/>
                </a:solidFill>
                <a:latin typeface="Times New Roman"/>
                <a:cs typeface="Times New Roman"/>
              </a:rPr>
              <a:t>combiningcon</a:t>
            </a:r>
            <a:r>
              <a:rPr sz="481" dirty="0">
                <a:solidFill>
                  <a:srgbClr val="232323"/>
                </a:solidFill>
                <a:latin typeface="Times New Roman"/>
                <a:cs typeface="Times New Roman"/>
              </a:rPr>
              <a:t>ten</a:t>
            </a:r>
            <a:r>
              <a:rPr sz="481" dirty="0">
                <a:solidFill>
                  <a:srgbClr val="494949"/>
                </a:solidFill>
                <a:latin typeface="Times New Roman"/>
                <a:cs typeface="Times New Roman"/>
              </a:rPr>
              <a:t>t</a:t>
            </a:r>
            <a:r>
              <a:rPr sz="481" spc="-3" dirty="0">
                <a:solidFill>
                  <a:srgbClr val="494949"/>
                </a:solidFill>
                <a:latin typeface="Times New Roman"/>
                <a:cs typeface="Times New Roman"/>
              </a:rPr>
              <a:t> </a:t>
            </a:r>
            <a:r>
              <a:rPr sz="481" dirty="0">
                <a:solidFill>
                  <a:srgbClr val="363636"/>
                </a:solidFill>
                <a:latin typeface="Times New Roman"/>
                <a:cs typeface="Times New Roman"/>
              </a:rPr>
              <a:t>and</a:t>
            </a:r>
            <a:r>
              <a:rPr sz="481" spc="42" dirty="0">
                <a:solidFill>
                  <a:srgbClr val="363636"/>
                </a:solidFill>
                <a:latin typeface="Times New Roman"/>
                <a:cs typeface="Times New Roman"/>
              </a:rPr>
              <a:t> </a:t>
            </a:r>
            <a:r>
              <a:rPr sz="481" dirty="0">
                <a:solidFill>
                  <a:srgbClr val="232323"/>
                </a:solidFill>
                <a:latin typeface="Times New Roman"/>
                <a:cs typeface="Times New Roman"/>
              </a:rPr>
              <a:t>t</a:t>
            </a:r>
            <a:r>
              <a:rPr sz="481" dirty="0">
                <a:solidFill>
                  <a:srgbClr val="494949"/>
                </a:solidFill>
                <a:latin typeface="Times New Roman"/>
                <a:cs typeface="Times New Roman"/>
              </a:rPr>
              <a:t>each</a:t>
            </a:r>
            <a:r>
              <a:rPr sz="481" dirty="0">
                <a:solidFill>
                  <a:srgbClr val="232323"/>
                </a:solidFill>
                <a:latin typeface="Times New Roman"/>
                <a:cs typeface="Times New Roman"/>
              </a:rPr>
              <a:t>i</a:t>
            </a:r>
            <a:r>
              <a:rPr sz="481" dirty="0">
                <a:solidFill>
                  <a:srgbClr val="494949"/>
                </a:solidFill>
                <a:latin typeface="Times New Roman"/>
                <a:cs typeface="Times New Roman"/>
              </a:rPr>
              <a:t>ngstyles</a:t>
            </a:r>
            <a:r>
              <a:rPr sz="481" spc="-3" dirty="0">
                <a:solidFill>
                  <a:srgbClr val="494949"/>
                </a:solidFill>
                <a:latin typeface="Times New Roman"/>
                <a:cs typeface="Times New Roman"/>
              </a:rPr>
              <a:t> </a:t>
            </a:r>
            <a:r>
              <a:rPr sz="481" dirty="0">
                <a:solidFill>
                  <a:srgbClr val="363636"/>
                </a:solidFill>
                <a:latin typeface="Times New Roman"/>
                <a:cs typeface="Times New Roman"/>
              </a:rPr>
              <a:t>in</a:t>
            </a:r>
            <a:r>
              <a:rPr sz="481" spc="55" dirty="0">
                <a:solidFill>
                  <a:srgbClr val="363636"/>
                </a:solidFill>
                <a:latin typeface="Times New Roman"/>
                <a:cs typeface="Times New Roman"/>
              </a:rPr>
              <a:t> </a:t>
            </a:r>
            <a:r>
              <a:rPr sz="481" spc="-6" dirty="0">
                <a:solidFill>
                  <a:srgbClr val="363636"/>
                </a:solidFill>
                <a:latin typeface="Times New Roman"/>
                <a:cs typeface="Times New Roman"/>
              </a:rPr>
              <a:t>order</a:t>
            </a:r>
            <a:r>
              <a:rPr sz="481" spc="-6" dirty="0">
                <a:solidFill>
                  <a:srgbClr val="494949"/>
                </a:solidFill>
                <a:latin typeface="Times New Roman"/>
                <a:cs typeface="Times New Roman"/>
              </a:rPr>
              <a:t>to</a:t>
            </a:r>
            <a:endParaRPr sz="481">
              <a:latin typeface="Times New Roman"/>
              <a:cs typeface="Times New Roman"/>
            </a:endParaRPr>
          </a:p>
          <a:p>
            <a:pPr marL="94884" marR="372611">
              <a:lnSpc>
                <a:spcPct val="104200"/>
              </a:lnSpc>
              <a:spcBef>
                <a:spcPts val="22"/>
              </a:spcBef>
            </a:pPr>
            <a:r>
              <a:rPr sz="481" dirty="0">
                <a:solidFill>
                  <a:srgbClr val="363636"/>
                </a:solidFill>
                <a:latin typeface="Times New Roman"/>
                <a:cs typeface="Times New Roman"/>
              </a:rPr>
              <a:t>deliver</a:t>
            </a:r>
            <a:r>
              <a:rPr sz="481" spc="-32" dirty="0">
                <a:solidFill>
                  <a:srgbClr val="363636"/>
                </a:solidFill>
                <a:latin typeface="Times New Roman"/>
                <a:cs typeface="Times New Roman"/>
              </a:rPr>
              <a:t> </a:t>
            </a:r>
            <a:r>
              <a:rPr sz="481" dirty="0">
                <a:solidFill>
                  <a:srgbClr val="494949"/>
                </a:solidFill>
                <a:latin typeface="Times New Roman"/>
                <a:cs typeface="Times New Roman"/>
              </a:rPr>
              <a:t>enrichment,</a:t>
            </a:r>
            <a:r>
              <a:rPr sz="481" spc="-3" dirty="0">
                <a:solidFill>
                  <a:srgbClr val="494949"/>
                </a:solidFill>
                <a:latin typeface="Times New Roman"/>
                <a:cs typeface="Times New Roman"/>
              </a:rPr>
              <a:t> </a:t>
            </a:r>
            <a:r>
              <a:rPr sz="481" dirty="0">
                <a:solidFill>
                  <a:srgbClr val="494949"/>
                </a:solidFill>
                <a:latin typeface="Times New Roman"/>
                <a:cs typeface="Times New Roman"/>
              </a:rPr>
              <a:t>deepeni</a:t>
            </a:r>
            <a:r>
              <a:rPr sz="481" dirty="0">
                <a:solidFill>
                  <a:srgbClr val="232323"/>
                </a:solidFill>
                <a:latin typeface="Times New Roman"/>
                <a:cs typeface="Times New Roman"/>
              </a:rPr>
              <a:t>n</a:t>
            </a:r>
            <a:r>
              <a:rPr sz="481" dirty="0">
                <a:solidFill>
                  <a:srgbClr val="494949"/>
                </a:solidFill>
                <a:latin typeface="Times New Roman"/>
                <a:cs typeface="Times New Roman"/>
              </a:rPr>
              <a:t>g</a:t>
            </a:r>
            <a:r>
              <a:rPr sz="481" spc="-3" dirty="0">
                <a:solidFill>
                  <a:srgbClr val="494949"/>
                </a:solidFill>
                <a:latin typeface="Times New Roman"/>
                <a:cs typeface="Times New Roman"/>
              </a:rPr>
              <a:t> </a:t>
            </a:r>
            <a:r>
              <a:rPr sz="481" dirty="0">
                <a:solidFill>
                  <a:srgbClr val="363636"/>
                </a:solidFill>
                <a:latin typeface="Times New Roman"/>
                <a:cs typeface="Times New Roman"/>
              </a:rPr>
              <a:t>and</a:t>
            </a:r>
            <a:r>
              <a:rPr sz="481" spc="16" dirty="0">
                <a:solidFill>
                  <a:srgbClr val="363636"/>
                </a:solidFill>
                <a:latin typeface="Times New Roman"/>
                <a:cs typeface="Times New Roman"/>
              </a:rPr>
              <a:t> </a:t>
            </a:r>
            <a:r>
              <a:rPr sz="481" spc="-6" dirty="0">
                <a:solidFill>
                  <a:srgbClr val="494949"/>
                </a:solidFill>
                <a:latin typeface="Times New Roman"/>
                <a:cs typeface="Times New Roman"/>
              </a:rPr>
              <a:t>broadening.</a:t>
            </a:r>
            <a:r>
              <a:rPr sz="481" spc="321" dirty="0">
                <a:solidFill>
                  <a:srgbClr val="494949"/>
                </a:solidFill>
                <a:latin typeface="Times New Roman"/>
                <a:cs typeface="Times New Roman"/>
              </a:rPr>
              <a:t> </a:t>
            </a:r>
            <a:r>
              <a:rPr sz="481" dirty="0">
                <a:solidFill>
                  <a:srgbClr val="363636"/>
                </a:solidFill>
                <a:latin typeface="Times New Roman"/>
                <a:cs typeface="Times New Roman"/>
              </a:rPr>
              <a:t>Combining</a:t>
            </a:r>
            <a:r>
              <a:rPr sz="481" spc="-19" dirty="0">
                <a:solidFill>
                  <a:srgbClr val="363636"/>
                </a:solidFill>
                <a:latin typeface="Times New Roman"/>
                <a:cs typeface="Times New Roman"/>
              </a:rPr>
              <a:t> </a:t>
            </a:r>
            <a:r>
              <a:rPr sz="481" dirty="0">
                <a:solidFill>
                  <a:srgbClr val="494949"/>
                </a:solidFill>
                <a:latin typeface="Times New Roman"/>
                <a:cs typeface="Times New Roman"/>
              </a:rPr>
              <a:t>team</a:t>
            </a:r>
            <a:r>
              <a:rPr sz="481" spc="-13" dirty="0">
                <a:solidFill>
                  <a:srgbClr val="494949"/>
                </a:solidFill>
                <a:latin typeface="Times New Roman"/>
                <a:cs typeface="Times New Roman"/>
              </a:rPr>
              <a:t> </a:t>
            </a:r>
            <a:r>
              <a:rPr sz="481" dirty="0">
                <a:solidFill>
                  <a:srgbClr val="363636"/>
                </a:solidFill>
                <a:latin typeface="Times New Roman"/>
                <a:cs typeface="Times New Roman"/>
              </a:rPr>
              <a:t>learning</a:t>
            </a:r>
            <a:r>
              <a:rPr sz="481" spc="-19" dirty="0">
                <a:solidFill>
                  <a:srgbClr val="363636"/>
                </a:solidFill>
                <a:latin typeface="Times New Roman"/>
                <a:cs typeface="Times New Roman"/>
              </a:rPr>
              <a:t> </a:t>
            </a:r>
            <a:r>
              <a:rPr sz="481" dirty="0">
                <a:solidFill>
                  <a:srgbClr val="494949"/>
                </a:solidFill>
                <a:latin typeface="Times New Roman"/>
                <a:cs typeface="Times New Roman"/>
              </a:rPr>
              <a:t>with</a:t>
            </a:r>
            <a:r>
              <a:rPr sz="481" spc="-51" dirty="0">
                <a:solidFill>
                  <a:srgbClr val="494949"/>
                </a:solidFill>
                <a:latin typeface="Times New Roman"/>
                <a:cs typeface="Times New Roman"/>
              </a:rPr>
              <a:t> </a:t>
            </a:r>
            <a:r>
              <a:rPr sz="481" spc="-6" dirty="0">
                <a:solidFill>
                  <a:srgbClr val="494949"/>
                </a:solidFill>
                <a:latin typeface="Times New Roman"/>
                <a:cs typeface="Times New Roman"/>
              </a:rPr>
              <a:t>individual</a:t>
            </a:r>
            <a:r>
              <a:rPr sz="481" spc="-19" dirty="0">
                <a:solidFill>
                  <a:srgbClr val="494949"/>
                </a:solidFill>
                <a:latin typeface="Times New Roman"/>
                <a:cs typeface="Times New Roman"/>
              </a:rPr>
              <a:t> </a:t>
            </a:r>
            <a:r>
              <a:rPr sz="481" spc="-6" dirty="0">
                <a:solidFill>
                  <a:srgbClr val="494949"/>
                </a:solidFill>
                <a:latin typeface="Times New Roman"/>
                <a:cs typeface="Times New Roman"/>
              </a:rPr>
              <a:t>learning.</a:t>
            </a:r>
            <a:endParaRPr sz="481">
              <a:latin typeface="Times New Roman"/>
              <a:cs typeface="Times New Roman"/>
            </a:endParaRPr>
          </a:p>
          <a:p>
            <a:pPr marL="95291" marR="57419" indent="11402"/>
            <a:r>
              <a:rPr sz="481" dirty="0">
                <a:solidFill>
                  <a:srgbClr val="494949"/>
                </a:solidFill>
                <a:latin typeface="Times New Roman"/>
                <a:cs typeface="Times New Roman"/>
              </a:rPr>
              <a:t>Creatingc</a:t>
            </a:r>
            <a:r>
              <a:rPr sz="481" dirty="0">
                <a:solidFill>
                  <a:srgbClr val="232323"/>
                </a:solidFill>
                <a:latin typeface="Times New Roman"/>
                <a:cs typeface="Times New Roman"/>
              </a:rPr>
              <a:t>hall</a:t>
            </a:r>
            <a:r>
              <a:rPr sz="481" dirty="0">
                <a:solidFill>
                  <a:srgbClr val="494949"/>
                </a:solidFill>
                <a:latin typeface="Times New Roman"/>
                <a:cs typeface="Times New Roman"/>
              </a:rPr>
              <a:t>enging</a:t>
            </a:r>
            <a:r>
              <a:rPr sz="481" spc="32" dirty="0">
                <a:solidFill>
                  <a:srgbClr val="494949"/>
                </a:solidFill>
                <a:latin typeface="Times New Roman"/>
                <a:cs typeface="Times New Roman"/>
              </a:rPr>
              <a:t> </a:t>
            </a:r>
            <a:r>
              <a:rPr sz="481" dirty="0">
                <a:solidFill>
                  <a:srgbClr val="494949"/>
                </a:solidFill>
                <a:latin typeface="Times New Roman"/>
                <a:cs typeface="Times New Roman"/>
              </a:rPr>
              <a:t>learning</a:t>
            </a:r>
            <a:r>
              <a:rPr sz="481" dirty="0">
                <a:solidFill>
                  <a:srgbClr val="363636"/>
                </a:solidFill>
                <a:latin typeface="Times New Roman"/>
                <a:cs typeface="Times New Roman"/>
              </a:rPr>
              <a:t>expetience,</a:t>
            </a:r>
            <a:r>
              <a:rPr sz="481" spc="45" dirty="0">
                <a:solidFill>
                  <a:srgbClr val="363636"/>
                </a:solidFill>
                <a:latin typeface="Times New Roman"/>
                <a:cs typeface="Times New Roman"/>
              </a:rPr>
              <a:t> </a:t>
            </a:r>
            <a:r>
              <a:rPr sz="481" dirty="0">
                <a:solidFill>
                  <a:srgbClr val="363636"/>
                </a:solidFill>
                <a:latin typeface="Times New Roman"/>
                <a:cs typeface="Times New Roman"/>
              </a:rPr>
              <a:t>that</a:t>
            </a:r>
            <a:r>
              <a:rPr sz="481" dirty="0">
                <a:solidFill>
                  <a:srgbClr val="494949"/>
                </a:solidFill>
                <a:latin typeface="Times New Roman"/>
                <a:cs typeface="Times New Roman"/>
              </a:rPr>
              <a:t>suitsto</a:t>
            </a:r>
            <a:r>
              <a:rPr sz="481" spc="160" dirty="0">
                <a:solidFill>
                  <a:srgbClr val="494949"/>
                </a:solidFill>
                <a:latin typeface="Times New Roman"/>
                <a:cs typeface="Times New Roman"/>
              </a:rPr>
              <a:t> </a:t>
            </a:r>
            <a:r>
              <a:rPr sz="481" dirty="0">
                <a:solidFill>
                  <a:srgbClr val="494949"/>
                </a:solidFill>
                <a:latin typeface="Times New Roman"/>
                <a:cs typeface="Times New Roman"/>
              </a:rPr>
              <a:t>the</a:t>
            </a:r>
            <a:r>
              <a:rPr sz="481" spc="112" dirty="0">
                <a:solidFill>
                  <a:srgbClr val="494949"/>
                </a:solidFill>
                <a:latin typeface="Times New Roman"/>
                <a:cs typeface="Times New Roman"/>
              </a:rPr>
              <a:t> </a:t>
            </a:r>
            <a:r>
              <a:rPr sz="481" spc="-6" dirty="0">
                <a:solidFill>
                  <a:srgbClr val="494949"/>
                </a:solidFill>
                <a:latin typeface="Times New Roman"/>
                <a:cs typeface="Times New Roman"/>
              </a:rPr>
              <a:t>level</a:t>
            </a:r>
            <a:r>
              <a:rPr sz="481" spc="321" dirty="0">
                <a:solidFill>
                  <a:srgbClr val="494949"/>
                </a:solidFill>
                <a:latin typeface="Times New Roman"/>
                <a:cs typeface="Times New Roman"/>
              </a:rPr>
              <a:t> </a:t>
            </a:r>
            <a:r>
              <a:rPr sz="481" spc="-6" dirty="0">
                <a:solidFill>
                  <a:srgbClr val="494949"/>
                </a:solidFill>
                <a:latin typeface="Times New Roman"/>
                <a:cs typeface="Times New Roman"/>
              </a:rPr>
              <a:t>of</a:t>
            </a:r>
            <a:r>
              <a:rPr sz="481" spc="-10" dirty="0">
                <a:solidFill>
                  <a:srgbClr val="494949"/>
                </a:solidFill>
                <a:latin typeface="Times New Roman"/>
                <a:cs typeface="Times New Roman"/>
              </a:rPr>
              <a:t> </a:t>
            </a:r>
            <a:r>
              <a:rPr sz="481" dirty="0">
                <a:solidFill>
                  <a:srgbClr val="494949"/>
                </a:solidFill>
                <a:latin typeface="Times New Roman"/>
                <a:cs typeface="Times New Roman"/>
              </a:rPr>
              <a:t>p</a:t>
            </a:r>
            <a:r>
              <a:rPr sz="481" dirty="0">
                <a:solidFill>
                  <a:srgbClr val="232323"/>
                </a:solidFill>
                <a:latin typeface="Times New Roman"/>
                <a:cs typeface="Times New Roman"/>
              </a:rPr>
              <a:t>u</a:t>
            </a:r>
            <a:r>
              <a:rPr sz="481" dirty="0">
                <a:solidFill>
                  <a:srgbClr val="494949"/>
                </a:solidFill>
                <a:latin typeface="Times New Roman"/>
                <a:cs typeface="Times New Roman"/>
              </a:rPr>
              <a:t>pils</a:t>
            </a:r>
            <a:r>
              <a:rPr sz="481" spc="16" dirty="0">
                <a:solidFill>
                  <a:srgbClr val="494949"/>
                </a:solidFill>
                <a:latin typeface="Times New Roman"/>
                <a:cs typeface="Times New Roman"/>
              </a:rPr>
              <a:t> </a:t>
            </a:r>
            <a:r>
              <a:rPr sz="481" dirty="0">
                <a:solidFill>
                  <a:srgbClr val="363636"/>
                </a:solidFill>
                <a:latin typeface="Times New Roman"/>
                <a:cs typeface="Times New Roman"/>
              </a:rPr>
              <a:t>and</a:t>
            </a:r>
            <a:r>
              <a:rPr sz="481" spc="13" dirty="0">
                <a:solidFill>
                  <a:srgbClr val="363636"/>
                </a:solidFill>
                <a:latin typeface="Times New Roman"/>
                <a:cs typeface="Times New Roman"/>
              </a:rPr>
              <a:t> </a:t>
            </a:r>
            <a:r>
              <a:rPr sz="481" dirty="0">
                <a:solidFill>
                  <a:srgbClr val="494949"/>
                </a:solidFill>
                <a:latin typeface="Times New Roman"/>
                <a:cs typeface="Times New Roman"/>
              </a:rPr>
              <a:t>the</a:t>
            </a:r>
            <a:r>
              <a:rPr sz="481" spc="-61" dirty="0">
                <a:solidFill>
                  <a:srgbClr val="494949"/>
                </a:solidFill>
                <a:latin typeface="Times New Roman"/>
                <a:cs typeface="Times New Roman"/>
              </a:rPr>
              <a:t> </a:t>
            </a:r>
            <a:r>
              <a:rPr sz="481" dirty="0">
                <a:solidFill>
                  <a:srgbClr val="494949"/>
                </a:solidFill>
                <a:latin typeface="Times New Roman"/>
                <a:cs typeface="Times New Roman"/>
              </a:rPr>
              <a:t>scopeof</a:t>
            </a:r>
            <a:r>
              <a:rPr sz="481" spc="-16" dirty="0">
                <a:solidFill>
                  <a:srgbClr val="494949"/>
                </a:solidFill>
                <a:latin typeface="Times New Roman"/>
                <a:cs typeface="Times New Roman"/>
              </a:rPr>
              <a:t> </a:t>
            </a:r>
            <a:r>
              <a:rPr sz="481" dirty="0">
                <a:solidFill>
                  <a:srgbClr val="363636"/>
                </a:solidFill>
                <a:latin typeface="Times New Roman"/>
                <a:cs typeface="Times New Roman"/>
              </a:rPr>
              <a:t>theirknowledg</a:t>
            </a:r>
            <a:r>
              <a:rPr sz="481" dirty="0">
                <a:solidFill>
                  <a:srgbClr val="5E5E5E"/>
                </a:solidFill>
                <a:latin typeface="Times New Roman"/>
                <a:cs typeface="Times New Roman"/>
              </a:rPr>
              <a:t>e</a:t>
            </a:r>
            <a:r>
              <a:rPr sz="481" spc="-48" dirty="0">
                <a:solidFill>
                  <a:srgbClr val="5E5E5E"/>
                </a:solidFill>
                <a:latin typeface="Times New Roman"/>
                <a:cs typeface="Times New Roman"/>
              </a:rPr>
              <a:t> </a:t>
            </a:r>
            <a:r>
              <a:rPr sz="481" dirty="0">
                <a:solidFill>
                  <a:srgbClr val="494949"/>
                </a:solidFill>
                <a:latin typeface="Times New Roman"/>
                <a:cs typeface="Times New Roman"/>
              </a:rPr>
              <a:t>and</a:t>
            </a:r>
            <a:r>
              <a:rPr sz="481" spc="122" dirty="0">
                <a:solidFill>
                  <a:srgbClr val="494949"/>
                </a:solidFill>
                <a:latin typeface="Times New Roman"/>
                <a:cs typeface="Times New Roman"/>
              </a:rPr>
              <a:t> </a:t>
            </a:r>
            <a:r>
              <a:rPr sz="481" dirty="0">
                <a:solidFill>
                  <a:srgbClr val="494949"/>
                </a:solidFill>
                <a:latin typeface="Times New Roman"/>
                <a:cs typeface="Times New Roman"/>
              </a:rPr>
              <a:t>the</a:t>
            </a:r>
            <a:r>
              <a:rPr sz="481" spc="67" dirty="0">
                <a:solidFill>
                  <a:srgbClr val="494949"/>
                </a:solidFill>
                <a:latin typeface="Times New Roman"/>
                <a:cs typeface="Times New Roman"/>
              </a:rPr>
              <a:t> </a:t>
            </a:r>
            <a:r>
              <a:rPr sz="481" spc="-6" dirty="0">
                <a:solidFill>
                  <a:srgbClr val="363636"/>
                </a:solidFill>
                <a:latin typeface="Times New Roman"/>
                <a:cs typeface="Times New Roman"/>
              </a:rPr>
              <a:t>relevancy</a:t>
            </a:r>
            <a:r>
              <a:rPr sz="481" spc="-48" dirty="0">
                <a:solidFill>
                  <a:srgbClr val="363636"/>
                </a:solidFill>
                <a:latin typeface="Times New Roman"/>
                <a:cs typeface="Times New Roman"/>
              </a:rPr>
              <a:t> </a:t>
            </a:r>
            <a:r>
              <a:rPr sz="481" spc="-16" dirty="0">
                <a:solidFill>
                  <a:srgbClr val="494949"/>
                </a:solidFill>
                <a:latin typeface="Times New Roman"/>
                <a:cs typeface="Times New Roman"/>
              </a:rPr>
              <a:t>for</a:t>
            </a:r>
            <a:endParaRPr sz="481">
              <a:latin typeface="Times New Roman"/>
              <a:cs typeface="Times New Roman"/>
            </a:endParaRPr>
          </a:p>
          <a:p>
            <a:pPr marL="95291" marR="193839" indent="1222">
              <a:lnSpc>
                <a:spcPts val="621"/>
              </a:lnSpc>
              <a:spcBef>
                <a:spcPts val="10"/>
              </a:spcBef>
            </a:pPr>
            <a:r>
              <a:rPr sz="481" dirty="0">
                <a:solidFill>
                  <a:srgbClr val="494949"/>
                </a:solidFill>
                <a:latin typeface="Times New Roman"/>
                <a:cs typeface="Times New Roman"/>
              </a:rPr>
              <a:t>them.</a:t>
            </a:r>
            <a:r>
              <a:rPr sz="481" dirty="0">
                <a:solidFill>
                  <a:srgbClr val="363636"/>
                </a:solidFill>
                <a:latin typeface="Times New Roman"/>
                <a:cs typeface="Times New Roman"/>
              </a:rPr>
              <a:t>The</a:t>
            </a:r>
            <a:r>
              <a:rPr sz="481" spc="-22" dirty="0">
                <a:solidFill>
                  <a:srgbClr val="363636"/>
                </a:solidFill>
                <a:latin typeface="Times New Roman"/>
                <a:cs typeface="Times New Roman"/>
              </a:rPr>
              <a:t> </a:t>
            </a:r>
            <a:r>
              <a:rPr sz="481" dirty="0">
                <a:solidFill>
                  <a:srgbClr val="494949"/>
                </a:solidFill>
                <a:latin typeface="Times New Roman"/>
                <a:cs typeface="Times New Roman"/>
              </a:rPr>
              <a:t>curric</a:t>
            </a:r>
            <a:r>
              <a:rPr sz="481" dirty="0">
                <a:solidFill>
                  <a:srgbClr val="232323"/>
                </a:solidFill>
                <a:latin typeface="Times New Roman"/>
                <a:cs typeface="Times New Roman"/>
              </a:rPr>
              <a:t>ul</a:t>
            </a:r>
            <a:r>
              <a:rPr sz="481" dirty="0">
                <a:solidFill>
                  <a:srgbClr val="494949"/>
                </a:solidFill>
                <a:latin typeface="Times New Roman"/>
                <a:cs typeface="Times New Roman"/>
              </a:rPr>
              <a:t>um</a:t>
            </a:r>
            <a:r>
              <a:rPr sz="481" spc="19" dirty="0">
                <a:solidFill>
                  <a:srgbClr val="494949"/>
                </a:solidFill>
                <a:latin typeface="Times New Roman"/>
                <a:cs typeface="Times New Roman"/>
              </a:rPr>
              <a:t> </a:t>
            </a:r>
            <a:r>
              <a:rPr sz="481" dirty="0">
                <a:solidFill>
                  <a:srgbClr val="494949"/>
                </a:solidFill>
                <a:latin typeface="Times New Roman"/>
                <a:cs typeface="Times New Roman"/>
              </a:rPr>
              <a:t>shoulda</a:t>
            </a:r>
            <a:r>
              <a:rPr sz="481" dirty="0">
                <a:solidFill>
                  <a:srgbClr val="232323"/>
                </a:solidFill>
                <a:latin typeface="Times New Roman"/>
                <a:cs typeface="Times New Roman"/>
              </a:rPr>
              <a:t>ll</a:t>
            </a:r>
            <a:r>
              <a:rPr sz="481" dirty="0">
                <a:solidFill>
                  <a:srgbClr val="494949"/>
                </a:solidFill>
                <a:latin typeface="Times New Roman"/>
                <a:cs typeface="Times New Roman"/>
              </a:rPr>
              <a:t>ow</a:t>
            </a:r>
            <a:r>
              <a:rPr sz="481" spc="42" dirty="0">
                <a:solidFill>
                  <a:srgbClr val="494949"/>
                </a:solidFill>
                <a:latin typeface="Times New Roman"/>
                <a:cs typeface="Times New Roman"/>
              </a:rPr>
              <a:t> </a:t>
            </a:r>
            <a:r>
              <a:rPr sz="481" dirty="0">
                <a:solidFill>
                  <a:srgbClr val="494949"/>
                </a:solidFill>
                <a:latin typeface="Times New Roman"/>
                <a:cs typeface="Times New Roman"/>
              </a:rPr>
              <a:t>deepening,</a:t>
            </a:r>
            <a:r>
              <a:rPr sz="481" spc="29" dirty="0">
                <a:solidFill>
                  <a:srgbClr val="494949"/>
                </a:solidFill>
                <a:latin typeface="Times New Roman"/>
                <a:cs typeface="Times New Roman"/>
              </a:rPr>
              <a:t> </a:t>
            </a:r>
            <a:r>
              <a:rPr sz="481" spc="-6" dirty="0">
                <a:solidFill>
                  <a:srgbClr val="494949"/>
                </a:solidFill>
                <a:latin typeface="Times New Roman"/>
                <a:cs typeface="Times New Roman"/>
              </a:rPr>
              <a:t>complexity</a:t>
            </a:r>
            <a:r>
              <a:rPr sz="481" spc="321" dirty="0">
                <a:solidFill>
                  <a:srgbClr val="494949"/>
                </a:solidFill>
                <a:latin typeface="Times New Roman"/>
                <a:cs typeface="Times New Roman"/>
              </a:rPr>
              <a:t> </a:t>
            </a:r>
            <a:r>
              <a:rPr sz="481" dirty="0">
                <a:solidFill>
                  <a:srgbClr val="494949"/>
                </a:solidFill>
                <a:latin typeface="Times New Roman"/>
                <a:cs typeface="Times New Roman"/>
              </a:rPr>
              <a:t>bridgingbetween</a:t>
            </a:r>
            <a:r>
              <a:rPr sz="481" spc="-38" dirty="0">
                <a:solidFill>
                  <a:srgbClr val="494949"/>
                </a:solidFill>
                <a:latin typeface="Times New Roman"/>
                <a:cs typeface="Times New Roman"/>
              </a:rPr>
              <a:t> </a:t>
            </a:r>
            <a:r>
              <a:rPr sz="481" dirty="0">
                <a:solidFill>
                  <a:srgbClr val="363636"/>
                </a:solidFill>
                <a:latin typeface="Times New Roman"/>
                <a:cs typeface="Times New Roman"/>
              </a:rPr>
              <a:t>different</a:t>
            </a:r>
            <a:r>
              <a:rPr sz="481" spc="-45" dirty="0">
                <a:solidFill>
                  <a:srgbClr val="363636"/>
                </a:solidFill>
                <a:latin typeface="Times New Roman"/>
                <a:cs typeface="Times New Roman"/>
              </a:rPr>
              <a:t> </a:t>
            </a:r>
            <a:r>
              <a:rPr sz="481" spc="-6" dirty="0">
                <a:solidFill>
                  <a:srgbClr val="232323"/>
                </a:solidFill>
                <a:latin typeface="Times New Roman"/>
                <a:cs typeface="Times New Roman"/>
              </a:rPr>
              <a:t>fi</a:t>
            </a:r>
            <a:r>
              <a:rPr sz="481" spc="-6" dirty="0">
                <a:solidFill>
                  <a:srgbClr val="494949"/>
                </a:solidFill>
                <a:latin typeface="Times New Roman"/>
                <a:cs typeface="Times New Roman"/>
              </a:rPr>
              <a:t>elds</a:t>
            </a:r>
            <a:r>
              <a:rPr sz="481" spc="-22" dirty="0">
                <a:solidFill>
                  <a:srgbClr val="494949"/>
                </a:solidFill>
                <a:latin typeface="Times New Roman"/>
                <a:cs typeface="Times New Roman"/>
              </a:rPr>
              <a:t> </a:t>
            </a:r>
            <a:r>
              <a:rPr sz="481" dirty="0">
                <a:solidFill>
                  <a:srgbClr val="494949"/>
                </a:solidFill>
                <a:latin typeface="Times New Roman"/>
                <a:cs typeface="Times New Roman"/>
              </a:rPr>
              <a:t>and</a:t>
            </a:r>
            <a:r>
              <a:rPr sz="481" spc="103" dirty="0">
                <a:solidFill>
                  <a:srgbClr val="494949"/>
                </a:solidFill>
                <a:latin typeface="Times New Roman"/>
                <a:cs typeface="Times New Roman"/>
              </a:rPr>
              <a:t> </a:t>
            </a:r>
            <a:r>
              <a:rPr sz="481" dirty="0">
                <a:solidFill>
                  <a:srgbClr val="494949"/>
                </a:solidFill>
                <a:latin typeface="Times New Roman"/>
                <a:cs typeface="Times New Roman"/>
              </a:rPr>
              <a:t>aim</a:t>
            </a:r>
            <a:r>
              <a:rPr sz="481" spc="-10" dirty="0">
                <a:solidFill>
                  <a:srgbClr val="494949"/>
                </a:solidFill>
                <a:latin typeface="Times New Roman"/>
                <a:cs typeface="Times New Roman"/>
              </a:rPr>
              <a:t> </a:t>
            </a:r>
            <a:r>
              <a:rPr sz="481" spc="-6" dirty="0">
                <a:solidFill>
                  <a:srgbClr val="494949"/>
                </a:solidFill>
                <a:latin typeface="Times New Roman"/>
                <a:cs typeface="Times New Roman"/>
              </a:rPr>
              <a:t>forpromoting</a:t>
            </a:r>
            <a:r>
              <a:rPr sz="481" spc="321" dirty="0">
                <a:solidFill>
                  <a:srgbClr val="494949"/>
                </a:solidFill>
                <a:latin typeface="Times New Roman"/>
                <a:cs typeface="Times New Roman"/>
              </a:rPr>
              <a:t> </a:t>
            </a:r>
            <a:r>
              <a:rPr sz="481" spc="-6" dirty="0">
                <a:solidFill>
                  <a:srgbClr val="494949"/>
                </a:solidFill>
                <a:latin typeface="Times New Roman"/>
                <a:cs typeface="Times New Roman"/>
              </a:rPr>
              <a:t>creativity,</a:t>
            </a:r>
            <a:r>
              <a:rPr sz="481" spc="10" dirty="0">
                <a:solidFill>
                  <a:srgbClr val="494949"/>
                </a:solidFill>
                <a:latin typeface="Times New Roman"/>
                <a:cs typeface="Times New Roman"/>
              </a:rPr>
              <a:t> </a:t>
            </a:r>
            <a:r>
              <a:rPr sz="481" dirty="0">
                <a:solidFill>
                  <a:srgbClr val="363636"/>
                </a:solidFill>
                <a:latin typeface="Times New Roman"/>
                <a:cs typeface="Times New Roman"/>
              </a:rPr>
              <a:t>curiosity</a:t>
            </a:r>
            <a:r>
              <a:rPr sz="481" dirty="0">
                <a:solidFill>
                  <a:srgbClr val="494949"/>
                </a:solidFill>
                <a:latin typeface="Times New Roman"/>
                <a:cs typeface="Times New Roman"/>
              </a:rPr>
              <a:t>and</a:t>
            </a:r>
            <a:r>
              <a:rPr sz="481" spc="77" dirty="0">
                <a:solidFill>
                  <a:srgbClr val="494949"/>
                </a:solidFill>
                <a:latin typeface="Times New Roman"/>
                <a:cs typeface="Times New Roman"/>
              </a:rPr>
              <a:t> </a:t>
            </a:r>
            <a:r>
              <a:rPr sz="481" spc="-6" dirty="0">
                <a:solidFill>
                  <a:srgbClr val="494949"/>
                </a:solidFill>
                <a:latin typeface="Times New Roman"/>
                <a:cs typeface="Times New Roman"/>
              </a:rPr>
              <a:t>doubt.</a:t>
            </a:r>
            <a:endParaRPr sz="481">
              <a:latin typeface="Times New Roman"/>
              <a:cs typeface="Times New Roman"/>
            </a:endParaRPr>
          </a:p>
        </p:txBody>
      </p:sp>
      <p:sp>
        <p:nvSpPr>
          <p:cNvPr id="41" name="object 41"/>
          <p:cNvSpPr txBox="1"/>
          <p:nvPr/>
        </p:nvSpPr>
        <p:spPr>
          <a:xfrm>
            <a:off x="6387227" y="4093803"/>
            <a:ext cx="106698" cy="126719"/>
          </a:xfrm>
          <a:prstGeom prst="rect">
            <a:avLst/>
          </a:prstGeom>
        </p:spPr>
        <p:txBody>
          <a:bodyPr vert="horz" wrap="square" lIns="0" tIns="8145" rIns="0" bIns="0" rtlCol="0">
            <a:spAutoFit/>
          </a:bodyPr>
          <a:lstStyle/>
          <a:p>
            <a:pPr marL="8145">
              <a:spcBef>
                <a:spcPts val="64"/>
              </a:spcBef>
            </a:pPr>
            <a:r>
              <a:rPr sz="770" spc="-16" dirty="0">
                <a:solidFill>
                  <a:srgbClr val="232323"/>
                </a:solidFill>
                <a:latin typeface="Times New Roman"/>
                <a:cs typeface="Times New Roman"/>
              </a:rPr>
              <a:t>11</a:t>
            </a:r>
            <a:endParaRPr sz="770">
              <a:latin typeface="Times New Roman"/>
              <a:cs typeface="Times New Roman"/>
            </a:endParaRPr>
          </a:p>
        </p:txBody>
      </p:sp>
      <p:sp>
        <p:nvSpPr>
          <p:cNvPr id="42" name="object 42"/>
          <p:cNvSpPr txBox="1"/>
          <p:nvPr/>
        </p:nvSpPr>
        <p:spPr>
          <a:xfrm>
            <a:off x="4897667" y="4643219"/>
            <a:ext cx="247605" cy="151341"/>
          </a:xfrm>
          <a:prstGeom prst="rect">
            <a:avLst/>
          </a:prstGeom>
        </p:spPr>
        <p:txBody>
          <a:bodyPr vert="horz" wrap="square" lIns="0" tIns="8145" rIns="0" bIns="0" rtlCol="0">
            <a:spAutoFit/>
          </a:bodyPr>
          <a:lstStyle/>
          <a:p>
            <a:pPr marL="8145">
              <a:spcBef>
                <a:spcPts val="64"/>
              </a:spcBef>
            </a:pPr>
            <a:r>
              <a:rPr sz="930" b="1" spc="-221" dirty="0">
                <a:solidFill>
                  <a:srgbClr val="4B6979"/>
                </a:solidFill>
                <a:latin typeface="Times New Roman"/>
                <a:cs typeface="Times New Roman"/>
              </a:rPr>
              <a:t>GATE</a:t>
            </a:r>
            <a:endParaRPr sz="930">
              <a:latin typeface="Times New Roman"/>
              <a:cs typeface="Times New Roman"/>
            </a:endParaRPr>
          </a:p>
        </p:txBody>
      </p:sp>
      <p:sp>
        <p:nvSpPr>
          <p:cNvPr id="43" name="object 43"/>
          <p:cNvSpPr txBox="1"/>
          <p:nvPr/>
        </p:nvSpPr>
        <p:spPr>
          <a:xfrm>
            <a:off x="5773373" y="4700331"/>
            <a:ext cx="605166" cy="145489"/>
          </a:xfrm>
          <a:prstGeom prst="rect">
            <a:avLst/>
          </a:prstGeom>
        </p:spPr>
        <p:txBody>
          <a:bodyPr vert="horz" wrap="square" lIns="0" tIns="0" rIns="0" bIns="0" rtlCol="0">
            <a:spAutoFit/>
          </a:bodyPr>
          <a:lstStyle/>
          <a:p>
            <a:pPr marL="8145">
              <a:lnSpc>
                <a:spcPts val="843"/>
              </a:lnSpc>
            </a:pPr>
            <a:r>
              <a:rPr sz="2822" spc="-103" dirty="0">
                <a:solidFill>
                  <a:srgbClr val="1370BC"/>
                </a:solidFill>
              </a:rPr>
              <a:t>■</a:t>
            </a:r>
            <a:r>
              <a:rPr sz="481" spc="-6" dirty="0">
                <a:solidFill>
                  <a:srgbClr val="4B6979"/>
                </a:solidFill>
              </a:rPr>
              <a:t>Funde</a:t>
            </a:r>
            <a:r>
              <a:rPr sz="481" spc="58" dirty="0">
                <a:solidFill>
                  <a:srgbClr val="4B6979"/>
                </a:solidFill>
              </a:rPr>
              <a:t>d</a:t>
            </a:r>
            <a:r>
              <a:rPr sz="481" dirty="0">
                <a:solidFill>
                  <a:srgbClr val="4B6979"/>
                </a:solidFill>
              </a:rPr>
              <a:t>by</a:t>
            </a:r>
            <a:endParaRPr sz="481"/>
          </a:p>
          <a:p>
            <a:pPr marL="223567">
              <a:lnSpc>
                <a:spcPts val="308"/>
              </a:lnSpc>
            </a:pPr>
            <a:r>
              <a:rPr sz="481" spc="-80" dirty="0">
                <a:solidFill>
                  <a:srgbClr val="4B6979"/>
                </a:solidFill>
              </a:rPr>
              <a:t>theEuropean</a:t>
            </a:r>
            <a:r>
              <a:rPr sz="481" spc="-10" dirty="0">
                <a:solidFill>
                  <a:srgbClr val="4B6979"/>
                </a:solidFill>
              </a:rPr>
              <a:t> </a:t>
            </a:r>
            <a:r>
              <a:rPr sz="481" spc="-55" dirty="0">
                <a:solidFill>
                  <a:srgbClr val="4B6979"/>
                </a:solidFill>
              </a:rPr>
              <a:t>Union</a:t>
            </a:r>
            <a:endParaRPr sz="481"/>
          </a:p>
        </p:txBody>
      </p:sp>
      <p:sp>
        <p:nvSpPr>
          <p:cNvPr id="44" name="object 44"/>
          <p:cNvSpPr txBox="1"/>
          <p:nvPr/>
        </p:nvSpPr>
        <p:spPr>
          <a:xfrm>
            <a:off x="4899354" y="4752710"/>
            <a:ext cx="379959" cy="97031"/>
          </a:xfrm>
          <a:prstGeom prst="rect">
            <a:avLst/>
          </a:prstGeom>
        </p:spPr>
        <p:txBody>
          <a:bodyPr vert="horz" wrap="square" lIns="0" tIns="8145" rIns="0" bIns="0" rtlCol="0">
            <a:spAutoFit/>
          </a:bodyPr>
          <a:lstStyle/>
          <a:p>
            <a:pPr marL="8145">
              <a:spcBef>
                <a:spcPts val="64"/>
              </a:spcBef>
            </a:pPr>
            <a:r>
              <a:rPr sz="577" b="1" spc="-19" dirty="0">
                <a:solidFill>
                  <a:srgbClr val="6D8EA1"/>
                </a:solidFill>
              </a:rPr>
              <a:t>;:.n;,-</a:t>
            </a:r>
            <a:r>
              <a:rPr sz="577" b="1" spc="-6" dirty="0">
                <a:solidFill>
                  <a:srgbClr val="6D8EA1"/>
                </a:solidFill>
              </a:rPr>
              <a:t>,_."""'</a:t>
            </a:r>
            <a:endParaRPr sz="577"/>
          </a:p>
        </p:txBody>
      </p:sp>
      <p:sp>
        <p:nvSpPr>
          <p:cNvPr id="45" name="object 45"/>
          <p:cNvSpPr txBox="1"/>
          <p:nvPr/>
        </p:nvSpPr>
        <p:spPr>
          <a:xfrm>
            <a:off x="4905178" y="4833483"/>
            <a:ext cx="296067" cy="52724"/>
          </a:xfrm>
          <a:prstGeom prst="rect">
            <a:avLst/>
          </a:prstGeom>
        </p:spPr>
        <p:txBody>
          <a:bodyPr vert="horz" wrap="square" lIns="0" tIns="8145" rIns="0" bIns="0" rtlCol="0">
            <a:spAutoFit/>
          </a:bodyPr>
          <a:lstStyle/>
          <a:p>
            <a:pPr marL="8145">
              <a:spcBef>
                <a:spcPts val="64"/>
              </a:spcBef>
            </a:pPr>
            <a:r>
              <a:rPr sz="289" b="1" spc="32" dirty="0">
                <a:solidFill>
                  <a:srgbClr val="6D8EA1"/>
                </a:solidFill>
                <a:latin typeface="Times New Roman"/>
                <a:cs typeface="Times New Roman"/>
              </a:rPr>
              <a:t>w,uu,moma,m</a:t>
            </a:r>
            <a:endParaRPr sz="289">
              <a:latin typeface="Times New Roman"/>
              <a:cs typeface="Times New Roman"/>
            </a:endParaRPr>
          </a:p>
        </p:txBody>
      </p:sp>
      <p:sp>
        <p:nvSpPr>
          <p:cNvPr id="46" name="object 46"/>
          <p:cNvSpPr txBox="1"/>
          <p:nvPr/>
        </p:nvSpPr>
        <p:spPr>
          <a:xfrm>
            <a:off x="4744235" y="4863506"/>
            <a:ext cx="1704319" cy="969432"/>
          </a:xfrm>
          <a:prstGeom prst="rect">
            <a:avLst/>
          </a:prstGeom>
        </p:spPr>
        <p:txBody>
          <a:bodyPr vert="horz" wrap="square" lIns="0" tIns="30543" rIns="0" bIns="0" rtlCol="0">
            <a:spAutoFit/>
          </a:bodyPr>
          <a:lstStyle/>
          <a:p>
            <a:pPr marL="14253">
              <a:spcBef>
                <a:spcPts val="240"/>
              </a:spcBef>
            </a:pPr>
            <a:r>
              <a:rPr sz="545" dirty="0">
                <a:solidFill>
                  <a:srgbClr val="4B6979"/>
                </a:solidFill>
                <a:latin typeface="Times New Roman"/>
                <a:cs typeface="Times New Roman"/>
              </a:rPr>
              <a:t>Thes</a:t>
            </a:r>
            <a:r>
              <a:rPr sz="545" dirty="0">
                <a:solidFill>
                  <a:srgbClr val="2F5E7C"/>
                </a:solidFill>
                <a:latin typeface="Times New Roman"/>
                <a:cs typeface="Times New Roman"/>
              </a:rPr>
              <a:t>tr</a:t>
            </a:r>
            <a:r>
              <a:rPr sz="545" dirty="0">
                <a:solidFill>
                  <a:srgbClr val="365262"/>
                </a:solidFill>
                <a:latin typeface="Times New Roman"/>
                <a:cs typeface="Times New Roman"/>
              </a:rPr>
              <a:t>ucture</a:t>
            </a:r>
            <a:r>
              <a:rPr sz="545" spc="80" dirty="0">
                <a:solidFill>
                  <a:srgbClr val="365262"/>
                </a:solidFill>
                <a:latin typeface="Times New Roman"/>
                <a:cs typeface="Times New Roman"/>
              </a:rPr>
              <a:t> </a:t>
            </a:r>
            <a:r>
              <a:rPr sz="545" dirty="0">
                <a:solidFill>
                  <a:srgbClr val="4B6979"/>
                </a:solidFill>
                <a:latin typeface="Times New Roman"/>
                <a:cs typeface="Times New Roman"/>
              </a:rPr>
              <a:t>of</a:t>
            </a:r>
            <a:r>
              <a:rPr sz="545" spc="48" dirty="0">
                <a:solidFill>
                  <a:srgbClr val="4B6979"/>
                </a:solidFill>
                <a:latin typeface="Times New Roman"/>
                <a:cs typeface="Times New Roman"/>
              </a:rPr>
              <a:t> </a:t>
            </a:r>
            <a:r>
              <a:rPr sz="545" dirty="0">
                <a:solidFill>
                  <a:srgbClr val="4B6979"/>
                </a:solidFill>
                <a:latin typeface="Times New Roman"/>
                <a:cs typeface="Times New Roman"/>
              </a:rPr>
              <a:t>a</a:t>
            </a:r>
            <a:r>
              <a:rPr sz="545" spc="125" dirty="0">
                <a:solidFill>
                  <a:srgbClr val="4B6979"/>
                </a:solidFill>
                <a:latin typeface="Times New Roman"/>
                <a:cs typeface="Times New Roman"/>
              </a:rPr>
              <a:t> </a:t>
            </a:r>
            <a:r>
              <a:rPr sz="545" dirty="0">
                <a:solidFill>
                  <a:srgbClr val="4B6979"/>
                </a:solidFill>
                <a:latin typeface="Times New Roman"/>
                <a:cs typeface="Times New Roman"/>
              </a:rPr>
              <a:t>curriculum</a:t>
            </a:r>
            <a:r>
              <a:rPr sz="545" spc="144" dirty="0">
                <a:solidFill>
                  <a:srgbClr val="4B6979"/>
                </a:solidFill>
                <a:latin typeface="Times New Roman"/>
                <a:cs typeface="Times New Roman"/>
              </a:rPr>
              <a:t> </a:t>
            </a:r>
            <a:r>
              <a:rPr sz="545" dirty="0">
                <a:solidFill>
                  <a:srgbClr val="4B6979"/>
                </a:solidFill>
                <a:latin typeface="Times New Roman"/>
                <a:cs typeface="Times New Roman"/>
              </a:rPr>
              <a:t>adequate</a:t>
            </a:r>
            <a:r>
              <a:rPr sz="545" spc="22" dirty="0">
                <a:solidFill>
                  <a:srgbClr val="4B6979"/>
                </a:solidFill>
                <a:latin typeface="Times New Roman"/>
                <a:cs typeface="Times New Roman"/>
              </a:rPr>
              <a:t> </a:t>
            </a:r>
            <a:r>
              <a:rPr sz="545" dirty="0">
                <a:solidFill>
                  <a:srgbClr val="4B6979"/>
                </a:solidFill>
                <a:latin typeface="Times New Roman"/>
                <a:cs typeface="Times New Roman"/>
              </a:rPr>
              <a:t>for</a:t>
            </a:r>
            <a:r>
              <a:rPr sz="545" spc="35" dirty="0">
                <a:solidFill>
                  <a:srgbClr val="4B6979"/>
                </a:solidFill>
                <a:latin typeface="Times New Roman"/>
                <a:cs typeface="Times New Roman"/>
              </a:rPr>
              <a:t> </a:t>
            </a:r>
            <a:r>
              <a:rPr sz="545" dirty="0">
                <a:solidFill>
                  <a:srgbClr val="4B6979"/>
                </a:solidFill>
                <a:latin typeface="Times New Roman"/>
                <a:cs typeface="Times New Roman"/>
              </a:rPr>
              <a:t>gifted</a:t>
            </a:r>
            <a:r>
              <a:rPr sz="545" spc="38" dirty="0">
                <a:solidFill>
                  <a:srgbClr val="4B6979"/>
                </a:solidFill>
                <a:latin typeface="Times New Roman"/>
                <a:cs typeface="Times New Roman"/>
              </a:rPr>
              <a:t> </a:t>
            </a:r>
            <a:r>
              <a:rPr sz="545" spc="-6" dirty="0">
                <a:solidFill>
                  <a:srgbClr val="4B6979"/>
                </a:solidFill>
                <a:latin typeface="Times New Roman"/>
                <a:cs typeface="Times New Roman"/>
              </a:rPr>
              <a:t>children</a:t>
            </a:r>
            <a:endParaRPr sz="545">
              <a:latin typeface="Times New Roman"/>
              <a:cs typeface="Times New Roman"/>
            </a:endParaRPr>
          </a:p>
          <a:p>
            <a:pPr marL="78595" marR="3258" indent="-70857">
              <a:lnSpc>
                <a:spcPct val="110700"/>
              </a:lnSpc>
              <a:spcBef>
                <a:spcPts val="109"/>
              </a:spcBef>
            </a:pPr>
            <a:r>
              <a:rPr sz="545" b="1" spc="13" dirty="0">
                <a:solidFill>
                  <a:srgbClr val="363636"/>
                </a:solidFill>
                <a:latin typeface="Times New Roman"/>
                <a:cs typeface="Times New Roman"/>
              </a:rPr>
              <a:t>The</a:t>
            </a:r>
            <a:r>
              <a:rPr sz="545" b="1" spc="-48" dirty="0">
                <a:solidFill>
                  <a:srgbClr val="363636"/>
                </a:solidFill>
                <a:latin typeface="Times New Roman"/>
                <a:cs typeface="Times New Roman"/>
              </a:rPr>
              <a:t> </a:t>
            </a:r>
            <a:r>
              <a:rPr sz="545" b="1" spc="13" dirty="0">
                <a:solidFill>
                  <a:srgbClr val="363636"/>
                </a:solidFill>
                <a:latin typeface="Times New Roman"/>
                <a:cs typeface="Times New Roman"/>
              </a:rPr>
              <a:t>structure</a:t>
            </a:r>
            <a:r>
              <a:rPr sz="545" b="1" spc="-22" dirty="0">
                <a:solidFill>
                  <a:srgbClr val="363636"/>
                </a:solidFill>
                <a:latin typeface="Times New Roman"/>
                <a:cs typeface="Times New Roman"/>
              </a:rPr>
              <a:t> </a:t>
            </a:r>
            <a:r>
              <a:rPr sz="545" b="1" spc="13" dirty="0">
                <a:solidFill>
                  <a:srgbClr val="363636"/>
                </a:solidFill>
                <a:latin typeface="Times New Roman"/>
                <a:cs typeface="Times New Roman"/>
              </a:rPr>
              <a:t>of</a:t>
            </a:r>
            <a:r>
              <a:rPr sz="545" b="1" spc="29" dirty="0">
                <a:solidFill>
                  <a:srgbClr val="363636"/>
                </a:solidFill>
                <a:latin typeface="Times New Roman"/>
                <a:cs typeface="Times New Roman"/>
              </a:rPr>
              <a:t> </a:t>
            </a:r>
            <a:r>
              <a:rPr sz="545" b="1" spc="13" dirty="0">
                <a:solidFill>
                  <a:srgbClr val="363636"/>
                </a:solidFill>
                <a:latin typeface="Times New Roman"/>
                <a:cs typeface="Times New Roman"/>
              </a:rPr>
              <a:t>a</a:t>
            </a:r>
            <a:r>
              <a:rPr sz="545" b="1" spc="-3" dirty="0">
                <a:solidFill>
                  <a:srgbClr val="363636"/>
                </a:solidFill>
                <a:latin typeface="Times New Roman"/>
                <a:cs typeface="Times New Roman"/>
              </a:rPr>
              <a:t> </a:t>
            </a:r>
            <a:r>
              <a:rPr sz="545" b="1" spc="13" dirty="0">
                <a:solidFill>
                  <a:srgbClr val="363636"/>
                </a:solidFill>
                <a:latin typeface="Times New Roman"/>
                <a:cs typeface="Times New Roman"/>
              </a:rPr>
              <a:t>curriculum</a:t>
            </a:r>
            <a:r>
              <a:rPr sz="545" b="1" spc="-45" dirty="0">
                <a:solidFill>
                  <a:srgbClr val="363636"/>
                </a:solidFill>
                <a:latin typeface="Times New Roman"/>
                <a:cs typeface="Times New Roman"/>
              </a:rPr>
              <a:t> </a:t>
            </a:r>
            <a:r>
              <a:rPr sz="545" b="1" spc="13" dirty="0">
                <a:solidFill>
                  <a:srgbClr val="363636"/>
                </a:solidFill>
                <a:latin typeface="Times New Roman"/>
                <a:cs typeface="Times New Roman"/>
              </a:rPr>
              <a:t>for</a:t>
            </a:r>
            <a:r>
              <a:rPr sz="545" b="1" spc="32" dirty="0">
                <a:solidFill>
                  <a:srgbClr val="363636"/>
                </a:solidFill>
                <a:latin typeface="Times New Roman"/>
                <a:cs typeface="Times New Roman"/>
              </a:rPr>
              <a:t> </a:t>
            </a:r>
            <a:r>
              <a:rPr sz="545" b="1" spc="13" dirty="0">
                <a:solidFill>
                  <a:srgbClr val="363636"/>
                </a:solidFill>
                <a:latin typeface="Times New Roman"/>
                <a:cs typeface="Times New Roman"/>
              </a:rPr>
              <a:t>gifted</a:t>
            </a:r>
            <a:r>
              <a:rPr sz="545" b="1" spc="-58" dirty="0">
                <a:solidFill>
                  <a:srgbClr val="363636"/>
                </a:solidFill>
                <a:latin typeface="Times New Roman"/>
                <a:cs typeface="Times New Roman"/>
              </a:rPr>
              <a:t> </a:t>
            </a:r>
            <a:r>
              <a:rPr sz="545" b="1" spc="13" dirty="0">
                <a:solidFill>
                  <a:srgbClr val="232323"/>
                </a:solidFill>
                <a:latin typeface="Times New Roman"/>
                <a:cs typeface="Times New Roman"/>
              </a:rPr>
              <a:t>c</a:t>
            </a:r>
            <a:r>
              <a:rPr sz="545" b="1" spc="13" dirty="0">
                <a:solidFill>
                  <a:srgbClr val="494949"/>
                </a:solidFill>
                <a:latin typeface="Times New Roman"/>
                <a:cs typeface="Times New Roman"/>
              </a:rPr>
              <a:t>lasses</a:t>
            </a:r>
            <a:r>
              <a:rPr sz="545" b="1" spc="48" dirty="0">
                <a:solidFill>
                  <a:srgbClr val="494949"/>
                </a:solidFill>
                <a:latin typeface="Times New Roman"/>
                <a:cs typeface="Times New Roman"/>
              </a:rPr>
              <a:t> </a:t>
            </a:r>
            <a:r>
              <a:rPr sz="417" b="1" spc="13" dirty="0">
                <a:solidFill>
                  <a:srgbClr val="232323"/>
                </a:solidFill>
              </a:rPr>
              <a:t>-</a:t>
            </a:r>
            <a:r>
              <a:rPr sz="417" b="1" spc="-16" dirty="0">
                <a:solidFill>
                  <a:srgbClr val="232323"/>
                </a:solidFill>
              </a:rPr>
              <a:t>2:</a:t>
            </a:r>
            <a:r>
              <a:rPr sz="417" b="1" spc="321" dirty="0">
                <a:solidFill>
                  <a:srgbClr val="232323"/>
                </a:solidFill>
              </a:rPr>
              <a:t> </a:t>
            </a:r>
            <a:r>
              <a:rPr sz="481" dirty="0">
                <a:solidFill>
                  <a:srgbClr val="494949"/>
                </a:solidFill>
                <a:latin typeface="Times New Roman"/>
                <a:cs typeface="Times New Roman"/>
              </a:rPr>
              <a:t>Creating</a:t>
            </a:r>
            <a:r>
              <a:rPr sz="481" dirty="0">
                <a:solidFill>
                  <a:srgbClr val="363636"/>
                </a:solidFill>
                <a:latin typeface="Times New Roman"/>
                <a:cs typeface="Times New Roman"/>
              </a:rPr>
              <a:t>the</a:t>
            </a:r>
            <a:r>
              <a:rPr sz="481" spc="96" dirty="0">
                <a:solidFill>
                  <a:srgbClr val="363636"/>
                </a:solidFill>
                <a:latin typeface="Times New Roman"/>
                <a:cs typeface="Times New Roman"/>
              </a:rPr>
              <a:t> </a:t>
            </a:r>
            <a:r>
              <a:rPr sz="481" dirty="0">
                <a:solidFill>
                  <a:srgbClr val="494949"/>
                </a:solidFill>
                <a:latin typeface="Times New Roman"/>
                <a:cs typeface="Times New Roman"/>
              </a:rPr>
              <a:t>path</a:t>
            </a:r>
            <a:r>
              <a:rPr sz="481" spc="-29" dirty="0">
                <a:solidFill>
                  <a:srgbClr val="494949"/>
                </a:solidFill>
                <a:latin typeface="Times New Roman"/>
                <a:cs typeface="Times New Roman"/>
              </a:rPr>
              <a:t> </a:t>
            </a:r>
            <a:r>
              <a:rPr sz="481" dirty="0">
                <a:solidFill>
                  <a:srgbClr val="494949"/>
                </a:solidFill>
                <a:latin typeface="Times New Roman"/>
                <a:cs typeface="Times New Roman"/>
              </a:rPr>
              <a:t>for</a:t>
            </a:r>
            <a:r>
              <a:rPr sz="481" spc="-29" dirty="0">
                <a:solidFill>
                  <a:srgbClr val="494949"/>
                </a:solidFill>
                <a:latin typeface="Times New Roman"/>
                <a:cs typeface="Times New Roman"/>
              </a:rPr>
              <a:t> </a:t>
            </a:r>
            <a:r>
              <a:rPr sz="481" dirty="0">
                <a:solidFill>
                  <a:srgbClr val="494949"/>
                </a:solidFill>
                <a:latin typeface="Times New Roman"/>
                <a:cs typeface="Times New Roman"/>
              </a:rPr>
              <a:t>partners</a:t>
            </a:r>
            <a:r>
              <a:rPr sz="481" dirty="0">
                <a:solidFill>
                  <a:srgbClr val="232323"/>
                </a:solidFill>
                <a:latin typeface="Times New Roman"/>
                <a:cs typeface="Times New Roman"/>
              </a:rPr>
              <a:t>h</a:t>
            </a:r>
            <a:r>
              <a:rPr sz="481" dirty="0">
                <a:solidFill>
                  <a:srgbClr val="494949"/>
                </a:solidFill>
                <a:latin typeface="Times New Roman"/>
                <a:cs typeface="Times New Roman"/>
              </a:rPr>
              <a:t>ip</a:t>
            </a:r>
            <a:r>
              <a:rPr sz="481" spc="26" dirty="0">
                <a:solidFill>
                  <a:srgbClr val="494949"/>
                </a:solidFill>
                <a:latin typeface="Times New Roman"/>
                <a:cs typeface="Times New Roman"/>
              </a:rPr>
              <a:t> </a:t>
            </a:r>
            <a:r>
              <a:rPr sz="481" dirty="0">
                <a:solidFill>
                  <a:srgbClr val="494949"/>
                </a:solidFill>
                <a:latin typeface="Times New Roman"/>
                <a:cs typeface="Times New Roman"/>
              </a:rPr>
              <a:t>and</a:t>
            </a:r>
            <a:r>
              <a:rPr sz="481" spc="-19" dirty="0">
                <a:solidFill>
                  <a:srgbClr val="494949"/>
                </a:solidFill>
                <a:latin typeface="Times New Roman"/>
                <a:cs typeface="Times New Roman"/>
              </a:rPr>
              <a:t> </a:t>
            </a:r>
            <a:r>
              <a:rPr sz="481" spc="-6" dirty="0">
                <a:solidFill>
                  <a:srgbClr val="494949"/>
                </a:solidFill>
                <a:latin typeface="Times New Roman"/>
                <a:cs typeface="Times New Roman"/>
              </a:rPr>
              <a:t>active</a:t>
            </a:r>
            <a:r>
              <a:rPr sz="481" spc="-16" dirty="0">
                <a:solidFill>
                  <a:srgbClr val="494949"/>
                </a:solidFill>
                <a:latin typeface="Times New Roman"/>
                <a:cs typeface="Times New Roman"/>
              </a:rPr>
              <a:t> </a:t>
            </a:r>
            <a:r>
              <a:rPr sz="481" spc="-6" dirty="0">
                <a:solidFill>
                  <a:srgbClr val="363636"/>
                </a:solidFill>
                <a:latin typeface="Times New Roman"/>
                <a:cs typeface="Times New Roman"/>
              </a:rPr>
              <a:t>involvement</a:t>
            </a:r>
            <a:r>
              <a:rPr sz="481" spc="55" dirty="0">
                <a:solidFill>
                  <a:srgbClr val="363636"/>
                </a:solidFill>
                <a:latin typeface="Times New Roman"/>
                <a:cs typeface="Times New Roman"/>
              </a:rPr>
              <a:t> </a:t>
            </a:r>
            <a:r>
              <a:rPr sz="481" spc="-16" dirty="0">
                <a:solidFill>
                  <a:srgbClr val="363636"/>
                </a:solidFill>
                <a:latin typeface="Times New Roman"/>
                <a:cs typeface="Times New Roman"/>
              </a:rPr>
              <a:t>of</a:t>
            </a:r>
            <a:r>
              <a:rPr sz="481" spc="29" dirty="0">
                <a:solidFill>
                  <a:srgbClr val="363636"/>
                </a:solidFill>
                <a:latin typeface="Times New Roman"/>
                <a:cs typeface="Times New Roman"/>
              </a:rPr>
              <a:t> </a:t>
            </a:r>
            <a:r>
              <a:rPr sz="481" spc="-16" dirty="0">
                <a:solidFill>
                  <a:srgbClr val="494949"/>
                </a:solidFill>
                <a:latin typeface="Times New Roman"/>
                <a:cs typeface="Times New Roman"/>
              </a:rPr>
              <a:t>the</a:t>
            </a:r>
            <a:r>
              <a:rPr sz="481" spc="321" dirty="0">
                <a:solidFill>
                  <a:srgbClr val="494949"/>
                </a:solidFill>
                <a:latin typeface="Times New Roman"/>
                <a:cs typeface="Times New Roman"/>
              </a:rPr>
              <a:t> </a:t>
            </a:r>
            <a:r>
              <a:rPr sz="481" dirty="0">
                <a:solidFill>
                  <a:srgbClr val="363636"/>
                </a:solidFill>
                <a:latin typeface="Times New Roman"/>
                <a:cs typeface="Times New Roman"/>
              </a:rPr>
              <a:t>pupil</a:t>
            </a:r>
            <a:r>
              <a:rPr sz="481" spc="-19" dirty="0">
                <a:solidFill>
                  <a:srgbClr val="363636"/>
                </a:solidFill>
                <a:latin typeface="Times New Roman"/>
                <a:cs typeface="Times New Roman"/>
              </a:rPr>
              <a:t> </a:t>
            </a:r>
            <a:r>
              <a:rPr sz="481" dirty="0">
                <a:solidFill>
                  <a:srgbClr val="747474"/>
                </a:solidFill>
                <a:latin typeface="Times New Roman"/>
                <a:cs typeface="Times New Roman"/>
              </a:rPr>
              <a:t>-</a:t>
            </a:r>
            <a:r>
              <a:rPr sz="481" spc="106" dirty="0">
                <a:solidFill>
                  <a:srgbClr val="747474"/>
                </a:solidFill>
                <a:latin typeface="Times New Roman"/>
                <a:cs typeface="Times New Roman"/>
              </a:rPr>
              <a:t> </a:t>
            </a:r>
            <a:r>
              <a:rPr sz="481" spc="-6" dirty="0">
                <a:solidFill>
                  <a:srgbClr val="363636"/>
                </a:solidFill>
                <a:latin typeface="Times New Roman"/>
                <a:cs typeface="Times New Roman"/>
              </a:rPr>
              <a:t>involving</a:t>
            </a:r>
            <a:r>
              <a:rPr sz="481" spc="10" dirty="0">
                <a:solidFill>
                  <a:srgbClr val="363636"/>
                </a:solidFill>
                <a:latin typeface="Times New Roman"/>
                <a:cs typeface="Times New Roman"/>
              </a:rPr>
              <a:t> </a:t>
            </a:r>
            <a:r>
              <a:rPr sz="481" dirty="0">
                <a:solidFill>
                  <a:srgbClr val="363636"/>
                </a:solidFill>
                <a:latin typeface="Times New Roman"/>
                <a:cs typeface="Times New Roman"/>
              </a:rPr>
              <a:t>him</a:t>
            </a:r>
            <a:r>
              <a:rPr sz="481" spc="-55" dirty="0">
                <a:solidFill>
                  <a:srgbClr val="363636"/>
                </a:solidFill>
                <a:latin typeface="Times New Roman"/>
                <a:cs typeface="Times New Roman"/>
              </a:rPr>
              <a:t> </a:t>
            </a:r>
            <a:r>
              <a:rPr sz="481" dirty="0">
                <a:solidFill>
                  <a:srgbClr val="494949"/>
                </a:solidFill>
                <a:latin typeface="Times New Roman"/>
                <a:cs typeface="Times New Roman"/>
              </a:rPr>
              <a:t>with</a:t>
            </a:r>
            <a:r>
              <a:rPr sz="481" spc="-38" dirty="0">
                <a:solidFill>
                  <a:srgbClr val="494949"/>
                </a:solidFill>
                <a:latin typeface="Times New Roman"/>
                <a:cs typeface="Times New Roman"/>
              </a:rPr>
              <a:t> </a:t>
            </a:r>
            <a:r>
              <a:rPr sz="481" dirty="0">
                <a:solidFill>
                  <a:srgbClr val="494949"/>
                </a:solidFill>
                <a:latin typeface="Times New Roman"/>
                <a:cs typeface="Times New Roman"/>
              </a:rPr>
              <a:t>choosing</a:t>
            </a:r>
            <a:r>
              <a:rPr sz="481" dirty="0">
                <a:solidFill>
                  <a:srgbClr val="363636"/>
                </a:solidFill>
                <a:latin typeface="Times New Roman"/>
                <a:cs typeface="Times New Roman"/>
              </a:rPr>
              <a:t>the</a:t>
            </a:r>
            <a:r>
              <a:rPr sz="481" spc="35" dirty="0">
                <a:solidFill>
                  <a:srgbClr val="363636"/>
                </a:solidFill>
                <a:latin typeface="Times New Roman"/>
                <a:cs typeface="Times New Roman"/>
              </a:rPr>
              <a:t> </a:t>
            </a:r>
            <a:r>
              <a:rPr sz="481" dirty="0">
                <a:solidFill>
                  <a:srgbClr val="494949"/>
                </a:solidFill>
                <a:latin typeface="Times New Roman"/>
                <a:cs typeface="Times New Roman"/>
              </a:rPr>
              <a:t>content</a:t>
            </a:r>
            <a:r>
              <a:rPr sz="481" spc="-13" dirty="0">
                <a:solidFill>
                  <a:srgbClr val="494949"/>
                </a:solidFill>
                <a:latin typeface="Times New Roman"/>
                <a:cs typeface="Times New Roman"/>
              </a:rPr>
              <a:t> </a:t>
            </a:r>
            <a:r>
              <a:rPr sz="481" dirty="0">
                <a:solidFill>
                  <a:srgbClr val="494949"/>
                </a:solidFill>
                <a:latin typeface="Times New Roman"/>
                <a:cs typeface="Times New Roman"/>
              </a:rPr>
              <a:t>of</a:t>
            </a:r>
            <a:r>
              <a:rPr sz="481" spc="6" dirty="0">
                <a:solidFill>
                  <a:srgbClr val="494949"/>
                </a:solidFill>
                <a:latin typeface="Times New Roman"/>
                <a:cs typeface="Times New Roman"/>
              </a:rPr>
              <a:t> </a:t>
            </a:r>
            <a:r>
              <a:rPr sz="481" spc="-6" dirty="0">
                <a:solidFill>
                  <a:srgbClr val="494949"/>
                </a:solidFill>
                <a:latin typeface="Times New Roman"/>
                <a:cs typeface="Times New Roman"/>
              </a:rPr>
              <a:t>his studiesand</a:t>
            </a:r>
            <a:r>
              <a:rPr sz="481" spc="321" dirty="0">
                <a:solidFill>
                  <a:srgbClr val="494949"/>
                </a:solidFill>
                <a:latin typeface="Times New Roman"/>
                <a:cs typeface="Times New Roman"/>
              </a:rPr>
              <a:t> </a:t>
            </a:r>
            <a:r>
              <a:rPr sz="385" b="1" dirty="0">
                <a:solidFill>
                  <a:srgbClr val="494949"/>
                </a:solidFill>
              </a:rPr>
              <a:t>the</a:t>
            </a:r>
            <a:r>
              <a:rPr sz="385" b="1" spc="16" dirty="0">
                <a:solidFill>
                  <a:srgbClr val="494949"/>
                </a:solidFill>
              </a:rPr>
              <a:t> </a:t>
            </a:r>
            <a:r>
              <a:rPr sz="385" b="1" dirty="0">
                <a:solidFill>
                  <a:srgbClr val="494949"/>
                </a:solidFill>
              </a:rPr>
              <a:t>way </a:t>
            </a:r>
            <a:r>
              <a:rPr sz="385" b="1" dirty="0">
                <a:solidFill>
                  <a:srgbClr val="5E5E5E"/>
                </a:solidFill>
              </a:rPr>
              <a:t>il</a:t>
            </a:r>
            <a:r>
              <a:rPr sz="385" b="1" spc="135" dirty="0">
                <a:solidFill>
                  <a:srgbClr val="5E5E5E"/>
                </a:solidFill>
              </a:rPr>
              <a:t> </a:t>
            </a:r>
            <a:r>
              <a:rPr sz="385" b="1" spc="-38" dirty="0">
                <a:solidFill>
                  <a:srgbClr val="494949"/>
                </a:solidFill>
              </a:rPr>
              <a:t>wUJ</a:t>
            </a:r>
            <a:r>
              <a:rPr sz="385" b="1" spc="6" dirty="0">
                <a:solidFill>
                  <a:srgbClr val="494949"/>
                </a:solidFill>
              </a:rPr>
              <a:t> </a:t>
            </a:r>
            <a:r>
              <a:rPr sz="385" b="1" spc="-6" dirty="0">
                <a:solidFill>
                  <a:srgbClr val="494949"/>
                </a:solidFill>
              </a:rPr>
              <a:t>be</a:t>
            </a:r>
            <a:r>
              <a:rPr sz="385" b="1" spc="99" dirty="0">
                <a:solidFill>
                  <a:srgbClr val="494949"/>
                </a:solidFill>
              </a:rPr>
              <a:t> </a:t>
            </a:r>
            <a:r>
              <a:rPr sz="385" b="1" dirty="0">
                <a:solidFill>
                  <a:srgbClr val="494949"/>
                </a:solidFill>
              </a:rPr>
              <a:t>delivered</a:t>
            </a:r>
            <a:r>
              <a:rPr sz="385" b="1" spc="-48" dirty="0">
                <a:solidFill>
                  <a:srgbClr val="494949"/>
                </a:solidFill>
              </a:rPr>
              <a:t> </a:t>
            </a:r>
            <a:r>
              <a:rPr sz="385" b="1" dirty="0">
                <a:solidFill>
                  <a:srgbClr val="494949"/>
                </a:solidFill>
              </a:rPr>
              <a:t>to</a:t>
            </a:r>
            <a:r>
              <a:rPr sz="385" b="1" spc="61" dirty="0">
                <a:solidFill>
                  <a:srgbClr val="494949"/>
                </a:solidFill>
              </a:rPr>
              <a:t> </a:t>
            </a:r>
            <a:r>
              <a:rPr sz="385" b="1" dirty="0">
                <a:solidFill>
                  <a:srgbClr val="494949"/>
                </a:solidFill>
              </a:rPr>
              <a:t>him</a:t>
            </a:r>
            <a:r>
              <a:rPr sz="385" b="1" spc="73" dirty="0">
                <a:solidFill>
                  <a:srgbClr val="494949"/>
                </a:solidFill>
              </a:rPr>
              <a:t> </a:t>
            </a:r>
            <a:r>
              <a:rPr sz="385" b="1" dirty="0">
                <a:solidFill>
                  <a:srgbClr val="494949"/>
                </a:solidFill>
              </a:rPr>
              <a:t>and</a:t>
            </a:r>
            <a:r>
              <a:rPr sz="385" b="1" spc="35" dirty="0">
                <a:solidFill>
                  <a:srgbClr val="494949"/>
                </a:solidFill>
              </a:rPr>
              <a:t> </a:t>
            </a:r>
            <a:r>
              <a:rPr sz="385" b="1" dirty="0">
                <a:solidFill>
                  <a:srgbClr val="494949"/>
                </a:solidFill>
              </a:rPr>
              <a:t>making</a:t>
            </a:r>
            <a:r>
              <a:rPr sz="385" b="1" dirty="0">
                <a:solidFill>
                  <a:srgbClr val="232323"/>
                </a:solidFill>
                <a:latin typeface="Times New Roman"/>
                <a:cs typeface="Times New Roman"/>
              </a:rPr>
              <a:t>h</a:t>
            </a:r>
            <a:r>
              <a:rPr sz="385" b="1" dirty="0">
                <a:solidFill>
                  <a:srgbClr val="494949"/>
                </a:solidFill>
                <a:latin typeface="Times New Roman"/>
                <a:cs typeface="Times New Roman"/>
              </a:rPr>
              <a:t>im</a:t>
            </a:r>
            <a:r>
              <a:rPr sz="385" b="1" spc="106" dirty="0">
                <a:solidFill>
                  <a:srgbClr val="494949"/>
                </a:solidFill>
                <a:latin typeface="Times New Roman"/>
                <a:cs typeface="Times New Roman"/>
              </a:rPr>
              <a:t> </a:t>
            </a:r>
            <a:r>
              <a:rPr sz="385" b="1" dirty="0">
                <a:solidFill>
                  <a:srgbClr val="494949"/>
                </a:solidFill>
              </a:rPr>
              <a:t>a</a:t>
            </a:r>
            <a:r>
              <a:rPr sz="385" b="1" spc="99" dirty="0">
                <a:solidFill>
                  <a:srgbClr val="494949"/>
                </a:solidFill>
              </a:rPr>
              <a:t> </a:t>
            </a:r>
            <a:r>
              <a:rPr sz="385" b="1" spc="-51" dirty="0">
                <a:solidFill>
                  <a:srgbClr val="494949"/>
                </a:solidFill>
              </a:rPr>
              <a:t>f1.</a:t>
            </a:r>
            <a:r>
              <a:rPr sz="385" b="1" spc="-51" dirty="0">
                <a:solidFill>
                  <a:srgbClr val="232323"/>
                </a:solidFill>
              </a:rPr>
              <a:t>1</a:t>
            </a:r>
            <a:r>
              <a:rPr sz="385" b="1" spc="-51" dirty="0">
                <a:solidFill>
                  <a:srgbClr val="494949"/>
                </a:solidFill>
              </a:rPr>
              <a:t>ll</a:t>
            </a:r>
            <a:r>
              <a:rPr sz="385" b="1" spc="58" dirty="0">
                <a:solidFill>
                  <a:srgbClr val="494949"/>
                </a:solidFill>
              </a:rPr>
              <a:t> </a:t>
            </a:r>
            <a:r>
              <a:rPr sz="385" b="1" spc="-6" dirty="0">
                <a:solidFill>
                  <a:srgbClr val="5E5E5E"/>
                </a:solidFill>
              </a:rPr>
              <a:t>partner</a:t>
            </a:r>
            <a:r>
              <a:rPr sz="385" b="1" spc="321" dirty="0">
                <a:solidFill>
                  <a:srgbClr val="5E5E5E"/>
                </a:solidFill>
              </a:rPr>
              <a:t>  </a:t>
            </a:r>
            <a:r>
              <a:rPr sz="481" dirty="0">
                <a:solidFill>
                  <a:srgbClr val="494949"/>
                </a:solidFill>
                <a:latin typeface="Times New Roman"/>
                <a:cs typeface="Times New Roman"/>
              </a:rPr>
              <a:t>in the</a:t>
            </a:r>
            <a:r>
              <a:rPr sz="481" spc="-26" dirty="0">
                <a:solidFill>
                  <a:srgbClr val="494949"/>
                </a:solidFill>
                <a:latin typeface="Times New Roman"/>
                <a:cs typeface="Times New Roman"/>
              </a:rPr>
              <a:t> </a:t>
            </a:r>
            <a:r>
              <a:rPr sz="481" spc="-6" dirty="0">
                <a:solidFill>
                  <a:srgbClr val="494949"/>
                </a:solidFill>
                <a:latin typeface="Times New Roman"/>
                <a:cs typeface="Times New Roman"/>
              </a:rPr>
              <a:t>pedagogicprocess.</a:t>
            </a:r>
            <a:endParaRPr sz="481">
              <a:latin typeface="Times New Roman"/>
              <a:cs typeface="Times New Roman"/>
            </a:endParaRPr>
          </a:p>
          <a:p>
            <a:pPr marL="81037" marR="10181" indent="2036">
              <a:lnSpc>
                <a:spcPct val="98200"/>
              </a:lnSpc>
              <a:spcBef>
                <a:spcPts val="13"/>
              </a:spcBef>
            </a:pPr>
            <a:r>
              <a:rPr sz="481" dirty="0">
                <a:solidFill>
                  <a:srgbClr val="494949"/>
                </a:solidFill>
                <a:latin typeface="Times New Roman"/>
                <a:cs typeface="Times New Roman"/>
              </a:rPr>
              <a:t>Matching</a:t>
            </a:r>
            <a:r>
              <a:rPr sz="481" spc="-45" dirty="0">
                <a:solidFill>
                  <a:srgbClr val="494949"/>
                </a:solidFill>
                <a:latin typeface="Times New Roman"/>
                <a:cs typeface="Times New Roman"/>
              </a:rPr>
              <a:t> </a:t>
            </a:r>
            <a:r>
              <a:rPr sz="481" dirty="0">
                <a:solidFill>
                  <a:srgbClr val="494949"/>
                </a:solidFill>
                <a:latin typeface="Times New Roman"/>
                <a:cs typeface="Times New Roman"/>
              </a:rPr>
              <a:t>the</a:t>
            </a:r>
            <a:r>
              <a:rPr sz="481" spc="10" dirty="0">
                <a:solidFill>
                  <a:srgbClr val="494949"/>
                </a:solidFill>
                <a:latin typeface="Times New Roman"/>
                <a:cs typeface="Times New Roman"/>
              </a:rPr>
              <a:t> </a:t>
            </a:r>
            <a:r>
              <a:rPr sz="481" dirty="0">
                <a:solidFill>
                  <a:srgbClr val="5E5E5E"/>
                </a:solidFill>
                <a:latin typeface="Times New Roman"/>
                <a:cs typeface="Times New Roman"/>
              </a:rPr>
              <a:t>studied</a:t>
            </a:r>
            <a:r>
              <a:rPr sz="481" dirty="0">
                <a:solidFill>
                  <a:srgbClr val="494949"/>
                </a:solidFill>
                <a:latin typeface="Times New Roman"/>
                <a:cs typeface="Times New Roman"/>
              </a:rPr>
              <a:t>conten</a:t>
            </a:r>
            <a:r>
              <a:rPr sz="481" dirty="0">
                <a:solidFill>
                  <a:srgbClr val="232323"/>
                </a:solidFill>
                <a:latin typeface="Times New Roman"/>
                <a:cs typeface="Times New Roman"/>
              </a:rPr>
              <a:t>t</a:t>
            </a:r>
            <a:r>
              <a:rPr sz="481" spc="3" dirty="0">
                <a:solidFill>
                  <a:srgbClr val="232323"/>
                </a:solidFill>
                <a:latin typeface="Times New Roman"/>
                <a:cs typeface="Times New Roman"/>
              </a:rPr>
              <a:t> </a:t>
            </a:r>
            <a:r>
              <a:rPr sz="481" dirty="0">
                <a:solidFill>
                  <a:srgbClr val="494949"/>
                </a:solidFill>
                <a:latin typeface="Times New Roman"/>
                <a:cs typeface="Times New Roman"/>
              </a:rPr>
              <a:t>to</a:t>
            </a:r>
            <a:r>
              <a:rPr sz="481" spc="38" dirty="0">
                <a:solidFill>
                  <a:srgbClr val="494949"/>
                </a:solidFill>
                <a:latin typeface="Times New Roman"/>
                <a:cs typeface="Times New Roman"/>
              </a:rPr>
              <a:t> </a:t>
            </a:r>
            <a:r>
              <a:rPr sz="481" dirty="0">
                <a:solidFill>
                  <a:srgbClr val="363636"/>
                </a:solidFill>
                <a:latin typeface="Times New Roman"/>
                <a:cs typeface="Times New Roman"/>
              </a:rPr>
              <a:t>the</a:t>
            </a:r>
            <a:r>
              <a:rPr sz="481" spc="42" dirty="0">
                <a:solidFill>
                  <a:srgbClr val="363636"/>
                </a:solidFill>
                <a:latin typeface="Times New Roman"/>
                <a:cs typeface="Times New Roman"/>
              </a:rPr>
              <a:t> </a:t>
            </a:r>
            <a:r>
              <a:rPr sz="481" spc="-6" dirty="0">
                <a:solidFill>
                  <a:srgbClr val="494949"/>
                </a:solidFill>
                <a:latin typeface="Times New Roman"/>
                <a:cs typeface="Times New Roman"/>
              </a:rPr>
              <a:t>individual</a:t>
            </a:r>
            <a:r>
              <a:rPr sz="481" spc="-35" dirty="0">
                <a:solidFill>
                  <a:srgbClr val="494949"/>
                </a:solidFill>
                <a:latin typeface="Times New Roman"/>
                <a:cs typeface="Times New Roman"/>
              </a:rPr>
              <a:t> </a:t>
            </a:r>
            <a:r>
              <a:rPr sz="481" dirty="0">
                <a:solidFill>
                  <a:srgbClr val="494949"/>
                </a:solidFill>
                <a:latin typeface="Times New Roman"/>
                <a:cs typeface="Times New Roman"/>
              </a:rPr>
              <a:t>and</a:t>
            </a:r>
            <a:r>
              <a:rPr sz="481" spc="61" dirty="0">
                <a:solidFill>
                  <a:srgbClr val="494949"/>
                </a:solidFill>
                <a:latin typeface="Times New Roman"/>
                <a:cs typeface="Times New Roman"/>
              </a:rPr>
              <a:t> </a:t>
            </a:r>
            <a:r>
              <a:rPr sz="481" dirty="0">
                <a:solidFill>
                  <a:srgbClr val="494949"/>
                </a:solidFill>
                <a:latin typeface="Times New Roman"/>
                <a:cs typeface="Times New Roman"/>
              </a:rPr>
              <a:t>to</a:t>
            </a:r>
            <a:r>
              <a:rPr sz="481" spc="19" dirty="0">
                <a:solidFill>
                  <a:srgbClr val="494949"/>
                </a:solidFill>
                <a:latin typeface="Times New Roman"/>
                <a:cs typeface="Times New Roman"/>
              </a:rPr>
              <a:t> </a:t>
            </a:r>
            <a:r>
              <a:rPr sz="481" dirty="0">
                <a:solidFill>
                  <a:srgbClr val="494949"/>
                </a:solidFill>
                <a:latin typeface="Times New Roman"/>
                <a:cs typeface="Times New Roman"/>
              </a:rPr>
              <a:t>t</a:t>
            </a:r>
            <a:r>
              <a:rPr sz="481" dirty="0">
                <a:solidFill>
                  <a:srgbClr val="232323"/>
                </a:solidFill>
                <a:latin typeface="Times New Roman"/>
                <a:cs typeface="Times New Roman"/>
              </a:rPr>
              <a:t>h</a:t>
            </a:r>
            <a:r>
              <a:rPr sz="481" dirty="0">
                <a:solidFill>
                  <a:srgbClr val="494949"/>
                </a:solidFill>
                <a:latin typeface="Times New Roman"/>
                <a:cs typeface="Times New Roman"/>
              </a:rPr>
              <a:t>e</a:t>
            </a:r>
            <a:r>
              <a:rPr sz="481" spc="-26" dirty="0">
                <a:solidFill>
                  <a:srgbClr val="494949"/>
                </a:solidFill>
                <a:latin typeface="Times New Roman"/>
                <a:cs typeface="Times New Roman"/>
              </a:rPr>
              <a:t> </a:t>
            </a:r>
            <a:r>
              <a:rPr sz="481" dirty="0">
                <a:solidFill>
                  <a:srgbClr val="494949"/>
                </a:solidFill>
                <a:latin typeface="Times New Roman"/>
                <a:cs typeface="Times New Roman"/>
              </a:rPr>
              <a:t>class,</a:t>
            </a:r>
            <a:r>
              <a:rPr sz="481" spc="-29" dirty="0">
                <a:solidFill>
                  <a:srgbClr val="494949"/>
                </a:solidFill>
                <a:latin typeface="Times New Roman"/>
                <a:cs typeface="Times New Roman"/>
              </a:rPr>
              <a:t> </a:t>
            </a:r>
            <a:r>
              <a:rPr sz="481" spc="-16" dirty="0">
                <a:solidFill>
                  <a:srgbClr val="363636"/>
                </a:solidFill>
                <a:latin typeface="Times New Roman"/>
                <a:cs typeface="Times New Roman"/>
              </a:rPr>
              <a:t>in</a:t>
            </a:r>
            <a:r>
              <a:rPr sz="481" spc="321" dirty="0">
                <a:solidFill>
                  <a:srgbClr val="363636"/>
                </a:solidFill>
                <a:latin typeface="Times New Roman"/>
                <a:cs typeface="Times New Roman"/>
              </a:rPr>
              <a:t> </a:t>
            </a:r>
            <a:r>
              <a:rPr sz="481" dirty="0">
                <a:solidFill>
                  <a:srgbClr val="363636"/>
                </a:solidFill>
                <a:latin typeface="Times New Roman"/>
                <a:cs typeface="Times New Roman"/>
              </a:rPr>
              <a:t>terms</a:t>
            </a:r>
            <a:r>
              <a:rPr sz="481" spc="-29" dirty="0">
                <a:solidFill>
                  <a:srgbClr val="363636"/>
                </a:solidFill>
                <a:latin typeface="Times New Roman"/>
                <a:cs typeface="Times New Roman"/>
              </a:rPr>
              <a:t> </a:t>
            </a:r>
            <a:r>
              <a:rPr sz="481" spc="-6" dirty="0">
                <a:solidFill>
                  <a:srgbClr val="494949"/>
                </a:solidFill>
                <a:latin typeface="Times New Roman"/>
                <a:cs typeface="Times New Roman"/>
              </a:rPr>
              <a:t>of</a:t>
            </a:r>
            <a:r>
              <a:rPr sz="481" spc="29" dirty="0">
                <a:solidFill>
                  <a:srgbClr val="494949"/>
                </a:solidFill>
                <a:latin typeface="Times New Roman"/>
                <a:cs typeface="Times New Roman"/>
              </a:rPr>
              <a:t> </a:t>
            </a:r>
            <a:r>
              <a:rPr sz="481" dirty="0">
                <a:solidFill>
                  <a:srgbClr val="494949"/>
                </a:solidFill>
                <a:latin typeface="Times New Roman"/>
                <a:cs typeface="Times New Roman"/>
              </a:rPr>
              <a:t>acceleration</a:t>
            </a:r>
            <a:r>
              <a:rPr sz="481" dirty="0">
                <a:solidFill>
                  <a:srgbClr val="232323"/>
                </a:solidFill>
                <a:latin typeface="Times New Roman"/>
                <a:cs typeface="Times New Roman"/>
              </a:rPr>
              <a:t>,</a:t>
            </a:r>
            <a:r>
              <a:rPr sz="481" dirty="0">
                <a:solidFill>
                  <a:srgbClr val="494949"/>
                </a:solidFill>
                <a:latin typeface="Times New Roman"/>
                <a:cs typeface="Times New Roman"/>
              </a:rPr>
              <a:t>scope</a:t>
            </a:r>
            <a:r>
              <a:rPr sz="481" dirty="0">
                <a:solidFill>
                  <a:srgbClr val="363636"/>
                </a:solidFill>
                <a:latin typeface="Times New Roman"/>
                <a:cs typeface="Times New Roman"/>
              </a:rPr>
              <a:t>and</a:t>
            </a:r>
            <a:r>
              <a:rPr sz="481" spc="-26" dirty="0">
                <a:solidFill>
                  <a:srgbClr val="363636"/>
                </a:solidFill>
                <a:latin typeface="Times New Roman"/>
                <a:cs typeface="Times New Roman"/>
              </a:rPr>
              <a:t> </a:t>
            </a:r>
            <a:r>
              <a:rPr sz="481" dirty="0">
                <a:solidFill>
                  <a:srgbClr val="232323"/>
                </a:solidFill>
                <a:latin typeface="Times New Roman"/>
                <a:cs typeface="Times New Roman"/>
              </a:rPr>
              <a:t>th</a:t>
            </a:r>
            <a:r>
              <a:rPr sz="481" dirty="0">
                <a:solidFill>
                  <a:srgbClr val="494949"/>
                </a:solidFill>
                <a:latin typeface="Times New Roman"/>
                <a:cs typeface="Times New Roman"/>
              </a:rPr>
              <a:t>e</a:t>
            </a:r>
            <a:r>
              <a:rPr sz="481" spc="29" dirty="0">
                <a:solidFill>
                  <a:srgbClr val="494949"/>
                </a:solidFill>
                <a:latin typeface="Times New Roman"/>
                <a:cs typeface="Times New Roman"/>
              </a:rPr>
              <a:t> </a:t>
            </a:r>
            <a:r>
              <a:rPr sz="481" dirty="0">
                <a:solidFill>
                  <a:srgbClr val="494949"/>
                </a:solidFill>
                <a:latin typeface="Times New Roman"/>
                <a:cs typeface="Times New Roman"/>
              </a:rPr>
              <a:t>waythey</a:t>
            </a:r>
            <a:r>
              <a:rPr sz="481" spc="-32" dirty="0">
                <a:solidFill>
                  <a:srgbClr val="494949"/>
                </a:solidFill>
                <a:latin typeface="Times New Roman"/>
                <a:cs typeface="Times New Roman"/>
              </a:rPr>
              <a:t> </a:t>
            </a:r>
            <a:r>
              <a:rPr sz="481" spc="-19" dirty="0">
                <a:solidFill>
                  <a:srgbClr val="494949"/>
                </a:solidFill>
                <a:latin typeface="Times New Roman"/>
                <a:cs typeface="Times New Roman"/>
              </a:rPr>
              <a:t>will</a:t>
            </a:r>
            <a:r>
              <a:rPr sz="481" spc="13" dirty="0">
                <a:solidFill>
                  <a:srgbClr val="494949"/>
                </a:solidFill>
                <a:latin typeface="Times New Roman"/>
                <a:cs typeface="Times New Roman"/>
              </a:rPr>
              <a:t> </a:t>
            </a:r>
            <a:r>
              <a:rPr sz="481" dirty="0">
                <a:solidFill>
                  <a:srgbClr val="363636"/>
                </a:solidFill>
                <a:latin typeface="Times New Roman"/>
                <a:cs typeface="Times New Roman"/>
              </a:rPr>
              <a:t>be</a:t>
            </a:r>
            <a:r>
              <a:rPr sz="481" spc="125" dirty="0">
                <a:solidFill>
                  <a:srgbClr val="363636"/>
                </a:solidFill>
                <a:latin typeface="Times New Roman"/>
                <a:cs typeface="Times New Roman"/>
              </a:rPr>
              <a:t> </a:t>
            </a:r>
            <a:r>
              <a:rPr sz="481" spc="-6" dirty="0">
                <a:solidFill>
                  <a:srgbClr val="494949"/>
                </a:solidFill>
                <a:latin typeface="Times New Roman"/>
                <a:cs typeface="Times New Roman"/>
              </a:rPr>
              <a:t>presen</a:t>
            </a:r>
            <a:r>
              <a:rPr sz="481" spc="-6" dirty="0">
                <a:solidFill>
                  <a:srgbClr val="232323"/>
                </a:solidFill>
                <a:latin typeface="Times New Roman"/>
                <a:cs typeface="Times New Roman"/>
              </a:rPr>
              <a:t>t</a:t>
            </a:r>
            <a:r>
              <a:rPr sz="481" spc="-6" dirty="0">
                <a:solidFill>
                  <a:srgbClr val="494949"/>
                </a:solidFill>
                <a:latin typeface="Times New Roman"/>
                <a:cs typeface="Times New Roman"/>
              </a:rPr>
              <a:t>ed.</a:t>
            </a:r>
            <a:r>
              <a:rPr sz="481" spc="321" dirty="0">
                <a:solidFill>
                  <a:srgbClr val="494949"/>
                </a:solidFill>
                <a:latin typeface="Times New Roman"/>
                <a:cs typeface="Times New Roman"/>
              </a:rPr>
              <a:t> </a:t>
            </a:r>
            <a:r>
              <a:rPr sz="481" dirty="0">
                <a:solidFill>
                  <a:srgbClr val="494949"/>
                </a:solidFill>
                <a:latin typeface="Times New Roman"/>
                <a:cs typeface="Times New Roman"/>
              </a:rPr>
              <a:t>Including</a:t>
            </a:r>
            <a:r>
              <a:rPr sz="481" spc="38" dirty="0">
                <a:solidFill>
                  <a:srgbClr val="494949"/>
                </a:solidFill>
                <a:latin typeface="Times New Roman"/>
                <a:cs typeface="Times New Roman"/>
              </a:rPr>
              <a:t> </a:t>
            </a:r>
            <a:r>
              <a:rPr sz="481" dirty="0">
                <a:solidFill>
                  <a:srgbClr val="494949"/>
                </a:solidFill>
                <a:latin typeface="Times New Roman"/>
                <a:cs typeface="Times New Roman"/>
              </a:rPr>
              <a:t>the</a:t>
            </a:r>
            <a:r>
              <a:rPr sz="481" spc="61" dirty="0">
                <a:solidFill>
                  <a:srgbClr val="494949"/>
                </a:solidFill>
                <a:latin typeface="Times New Roman"/>
                <a:cs typeface="Times New Roman"/>
              </a:rPr>
              <a:t> </a:t>
            </a:r>
            <a:r>
              <a:rPr sz="481" dirty="0">
                <a:solidFill>
                  <a:srgbClr val="494949"/>
                </a:solidFill>
                <a:latin typeface="Times New Roman"/>
                <a:cs typeface="Times New Roman"/>
              </a:rPr>
              <a:t>parentsas</a:t>
            </a:r>
            <a:r>
              <a:rPr sz="481" spc="71" dirty="0">
                <a:solidFill>
                  <a:srgbClr val="494949"/>
                </a:solidFill>
                <a:latin typeface="Times New Roman"/>
                <a:cs typeface="Times New Roman"/>
              </a:rPr>
              <a:t> </a:t>
            </a:r>
            <a:r>
              <a:rPr sz="481" dirty="0">
                <a:solidFill>
                  <a:srgbClr val="494949"/>
                </a:solidFill>
                <a:latin typeface="Times New Roman"/>
                <a:cs typeface="Times New Roman"/>
              </a:rPr>
              <a:t>partnersto</a:t>
            </a:r>
            <a:r>
              <a:rPr sz="481" spc="61" dirty="0">
                <a:solidFill>
                  <a:srgbClr val="494949"/>
                </a:solidFill>
                <a:latin typeface="Times New Roman"/>
                <a:cs typeface="Times New Roman"/>
              </a:rPr>
              <a:t> </a:t>
            </a:r>
            <a:r>
              <a:rPr sz="481" dirty="0">
                <a:solidFill>
                  <a:srgbClr val="363636"/>
                </a:solidFill>
                <a:latin typeface="Times New Roman"/>
                <a:cs typeface="Times New Roman"/>
              </a:rPr>
              <a:t>th</a:t>
            </a:r>
            <a:r>
              <a:rPr sz="481" dirty="0">
                <a:solidFill>
                  <a:srgbClr val="5E5E5E"/>
                </a:solidFill>
                <a:latin typeface="Times New Roman"/>
                <a:cs typeface="Times New Roman"/>
              </a:rPr>
              <a:t>e</a:t>
            </a:r>
            <a:r>
              <a:rPr sz="481" spc="13" dirty="0">
                <a:solidFill>
                  <a:srgbClr val="5E5E5E"/>
                </a:solidFill>
                <a:latin typeface="Times New Roman"/>
                <a:cs typeface="Times New Roman"/>
              </a:rPr>
              <a:t> </a:t>
            </a:r>
            <a:r>
              <a:rPr sz="481" dirty="0">
                <a:solidFill>
                  <a:srgbClr val="5E5E5E"/>
                </a:solidFill>
                <a:latin typeface="Times New Roman"/>
                <a:cs typeface="Times New Roman"/>
              </a:rPr>
              <a:t>educat</a:t>
            </a:r>
            <a:r>
              <a:rPr sz="481" dirty="0">
                <a:solidFill>
                  <a:srgbClr val="363636"/>
                </a:solidFill>
                <a:latin typeface="Times New Roman"/>
                <a:cs typeface="Times New Roman"/>
              </a:rPr>
              <a:t>ional</a:t>
            </a:r>
            <a:r>
              <a:rPr sz="481" spc="-19" dirty="0">
                <a:solidFill>
                  <a:srgbClr val="363636"/>
                </a:solidFill>
                <a:latin typeface="Times New Roman"/>
                <a:cs typeface="Times New Roman"/>
              </a:rPr>
              <a:t> </a:t>
            </a:r>
            <a:r>
              <a:rPr sz="481" spc="-6" dirty="0">
                <a:solidFill>
                  <a:srgbClr val="494949"/>
                </a:solidFill>
                <a:latin typeface="Times New Roman"/>
                <a:cs typeface="Times New Roman"/>
              </a:rPr>
              <a:t>process</a:t>
            </a:r>
            <a:r>
              <a:rPr sz="481" spc="321" dirty="0">
                <a:solidFill>
                  <a:srgbClr val="494949"/>
                </a:solidFill>
                <a:latin typeface="Times New Roman"/>
                <a:cs typeface="Times New Roman"/>
              </a:rPr>
              <a:t> </a:t>
            </a:r>
            <a:r>
              <a:rPr sz="481" dirty="0">
                <a:solidFill>
                  <a:srgbClr val="494949"/>
                </a:solidFill>
                <a:latin typeface="Times New Roman"/>
                <a:cs typeface="Times New Roman"/>
              </a:rPr>
              <a:t>within</a:t>
            </a:r>
            <a:r>
              <a:rPr sz="481" spc="-48" dirty="0">
                <a:solidFill>
                  <a:srgbClr val="494949"/>
                </a:solidFill>
                <a:latin typeface="Times New Roman"/>
                <a:cs typeface="Times New Roman"/>
              </a:rPr>
              <a:t> </a:t>
            </a:r>
            <a:r>
              <a:rPr sz="481" dirty="0">
                <a:solidFill>
                  <a:srgbClr val="494949"/>
                </a:solidFill>
                <a:latin typeface="Times New Roman"/>
                <a:cs typeface="Times New Roman"/>
              </a:rPr>
              <a:t>the gifted</a:t>
            </a:r>
            <a:r>
              <a:rPr sz="481" spc="-51" dirty="0">
                <a:solidFill>
                  <a:srgbClr val="494949"/>
                </a:solidFill>
                <a:latin typeface="Times New Roman"/>
                <a:cs typeface="Times New Roman"/>
              </a:rPr>
              <a:t> </a:t>
            </a:r>
            <a:r>
              <a:rPr sz="481" spc="6" dirty="0">
                <a:solidFill>
                  <a:srgbClr val="494949"/>
                </a:solidFill>
                <a:latin typeface="Times New Roman"/>
                <a:cs typeface="Times New Roman"/>
              </a:rPr>
              <a:t>classesin</a:t>
            </a:r>
            <a:r>
              <a:rPr sz="481" spc="10" dirty="0">
                <a:solidFill>
                  <a:srgbClr val="494949"/>
                </a:solidFill>
                <a:latin typeface="Times New Roman"/>
                <a:cs typeface="Times New Roman"/>
              </a:rPr>
              <a:t> </a:t>
            </a:r>
            <a:r>
              <a:rPr sz="481" spc="6" dirty="0">
                <a:solidFill>
                  <a:srgbClr val="494949"/>
                </a:solidFill>
                <a:latin typeface="Times New Roman"/>
                <a:cs typeface="Times New Roman"/>
              </a:rPr>
              <a:t>terms</a:t>
            </a:r>
            <a:r>
              <a:rPr sz="481" spc="-48" dirty="0">
                <a:solidFill>
                  <a:srgbClr val="494949"/>
                </a:solidFill>
                <a:latin typeface="Times New Roman"/>
                <a:cs typeface="Times New Roman"/>
              </a:rPr>
              <a:t> </a:t>
            </a:r>
            <a:r>
              <a:rPr sz="481" dirty="0">
                <a:solidFill>
                  <a:srgbClr val="363636"/>
                </a:solidFill>
                <a:latin typeface="Times New Roman"/>
                <a:cs typeface="Times New Roman"/>
              </a:rPr>
              <a:t>of</a:t>
            </a:r>
            <a:r>
              <a:rPr sz="481" spc="6" dirty="0">
                <a:solidFill>
                  <a:srgbClr val="363636"/>
                </a:solidFill>
                <a:latin typeface="Times New Roman"/>
                <a:cs typeface="Times New Roman"/>
              </a:rPr>
              <a:t> </a:t>
            </a:r>
            <a:r>
              <a:rPr sz="481" dirty="0">
                <a:solidFill>
                  <a:srgbClr val="363636"/>
                </a:solidFill>
                <a:latin typeface="Times New Roman"/>
                <a:cs typeface="Times New Roman"/>
              </a:rPr>
              <a:t>mutual</a:t>
            </a:r>
            <a:r>
              <a:rPr sz="481" spc="-42" dirty="0">
                <a:solidFill>
                  <a:srgbClr val="363636"/>
                </a:solidFill>
                <a:latin typeface="Times New Roman"/>
                <a:cs typeface="Times New Roman"/>
              </a:rPr>
              <a:t> </a:t>
            </a:r>
            <a:r>
              <a:rPr sz="481" dirty="0">
                <a:solidFill>
                  <a:srgbClr val="494949"/>
                </a:solidFill>
                <a:latin typeface="Times New Roman"/>
                <a:cs typeface="Times New Roman"/>
              </a:rPr>
              <a:t>decision</a:t>
            </a:r>
            <a:r>
              <a:rPr sz="481" spc="-10" dirty="0">
                <a:solidFill>
                  <a:srgbClr val="494949"/>
                </a:solidFill>
                <a:latin typeface="Times New Roman"/>
                <a:cs typeface="Times New Roman"/>
              </a:rPr>
              <a:t> </a:t>
            </a:r>
            <a:r>
              <a:rPr sz="481" spc="-6" dirty="0">
                <a:solidFill>
                  <a:srgbClr val="494949"/>
                </a:solidFill>
                <a:latin typeface="Times New Roman"/>
                <a:cs typeface="Times New Roman"/>
              </a:rPr>
              <a:t>making,</a:t>
            </a:r>
            <a:r>
              <a:rPr sz="481" spc="321" dirty="0">
                <a:solidFill>
                  <a:srgbClr val="494949"/>
                </a:solidFill>
                <a:latin typeface="Times New Roman"/>
                <a:cs typeface="Times New Roman"/>
              </a:rPr>
              <a:t> </a:t>
            </a:r>
            <a:r>
              <a:rPr sz="481" spc="6" dirty="0">
                <a:solidFill>
                  <a:srgbClr val="494949"/>
                </a:solidFill>
                <a:latin typeface="Times New Roman"/>
                <a:cs typeface="Times New Roman"/>
              </a:rPr>
              <a:t>supporting,</a:t>
            </a:r>
            <a:r>
              <a:rPr sz="481" spc="-10" dirty="0">
                <a:solidFill>
                  <a:srgbClr val="494949"/>
                </a:solidFill>
                <a:latin typeface="Times New Roman"/>
                <a:cs typeface="Times New Roman"/>
              </a:rPr>
              <a:t> </a:t>
            </a:r>
            <a:r>
              <a:rPr sz="481" spc="13" dirty="0">
                <a:solidFill>
                  <a:srgbClr val="494949"/>
                </a:solidFill>
                <a:latin typeface="Times New Roman"/>
                <a:cs typeface="Times New Roman"/>
              </a:rPr>
              <a:t>updatingand</a:t>
            </a:r>
            <a:r>
              <a:rPr sz="481" spc="-61" dirty="0">
                <a:solidFill>
                  <a:srgbClr val="494949"/>
                </a:solidFill>
                <a:latin typeface="Times New Roman"/>
                <a:cs typeface="Times New Roman"/>
              </a:rPr>
              <a:t> </a:t>
            </a:r>
            <a:r>
              <a:rPr sz="481" spc="6" dirty="0">
                <a:solidFill>
                  <a:srgbClr val="494949"/>
                </a:solidFill>
                <a:latin typeface="Times New Roman"/>
                <a:cs typeface="Times New Roman"/>
              </a:rPr>
              <a:t>general</a:t>
            </a:r>
            <a:r>
              <a:rPr sz="481" spc="-61" dirty="0">
                <a:solidFill>
                  <a:srgbClr val="494949"/>
                </a:solidFill>
                <a:latin typeface="Times New Roman"/>
                <a:cs typeface="Times New Roman"/>
              </a:rPr>
              <a:t> </a:t>
            </a:r>
            <a:r>
              <a:rPr sz="481" spc="-6" dirty="0">
                <a:solidFill>
                  <a:srgbClr val="363636"/>
                </a:solidFill>
                <a:latin typeface="Times New Roman"/>
                <a:cs typeface="Times New Roman"/>
              </a:rPr>
              <a:t>involvement.</a:t>
            </a:r>
            <a:endParaRPr sz="481">
              <a:latin typeface="Times New Roman"/>
              <a:cs typeface="Times New Roman"/>
            </a:endParaRPr>
          </a:p>
          <a:p>
            <a:pPr marL="82260">
              <a:spcBef>
                <a:spcPts val="22"/>
              </a:spcBef>
            </a:pPr>
            <a:r>
              <a:rPr sz="481" dirty="0">
                <a:solidFill>
                  <a:srgbClr val="363636"/>
                </a:solidFill>
                <a:latin typeface="Times New Roman"/>
                <a:cs typeface="Times New Roman"/>
              </a:rPr>
              <a:t>Including</a:t>
            </a:r>
            <a:r>
              <a:rPr sz="481" spc="-32" dirty="0">
                <a:solidFill>
                  <a:srgbClr val="363636"/>
                </a:solidFill>
                <a:latin typeface="Times New Roman"/>
                <a:cs typeface="Times New Roman"/>
              </a:rPr>
              <a:t> </a:t>
            </a:r>
            <a:r>
              <a:rPr sz="481" dirty="0">
                <a:solidFill>
                  <a:srgbClr val="494949"/>
                </a:solidFill>
                <a:latin typeface="Times New Roman"/>
                <a:cs typeface="Times New Roman"/>
              </a:rPr>
              <a:t>potential</a:t>
            </a:r>
            <a:r>
              <a:rPr sz="481" spc="-42" dirty="0">
                <a:solidFill>
                  <a:srgbClr val="494949"/>
                </a:solidFill>
                <a:latin typeface="Times New Roman"/>
                <a:cs typeface="Times New Roman"/>
              </a:rPr>
              <a:t> </a:t>
            </a:r>
            <a:r>
              <a:rPr sz="481" dirty="0">
                <a:solidFill>
                  <a:srgbClr val="363636"/>
                </a:solidFill>
                <a:latin typeface="Times New Roman"/>
                <a:cs typeface="Times New Roman"/>
              </a:rPr>
              <a:t>role</a:t>
            </a:r>
            <a:r>
              <a:rPr sz="481" spc="-19" dirty="0">
                <a:solidFill>
                  <a:srgbClr val="363636"/>
                </a:solidFill>
                <a:latin typeface="Times New Roman"/>
                <a:cs typeface="Times New Roman"/>
              </a:rPr>
              <a:t> </a:t>
            </a:r>
            <a:r>
              <a:rPr sz="481" spc="-6" dirty="0">
                <a:solidFill>
                  <a:srgbClr val="494949"/>
                </a:solidFill>
                <a:latin typeface="Times New Roman"/>
                <a:cs typeface="Times New Roman"/>
              </a:rPr>
              <a:t>mode</a:t>
            </a:r>
            <a:r>
              <a:rPr sz="481" spc="-6" dirty="0">
                <a:solidFill>
                  <a:srgbClr val="232323"/>
                </a:solidFill>
                <a:latin typeface="Times New Roman"/>
                <a:cs typeface="Times New Roman"/>
              </a:rPr>
              <a:t>l</a:t>
            </a:r>
            <a:r>
              <a:rPr sz="481" spc="-6" dirty="0">
                <a:solidFill>
                  <a:srgbClr val="494949"/>
                </a:solidFill>
                <a:latin typeface="Times New Roman"/>
                <a:cs typeface="Times New Roman"/>
              </a:rPr>
              <a:t>s</a:t>
            </a:r>
            <a:r>
              <a:rPr sz="481" spc="-29" dirty="0">
                <a:solidFill>
                  <a:srgbClr val="494949"/>
                </a:solidFill>
                <a:latin typeface="Times New Roman"/>
                <a:cs typeface="Times New Roman"/>
              </a:rPr>
              <a:t> </a:t>
            </a:r>
            <a:r>
              <a:rPr sz="481" dirty="0">
                <a:solidFill>
                  <a:srgbClr val="494949"/>
                </a:solidFill>
                <a:latin typeface="Times New Roman"/>
                <a:cs typeface="Times New Roman"/>
              </a:rPr>
              <a:t>in</a:t>
            </a:r>
            <a:r>
              <a:rPr sz="481" spc="22" dirty="0">
                <a:solidFill>
                  <a:srgbClr val="494949"/>
                </a:solidFill>
                <a:latin typeface="Times New Roman"/>
                <a:cs typeface="Times New Roman"/>
              </a:rPr>
              <a:t> </a:t>
            </a:r>
            <a:r>
              <a:rPr sz="481" dirty="0">
                <a:solidFill>
                  <a:srgbClr val="363636"/>
                </a:solidFill>
                <a:latin typeface="Times New Roman"/>
                <a:cs typeface="Times New Roman"/>
              </a:rPr>
              <a:t>the</a:t>
            </a:r>
            <a:r>
              <a:rPr sz="481" spc="16" dirty="0">
                <a:solidFill>
                  <a:srgbClr val="363636"/>
                </a:solidFill>
                <a:latin typeface="Times New Roman"/>
                <a:cs typeface="Times New Roman"/>
              </a:rPr>
              <a:t> </a:t>
            </a:r>
            <a:r>
              <a:rPr sz="481" spc="-6" dirty="0">
                <a:solidFill>
                  <a:srgbClr val="494949"/>
                </a:solidFill>
                <a:latin typeface="Times New Roman"/>
                <a:cs typeface="Times New Roman"/>
              </a:rPr>
              <a:t>curriculum.</a:t>
            </a:r>
            <a:endParaRPr sz="481">
              <a:latin typeface="Times New Roman"/>
              <a:cs typeface="Times New Roman"/>
            </a:endParaRPr>
          </a:p>
        </p:txBody>
      </p:sp>
      <p:sp>
        <p:nvSpPr>
          <p:cNvPr id="47" name="object 47"/>
          <p:cNvSpPr txBox="1"/>
          <p:nvPr/>
        </p:nvSpPr>
        <p:spPr>
          <a:xfrm>
            <a:off x="6387228" y="5944225"/>
            <a:ext cx="116879" cy="126719"/>
          </a:xfrm>
          <a:prstGeom prst="rect">
            <a:avLst/>
          </a:prstGeom>
        </p:spPr>
        <p:txBody>
          <a:bodyPr vert="horz" wrap="square" lIns="0" tIns="8145" rIns="0" bIns="0" rtlCol="0">
            <a:spAutoFit/>
          </a:bodyPr>
          <a:lstStyle/>
          <a:p>
            <a:pPr marL="8145">
              <a:spcBef>
                <a:spcPts val="64"/>
              </a:spcBef>
            </a:pPr>
            <a:r>
              <a:rPr sz="770" spc="-16" dirty="0">
                <a:solidFill>
                  <a:srgbClr val="232323"/>
                </a:solidFill>
                <a:latin typeface="Times New Roman"/>
                <a:cs typeface="Times New Roman"/>
              </a:rPr>
              <a:t>1</a:t>
            </a:r>
            <a:r>
              <a:rPr sz="770" spc="-16" dirty="0">
                <a:solidFill>
                  <a:srgbClr val="494949"/>
                </a:solidFill>
                <a:latin typeface="Times New Roman"/>
                <a:cs typeface="Times New Roman"/>
              </a:rPr>
              <a:t>2</a:t>
            </a:r>
            <a:endParaRPr sz="770">
              <a:latin typeface="Times New Roman"/>
              <a:cs typeface="Times New Roman"/>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72578" y="459343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4" name="object 4"/>
          <p:cNvSpPr/>
          <p:nvPr/>
        </p:nvSpPr>
        <p:spPr>
          <a:xfrm>
            <a:off x="4666699" y="272832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63760"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6474339"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80218"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77278"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52004"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65069" y="1060010"/>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3312" y="1262676"/>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65069" y="1465341"/>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5069" y="1653321"/>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5069" y="1844237"/>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5069" y="2035154"/>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54943"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29"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4943"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29" y="29221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311603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2" name="object 22"/>
          <p:cNvSpPr/>
          <p:nvPr/>
        </p:nvSpPr>
        <p:spPr>
          <a:xfrm>
            <a:off x="2665069" y="330695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50668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4" name="object 24"/>
          <p:cNvSpPr/>
          <p:nvPr/>
        </p:nvSpPr>
        <p:spPr>
          <a:xfrm>
            <a:off x="2665069" y="369759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8943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6700" y="407061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407649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59637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78729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30" y="497820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0948" y="5169124"/>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70947" y="536004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0947" y="55509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0947" y="5741873"/>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5" name="object 35"/>
          <p:cNvSpPr/>
          <p:nvPr/>
        </p:nvSpPr>
        <p:spPr>
          <a:xfrm>
            <a:off x="4663760" y="594160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70947" y="595041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txBox="1"/>
          <p:nvPr/>
        </p:nvSpPr>
        <p:spPr>
          <a:xfrm>
            <a:off x="4888849" y="927688"/>
            <a:ext cx="247605" cy="151341"/>
          </a:xfrm>
          <a:prstGeom prst="rect">
            <a:avLst/>
          </a:prstGeom>
        </p:spPr>
        <p:txBody>
          <a:bodyPr vert="horz" wrap="square" lIns="0" tIns="8145" rIns="0" bIns="0" rtlCol="0">
            <a:spAutoFit/>
          </a:bodyPr>
          <a:lstStyle/>
          <a:p>
            <a:pPr marL="8145">
              <a:spcBef>
                <a:spcPts val="64"/>
              </a:spcBef>
            </a:pPr>
            <a:r>
              <a:rPr sz="930" b="1" spc="-221" dirty="0">
                <a:solidFill>
                  <a:srgbClr val="346B90"/>
                </a:solidFill>
                <a:latin typeface="Times New Roman"/>
                <a:cs typeface="Times New Roman"/>
              </a:rPr>
              <a:t>GATE</a:t>
            </a:r>
            <a:endParaRPr sz="930">
              <a:latin typeface="Times New Roman"/>
              <a:cs typeface="Times New Roman"/>
            </a:endParaRPr>
          </a:p>
        </p:txBody>
      </p:sp>
      <p:sp>
        <p:nvSpPr>
          <p:cNvPr id="38" name="object 38"/>
          <p:cNvSpPr txBox="1"/>
          <p:nvPr/>
        </p:nvSpPr>
        <p:spPr>
          <a:xfrm>
            <a:off x="4922843" y="1086132"/>
            <a:ext cx="348601" cy="37784"/>
          </a:xfrm>
          <a:prstGeom prst="rect">
            <a:avLst/>
          </a:prstGeom>
        </p:spPr>
        <p:txBody>
          <a:bodyPr vert="horz" wrap="square" lIns="0" tIns="8145" rIns="0" bIns="0" rtlCol="0">
            <a:spAutoFit/>
          </a:bodyPr>
          <a:lstStyle/>
          <a:p>
            <a:pPr marL="8145">
              <a:spcBef>
                <a:spcPts val="64"/>
              </a:spcBef>
            </a:pPr>
            <a:r>
              <a:rPr sz="192" b="1" spc="96" dirty="0">
                <a:solidFill>
                  <a:srgbClr val="6E90A1"/>
                </a:solidFill>
                <a:latin typeface="Times New Roman"/>
                <a:cs typeface="Times New Roman"/>
              </a:rPr>
              <a:t>SUPTOff{ifflD</a:t>
            </a:r>
            <a:endParaRPr sz="192">
              <a:latin typeface="Times New Roman"/>
              <a:cs typeface="Times New Roman"/>
            </a:endParaRPr>
          </a:p>
        </p:txBody>
      </p:sp>
      <p:sp>
        <p:nvSpPr>
          <p:cNvPr id="39" name="object 39"/>
          <p:cNvSpPr txBox="1"/>
          <p:nvPr/>
        </p:nvSpPr>
        <p:spPr>
          <a:xfrm>
            <a:off x="5764555" y="984800"/>
            <a:ext cx="605166" cy="157351"/>
          </a:xfrm>
          <a:prstGeom prst="rect">
            <a:avLst/>
          </a:prstGeom>
        </p:spPr>
        <p:txBody>
          <a:bodyPr vert="horz" wrap="square" lIns="0" tIns="0" rIns="0" bIns="0" rtlCol="0">
            <a:spAutoFit/>
          </a:bodyPr>
          <a:lstStyle/>
          <a:p>
            <a:pPr marL="8145">
              <a:lnSpc>
                <a:spcPts val="859"/>
              </a:lnSpc>
            </a:pPr>
            <a:r>
              <a:rPr sz="2822" spc="-112" dirty="0">
                <a:solidFill>
                  <a:srgbClr val="136EBA"/>
                </a:solidFill>
              </a:rPr>
              <a:t>■</a:t>
            </a:r>
            <a:r>
              <a:rPr sz="481" spc="-3" dirty="0">
                <a:solidFill>
                  <a:srgbClr val="466674"/>
                </a:solidFill>
              </a:rPr>
              <a:t>Funde</a:t>
            </a:r>
            <a:r>
              <a:rPr sz="481" spc="61" dirty="0">
                <a:solidFill>
                  <a:srgbClr val="466674"/>
                </a:solidFill>
              </a:rPr>
              <a:t>d</a:t>
            </a:r>
            <a:r>
              <a:rPr sz="481" spc="3" dirty="0">
                <a:solidFill>
                  <a:srgbClr val="466674"/>
                </a:solidFill>
              </a:rPr>
              <a:t>by</a:t>
            </a:r>
            <a:endParaRPr sz="481"/>
          </a:p>
          <a:p>
            <a:pPr marL="223567">
              <a:lnSpc>
                <a:spcPts val="285"/>
              </a:lnSpc>
            </a:pPr>
            <a:r>
              <a:rPr sz="449" b="1" spc="-73" dirty="0">
                <a:solidFill>
                  <a:srgbClr val="466674"/>
                </a:solidFill>
              </a:rPr>
              <a:t>theEuropean</a:t>
            </a:r>
            <a:r>
              <a:rPr sz="449" b="1" spc="-55" dirty="0">
                <a:solidFill>
                  <a:srgbClr val="466674"/>
                </a:solidFill>
              </a:rPr>
              <a:t> </a:t>
            </a:r>
            <a:r>
              <a:rPr sz="449" b="1" spc="-64" dirty="0">
                <a:solidFill>
                  <a:srgbClr val="466674"/>
                </a:solidFill>
              </a:rPr>
              <a:t>Union</a:t>
            </a:r>
            <a:endParaRPr sz="449"/>
          </a:p>
        </p:txBody>
      </p:sp>
      <p:sp>
        <p:nvSpPr>
          <p:cNvPr id="40" name="object 40"/>
          <p:cNvSpPr txBox="1"/>
          <p:nvPr/>
        </p:nvSpPr>
        <p:spPr>
          <a:xfrm>
            <a:off x="4781941" y="1113114"/>
            <a:ext cx="1711242" cy="1250920"/>
          </a:xfrm>
          <a:prstGeom prst="rect">
            <a:avLst/>
          </a:prstGeom>
        </p:spPr>
        <p:txBody>
          <a:bodyPr vert="horz" wrap="square" lIns="0" tIns="61087" rIns="0" bIns="0" rtlCol="0">
            <a:spAutoFit/>
          </a:bodyPr>
          <a:lstStyle/>
          <a:p>
            <a:pPr marL="117688">
              <a:spcBef>
                <a:spcPts val="481"/>
              </a:spcBef>
            </a:pPr>
            <a:r>
              <a:rPr sz="914" spc="-62" baseline="35087" dirty="0">
                <a:solidFill>
                  <a:srgbClr val="6E90A1"/>
                </a:solidFill>
                <a:latin typeface="Times New Roman"/>
                <a:cs typeface="Times New Roman"/>
              </a:rPr>
              <a:t>"</a:t>
            </a:r>
            <a:r>
              <a:rPr sz="914" spc="-96" baseline="35087" dirty="0">
                <a:solidFill>
                  <a:srgbClr val="6E90A1"/>
                </a:solidFill>
                <a:latin typeface="Times New Roman"/>
                <a:cs typeface="Times New Roman"/>
              </a:rPr>
              <a:t>"</a:t>
            </a:r>
            <a:r>
              <a:rPr sz="673" spc="-471" dirty="0">
                <a:solidFill>
                  <a:srgbClr val="466674"/>
                </a:solidFill>
                <a:latin typeface="Times New Roman"/>
                <a:cs typeface="Times New Roman"/>
              </a:rPr>
              <a:t>B</a:t>
            </a:r>
            <a:r>
              <a:rPr sz="914" spc="-62" baseline="35087" dirty="0">
                <a:solidFill>
                  <a:srgbClr val="6E90A1"/>
                </a:solidFill>
                <a:latin typeface="Times New Roman"/>
                <a:cs typeface="Times New Roman"/>
              </a:rPr>
              <a:t>""</a:t>
            </a:r>
            <a:r>
              <a:rPr sz="914" spc="-413" baseline="35087" dirty="0">
                <a:solidFill>
                  <a:srgbClr val="6E90A1"/>
                </a:solidFill>
                <a:latin typeface="Times New Roman"/>
                <a:cs typeface="Times New Roman"/>
              </a:rPr>
              <a:t>"</a:t>
            </a:r>
            <a:r>
              <a:rPr sz="673" spc="-180" dirty="0">
                <a:solidFill>
                  <a:srgbClr val="466674"/>
                </a:solidFill>
                <a:latin typeface="Times New Roman"/>
                <a:cs typeface="Times New Roman"/>
              </a:rPr>
              <a:t>u</a:t>
            </a:r>
            <a:r>
              <a:rPr sz="914" spc="-187" baseline="35087" dirty="0">
                <a:solidFill>
                  <a:srgbClr val="6E90A1"/>
                </a:solidFill>
                <a:latin typeface="Times New Roman"/>
                <a:cs typeface="Times New Roman"/>
              </a:rPr>
              <a:t>"</a:t>
            </a:r>
            <a:r>
              <a:rPr sz="673" spc="-157" dirty="0">
                <a:solidFill>
                  <a:srgbClr val="466674"/>
                </a:solidFill>
                <a:latin typeface="Times New Roman"/>
                <a:cs typeface="Times New Roman"/>
              </a:rPr>
              <a:t>i</a:t>
            </a:r>
            <a:r>
              <a:rPr sz="914" spc="-226" baseline="35087" dirty="0">
                <a:solidFill>
                  <a:srgbClr val="6E90A1"/>
                </a:solidFill>
                <a:latin typeface="Times New Roman"/>
                <a:cs typeface="Times New Roman"/>
              </a:rPr>
              <a:t>"</a:t>
            </a:r>
            <a:r>
              <a:rPr sz="673" spc="-135" dirty="0">
                <a:solidFill>
                  <a:srgbClr val="466674"/>
                </a:solidFill>
                <a:latin typeface="Times New Roman"/>
                <a:cs typeface="Times New Roman"/>
              </a:rPr>
              <a:t>l</a:t>
            </a:r>
            <a:r>
              <a:rPr sz="914" spc="-264" baseline="35087" dirty="0">
                <a:solidFill>
                  <a:srgbClr val="6E90A1"/>
                </a:solidFill>
                <a:latin typeface="Times New Roman"/>
                <a:cs typeface="Times New Roman"/>
              </a:rPr>
              <a:t>"</a:t>
            </a:r>
            <a:r>
              <a:rPr sz="673" spc="-262" dirty="0">
                <a:solidFill>
                  <a:srgbClr val="466674"/>
                </a:solidFill>
                <a:latin typeface="Times New Roman"/>
                <a:cs typeface="Times New Roman"/>
              </a:rPr>
              <a:t>d</a:t>
            </a:r>
            <a:r>
              <a:rPr sz="914" spc="-62" baseline="35087" dirty="0">
                <a:solidFill>
                  <a:srgbClr val="6E90A1"/>
                </a:solidFill>
                <a:latin typeface="Times New Roman"/>
                <a:cs typeface="Times New Roman"/>
              </a:rPr>
              <a:t>"</a:t>
            </a:r>
            <a:r>
              <a:rPr sz="914" spc="-404" baseline="35087" dirty="0">
                <a:solidFill>
                  <a:srgbClr val="6E90A1"/>
                </a:solidFill>
                <a:latin typeface="Times New Roman"/>
                <a:cs typeface="Times New Roman"/>
              </a:rPr>
              <a:t>"</a:t>
            </a:r>
            <a:r>
              <a:rPr sz="673" spc="-35" dirty="0">
                <a:solidFill>
                  <a:srgbClr val="466674"/>
                </a:solidFill>
                <a:latin typeface="Times New Roman"/>
                <a:cs typeface="Times New Roman"/>
              </a:rPr>
              <a:t>i</a:t>
            </a:r>
            <a:r>
              <a:rPr sz="673" spc="-369" dirty="0">
                <a:solidFill>
                  <a:srgbClr val="466674"/>
                </a:solidFill>
                <a:latin typeface="Times New Roman"/>
                <a:cs typeface="Times New Roman"/>
              </a:rPr>
              <a:t>n</a:t>
            </a:r>
            <a:r>
              <a:rPr sz="914" spc="-62" baseline="35087" dirty="0">
                <a:solidFill>
                  <a:srgbClr val="6E90A1"/>
                </a:solidFill>
                <a:latin typeface="Times New Roman"/>
                <a:cs typeface="Times New Roman"/>
              </a:rPr>
              <a:t>"</a:t>
            </a:r>
            <a:r>
              <a:rPr sz="914" spc="-216" baseline="35087" dirty="0">
                <a:solidFill>
                  <a:srgbClr val="6E90A1"/>
                </a:solidFill>
                <a:latin typeface="Times New Roman"/>
                <a:cs typeface="Times New Roman"/>
              </a:rPr>
              <a:t>"</a:t>
            </a:r>
            <a:r>
              <a:rPr sz="673" spc="-35" dirty="0">
                <a:solidFill>
                  <a:srgbClr val="466674"/>
                </a:solidFill>
                <a:latin typeface="Times New Roman"/>
                <a:cs typeface="Times New Roman"/>
              </a:rPr>
              <a:t>g</a:t>
            </a:r>
            <a:r>
              <a:rPr sz="673" spc="-45" dirty="0">
                <a:solidFill>
                  <a:srgbClr val="466674"/>
                </a:solidFill>
                <a:latin typeface="Times New Roman"/>
                <a:cs typeface="Times New Roman"/>
              </a:rPr>
              <a:t> </a:t>
            </a:r>
            <a:r>
              <a:rPr sz="673" dirty="0">
                <a:solidFill>
                  <a:srgbClr val="466674"/>
                </a:solidFill>
                <a:latin typeface="Times New Roman"/>
                <a:cs typeface="Times New Roman"/>
              </a:rPr>
              <a:t>the</a:t>
            </a:r>
            <a:r>
              <a:rPr sz="673" spc="-87" dirty="0">
                <a:solidFill>
                  <a:srgbClr val="466674"/>
                </a:solidFill>
                <a:latin typeface="Times New Roman"/>
                <a:cs typeface="Times New Roman"/>
              </a:rPr>
              <a:t> </a:t>
            </a:r>
            <a:r>
              <a:rPr sz="673" spc="-26" dirty="0">
                <a:solidFill>
                  <a:srgbClr val="466674"/>
                </a:solidFill>
                <a:latin typeface="Times New Roman"/>
                <a:cs typeface="Times New Roman"/>
              </a:rPr>
              <a:t>skeleton</a:t>
            </a:r>
            <a:r>
              <a:rPr sz="673" spc="-51" dirty="0">
                <a:solidFill>
                  <a:srgbClr val="466674"/>
                </a:solidFill>
                <a:latin typeface="Times New Roman"/>
                <a:cs typeface="Times New Roman"/>
              </a:rPr>
              <a:t> </a:t>
            </a:r>
            <a:r>
              <a:rPr sz="545" dirty="0">
                <a:solidFill>
                  <a:srgbClr val="466674"/>
                </a:solidFill>
                <a:latin typeface="Times New Roman"/>
                <a:cs typeface="Times New Roman"/>
              </a:rPr>
              <a:t>for</a:t>
            </a:r>
            <a:r>
              <a:rPr sz="545" spc="109" dirty="0">
                <a:solidFill>
                  <a:srgbClr val="466674"/>
                </a:solidFill>
                <a:latin typeface="Times New Roman"/>
                <a:cs typeface="Times New Roman"/>
              </a:rPr>
              <a:t> </a:t>
            </a:r>
            <a:r>
              <a:rPr sz="673" dirty="0">
                <a:solidFill>
                  <a:srgbClr val="466674"/>
                </a:solidFill>
                <a:latin typeface="Times New Roman"/>
                <a:cs typeface="Times New Roman"/>
              </a:rPr>
              <a:t>the</a:t>
            </a:r>
            <a:r>
              <a:rPr sz="673" spc="-77" dirty="0">
                <a:solidFill>
                  <a:srgbClr val="466674"/>
                </a:solidFill>
                <a:latin typeface="Times New Roman"/>
                <a:cs typeface="Times New Roman"/>
              </a:rPr>
              <a:t> </a:t>
            </a:r>
            <a:r>
              <a:rPr sz="673" spc="-6" dirty="0">
                <a:solidFill>
                  <a:srgbClr val="466674"/>
                </a:solidFill>
                <a:latin typeface="Times New Roman"/>
                <a:cs typeface="Times New Roman"/>
              </a:rPr>
              <a:t>curriculum</a:t>
            </a:r>
            <a:endParaRPr sz="673">
              <a:latin typeface="Times New Roman"/>
              <a:cs typeface="Times New Roman"/>
            </a:endParaRPr>
          </a:p>
          <a:p>
            <a:pPr marL="35021" marR="77780" indent="-2851">
              <a:lnSpc>
                <a:spcPct val="107800"/>
              </a:lnSpc>
              <a:spcBef>
                <a:spcPts val="285"/>
              </a:spcBef>
            </a:pPr>
            <a:r>
              <a:rPr sz="545" spc="6" dirty="0">
                <a:solidFill>
                  <a:srgbClr val="2A2A2A"/>
                </a:solidFill>
                <a:latin typeface="Times New Roman"/>
                <a:cs typeface="Times New Roman"/>
              </a:rPr>
              <a:t>The</a:t>
            </a:r>
            <a:r>
              <a:rPr sz="545" spc="58" dirty="0">
                <a:solidFill>
                  <a:srgbClr val="2A2A2A"/>
                </a:solidFill>
                <a:latin typeface="Times New Roman"/>
                <a:cs typeface="Times New Roman"/>
              </a:rPr>
              <a:t> </a:t>
            </a:r>
            <a:r>
              <a:rPr sz="545" spc="6" dirty="0">
                <a:solidFill>
                  <a:srgbClr val="3D3D3D"/>
                </a:solidFill>
                <a:latin typeface="Times New Roman"/>
                <a:cs typeface="Times New Roman"/>
              </a:rPr>
              <a:t>skeleton</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will</a:t>
            </a:r>
            <a:r>
              <a:rPr sz="545" spc="16" dirty="0">
                <a:solidFill>
                  <a:srgbClr val="3D3D3D"/>
                </a:solidFill>
                <a:latin typeface="Times New Roman"/>
                <a:cs typeface="Times New Roman"/>
              </a:rPr>
              <a:t> </a:t>
            </a:r>
            <a:r>
              <a:rPr sz="545" spc="6" dirty="0">
                <a:solidFill>
                  <a:srgbClr val="3D3D3D"/>
                </a:solidFill>
                <a:latin typeface="Times New Roman"/>
                <a:cs typeface="Times New Roman"/>
              </a:rPr>
              <a:t>be</a:t>
            </a:r>
            <a:r>
              <a:rPr sz="545" spc="-55" dirty="0">
                <a:solidFill>
                  <a:srgbClr val="3D3D3D"/>
                </a:solidFill>
                <a:latin typeface="Times New Roman"/>
                <a:cs typeface="Times New Roman"/>
              </a:rPr>
              <a:t> </a:t>
            </a:r>
            <a:r>
              <a:rPr sz="545" spc="6" dirty="0">
                <a:solidFill>
                  <a:srgbClr val="3D3D3D"/>
                </a:solidFill>
                <a:latin typeface="Times New Roman"/>
                <a:cs typeface="Times New Roman"/>
              </a:rPr>
              <a:t>constructed</a:t>
            </a:r>
            <a:r>
              <a:rPr sz="545" spc="45" dirty="0">
                <a:solidFill>
                  <a:srgbClr val="3D3D3D"/>
                </a:solidFill>
                <a:latin typeface="Times New Roman"/>
                <a:cs typeface="Times New Roman"/>
              </a:rPr>
              <a:t> </a:t>
            </a:r>
            <a:r>
              <a:rPr sz="545" spc="6" dirty="0">
                <a:solidFill>
                  <a:srgbClr val="3D3D3D"/>
                </a:solidFill>
                <a:latin typeface="Times New Roman"/>
                <a:cs typeface="Times New Roman"/>
              </a:rPr>
              <a:t>while</a:t>
            </a:r>
            <a:r>
              <a:rPr sz="545" spc="-38" dirty="0">
                <a:solidFill>
                  <a:srgbClr val="3D3D3D"/>
                </a:solidFill>
                <a:latin typeface="Times New Roman"/>
                <a:cs typeface="Times New Roman"/>
              </a:rPr>
              <a:t> </a:t>
            </a:r>
            <a:r>
              <a:rPr sz="545" spc="-6" dirty="0">
                <a:solidFill>
                  <a:srgbClr val="3D3D3D"/>
                </a:solidFill>
                <a:latin typeface="Times New Roman"/>
                <a:cs typeface="Times New Roman"/>
              </a:rPr>
              <a:t>integrating </a:t>
            </a:r>
            <a:r>
              <a:rPr sz="545" dirty="0">
                <a:solidFill>
                  <a:srgbClr val="3D3D3D"/>
                </a:solidFill>
                <a:latin typeface="Times New Roman"/>
                <a:cs typeface="Times New Roman"/>
              </a:rPr>
              <a:t>emotiona</a:t>
            </a:r>
            <a:r>
              <a:rPr sz="545" dirty="0">
                <a:solidFill>
                  <a:srgbClr val="0F0F0F"/>
                </a:solidFill>
                <a:latin typeface="Times New Roman"/>
                <a:cs typeface="Times New Roman"/>
              </a:rPr>
              <a:t>l</a:t>
            </a:r>
            <a:r>
              <a:rPr sz="545" spc="-48" dirty="0">
                <a:solidFill>
                  <a:srgbClr val="0F0F0F"/>
                </a:solidFill>
                <a:latin typeface="Times New Roman"/>
                <a:cs typeface="Times New Roman"/>
              </a:rPr>
              <a:t> </a:t>
            </a:r>
            <a:r>
              <a:rPr sz="545" dirty="0">
                <a:solidFill>
                  <a:srgbClr val="3D3D3D"/>
                </a:solidFill>
                <a:latin typeface="Times New Roman"/>
                <a:cs typeface="Times New Roman"/>
              </a:rPr>
              <a:t>and</a:t>
            </a:r>
            <a:r>
              <a:rPr sz="545" spc="55" dirty="0">
                <a:solidFill>
                  <a:srgbClr val="3D3D3D"/>
                </a:solidFill>
                <a:latin typeface="Times New Roman"/>
                <a:cs typeface="Times New Roman"/>
              </a:rPr>
              <a:t> </a:t>
            </a:r>
            <a:r>
              <a:rPr sz="545" dirty="0">
                <a:solidFill>
                  <a:srgbClr val="3D3D3D"/>
                </a:solidFill>
                <a:latin typeface="Times New Roman"/>
                <a:cs typeface="Times New Roman"/>
              </a:rPr>
              <a:t>socia</a:t>
            </a:r>
            <a:r>
              <a:rPr sz="545" dirty="0">
                <a:solidFill>
                  <a:srgbClr val="0F0F0F"/>
                </a:solidFill>
                <a:latin typeface="Times New Roman"/>
                <a:cs typeface="Times New Roman"/>
              </a:rPr>
              <a:t>l</a:t>
            </a:r>
            <a:r>
              <a:rPr sz="545" spc="83" dirty="0">
                <a:solidFill>
                  <a:srgbClr val="0F0F0F"/>
                </a:solidFill>
                <a:latin typeface="Times New Roman"/>
                <a:cs typeface="Times New Roman"/>
              </a:rPr>
              <a:t> </a:t>
            </a:r>
            <a:r>
              <a:rPr sz="545" dirty="0">
                <a:solidFill>
                  <a:srgbClr val="2A2A2A"/>
                </a:solidFill>
                <a:latin typeface="Times New Roman"/>
                <a:cs typeface="Times New Roman"/>
              </a:rPr>
              <a:t>proce</a:t>
            </a:r>
            <a:r>
              <a:rPr sz="545" dirty="0">
                <a:solidFill>
                  <a:srgbClr val="545454"/>
                </a:solidFill>
                <a:latin typeface="Times New Roman"/>
                <a:cs typeface="Times New Roman"/>
              </a:rPr>
              <a:t>ss</a:t>
            </a:r>
            <a:r>
              <a:rPr sz="545" spc="32" dirty="0">
                <a:solidFill>
                  <a:srgbClr val="545454"/>
                </a:solidFill>
                <a:latin typeface="Times New Roman"/>
                <a:cs typeface="Times New Roman"/>
              </a:rPr>
              <a:t> </a:t>
            </a:r>
            <a:r>
              <a:rPr sz="545" dirty="0">
                <a:solidFill>
                  <a:srgbClr val="3D3D3D"/>
                </a:solidFill>
                <a:latin typeface="Times New Roman"/>
                <a:cs typeface="Times New Roman"/>
              </a:rPr>
              <a:t>as</a:t>
            </a:r>
            <a:r>
              <a:rPr sz="545" spc="71" dirty="0">
                <a:solidFill>
                  <a:srgbClr val="3D3D3D"/>
                </a:solidFill>
                <a:latin typeface="Times New Roman"/>
                <a:cs typeface="Times New Roman"/>
              </a:rPr>
              <a:t> </a:t>
            </a:r>
            <a:r>
              <a:rPr sz="545" spc="-6" dirty="0">
                <a:solidFill>
                  <a:srgbClr val="3D3D3D"/>
                </a:solidFill>
                <a:latin typeface="Times New Roman"/>
                <a:cs typeface="Times New Roman"/>
              </a:rPr>
              <a:t>well</a:t>
            </a:r>
            <a:r>
              <a:rPr sz="545" spc="45" dirty="0">
                <a:solidFill>
                  <a:srgbClr val="3D3D3D"/>
                </a:solidFill>
                <a:latin typeface="Times New Roman"/>
                <a:cs typeface="Times New Roman"/>
              </a:rPr>
              <a:t> </a:t>
            </a:r>
            <a:r>
              <a:rPr sz="545" dirty="0">
                <a:solidFill>
                  <a:srgbClr val="3D3D3D"/>
                </a:solidFill>
                <a:latin typeface="Times New Roman"/>
                <a:cs typeface="Times New Roman"/>
              </a:rPr>
              <a:t>as</a:t>
            </a:r>
            <a:r>
              <a:rPr sz="545" spc="103" dirty="0">
                <a:solidFill>
                  <a:srgbClr val="3D3D3D"/>
                </a:solidFill>
                <a:latin typeface="Times New Roman"/>
                <a:cs typeface="Times New Roman"/>
              </a:rPr>
              <a:t> </a:t>
            </a:r>
            <a:r>
              <a:rPr sz="545" dirty="0">
                <a:solidFill>
                  <a:srgbClr val="2A2A2A"/>
                </a:solidFill>
                <a:latin typeface="Times New Roman"/>
                <a:cs typeface="Times New Roman"/>
              </a:rPr>
              <a:t>relating</a:t>
            </a:r>
            <a:r>
              <a:rPr sz="545" spc="-13" dirty="0">
                <a:solidFill>
                  <a:srgbClr val="2A2A2A"/>
                </a:solidFill>
                <a:latin typeface="Times New Roman"/>
                <a:cs typeface="Times New Roman"/>
              </a:rPr>
              <a:t> </a:t>
            </a:r>
            <a:r>
              <a:rPr sz="545" spc="-16" dirty="0">
                <a:solidFill>
                  <a:srgbClr val="3D3D3D"/>
                </a:solidFill>
                <a:latin typeface="Times New Roman"/>
                <a:cs typeface="Times New Roman"/>
              </a:rPr>
              <a:t>to</a:t>
            </a:r>
            <a:r>
              <a:rPr sz="545" spc="6" dirty="0">
                <a:solidFill>
                  <a:srgbClr val="3D3D3D"/>
                </a:solidFill>
                <a:latin typeface="Times New Roman"/>
                <a:cs typeface="Times New Roman"/>
              </a:rPr>
              <a:t> values</a:t>
            </a:r>
            <a:r>
              <a:rPr sz="545" spc="-71" dirty="0">
                <a:solidFill>
                  <a:srgbClr val="3D3D3D"/>
                </a:solidFill>
                <a:latin typeface="Times New Roman"/>
                <a:cs typeface="Times New Roman"/>
              </a:rPr>
              <a:t> </a:t>
            </a:r>
            <a:r>
              <a:rPr sz="545" spc="13" dirty="0">
                <a:solidFill>
                  <a:srgbClr val="2A2A2A"/>
                </a:solidFill>
                <a:latin typeface="Times New Roman"/>
                <a:cs typeface="Times New Roman"/>
              </a:rPr>
              <a:t>and</a:t>
            </a:r>
            <a:r>
              <a:rPr sz="545" spc="73" dirty="0">
                <a:solidFill>
                  <a:srgbClr val="2A2A2A"/>
                </a:solidFill>
                <a:latin typeface="Times New Roman"/>
                <a:cs typeface="Times New Roman"/>
              </a:rPr>
              <a:t> </a:t>
            </a:r>
            <a:r>
              <a:rPr sz="545" spc="13" dirty="0">
                <a:solidFill>
                  <a:srgbClr val="3D3D3D"/>
                </a:solidFill>
                <a:latin typeface="Times New Roman"/>
                <a:cs typeface="Times New Roman"/>
              </a:rPr>
              <a:t>their</a:t>
            </a:r>
            <a:r>
              <a:rPr sz="545" spc="-35" dirty="0">
                <a:solidFill>
                  <a:srgbClr val="3D3D3D"/>
                </a:solidFill>
                <a:latin typeface="Times New Roman"/>
                <a:cs typeface="Times New Roman"/>
              </a:rPr>
              <a:t> </a:t>
            </a:r>
            <a:r>
              <a:rPr sz="545" spc="13" dirty="0">
                <a:solidFill>
                  <a:srgbClr val="2A2A2A"/>
                </a:solidFill>
                <a:latin typeface="Times New Roman"/>
                <a:cs typeface="Times New Roman"/>
              </a:rPr>
              <a:t>importance,</a:t>
            </a:r>
            <a:r>
              <a:rPr sz="545" spc="-19" dirty="0">
                <a:solidFill>
                  <a:srgbClr val="2A2A2A"/>
                </a:solidFill>
                <a:latin typeface="Times New Roman"/>
                <a:cs typeface="Times New Roman"/>
              </a:rPr>
              <a:t> </a:t>
            </a:r>
            <a:r>
              <a:rPr sz="545" spc="13" dirty="0">
                <a:solidFill>
                  <a:srgbClr val="2A2A2A"/>
                </a:solidFill>
                <a:latin typeface="Times New Roman"/>
                <a:cs typeface="Times New Roman"/>
              </a:rPr>
              <a:t>to </a:t>
            </a:r>
            <a:r>
              <a:rPr sz="545" spc="13" dirty="0">
                <a:solidFill>
                  <a:srgbClr val="3D3D3D"/>
                </a:solidFill>
                <a:latin typeface="Times New Roman"/>
                <a:cs typeface="Times New Roman"/>
              </a:rPr>
              <a:t>answer</a:t>
            </a:r>
            <a:r>
              <a:rPr sz="545" spc="-35" dirty="0">
                <a:solidFill>
                  <a:srgbClr val="3D3D3D"/>
                </a:solidFill>
                <a:latin typeface="Times New Roman"/>
                <a:cs typeface="Times New Roman"/>
              </a:rPr>
              <a:t> </a:t>
            </a:r>
            <a:r>
              <a:rPr sz="545" spc="13" dirty="0">
                <a:solidFill>
                  <a:srgbClr val="3D3D3D"/>
                </a:solidFill>
                <a:latin typeface="Times New Roman"/>
                <a:cs typeface="Times New Roman"/>
              </a:rPr>
              <a:t>the</a:t>
            </a:r>
            <a:r>
              <a:rPr sz="545" spc="26" dirty="0">
                <a:solidFill>
                  <a:srgbClr val="3D3D3D"/>
                </a:solidFill>
                <a:latin typeface="Times New Roman"/>
                <a:cs typeface="Times New Roman"/>
              </a:rPr>
              <a:t> </a:t>
            </a:r>
            <a:r>
              <a:rPr sz="545" spc="13" dirty="0">
                <a:solidFill>
                  <a:srgbClr val="3D3D3D"/>
                </a:solidFill>
                <a:latin typeface="Times New Roman"/>
                <a:cs typeface="Times New Roman"/>
              </a:rPr>
              <a:t>year</a:t>
            </a:r>
            <a:r>
              <a:rPr sz="545" spc="-35" dirty="0">
                <a:solidFill>
                  <a:srgbClr val="3D3D3D"/>
                </a:solidFill>
                <a:latin typeface="Times New Roman"/>
                <a:cs typeface="Times New Roman"/>
              </a:rPr>
              <a:t> </a:t>
            </a:r>
            <a:r>
              <a:rPr sz="545" spc="13" dirty="0">
                <a:solidFill>
                  <a:srgbClr val="3D3D3D"/>
                </a:solidFill>
                <a:latin typeface="Times New Roman"/>
                <a:cs typeface="Times New Roman"/>
              </a:rPr>
              <a:t>to</a:t>
            </a:r>
            <a:r>
              <a:rPr sz="545" spc="6" dirty="0">
                <a:solidFill>
                  <a:srgbClr val="3D3D3D"/>
                </a:solidFill>
                <a:latin typeface="Times New Roman"/>
                <a:cs typeface="Times New Roman"/>
              </a:rPr>
              <a:t> </a:t>
            </a:r>
            <a:r>
              <a:rPr sz="545" spc="-13" dirty="0">
                <a:solidFill>
                  <a:srgbClr val="3D3D3D"/>
                </a:solidFill>
                <a:latin typeface="Times New Roman"/>
                <a:cs typeface="Times New Roman"/>
              </a:rPr>
              <a:t>year</a:t>
            </a:r>
            <a:r>
              <a:rPr sz="545" dirty="0">
                <a:solidFill>
                  <a:srgbClr val="3D3D3D"/>
                </a:solidFill>
                <a:latin typeface="Times New Roman"/>
                <a:cs typeface="Times New Roman"/>
              </a:rPr>
              <a:t> continuity</a:t>
            </a:r>
            <a:r>
              <a:rPr sz="545" spc="87" dirty="0">
                <a:solidFill>
                  <a:srgbClr val="3D3D3D"/>
                </a:solidFill>
                <a:latin typeface="Times New Roman"/>
                <a:cs typeface="Times New Roman"/>
              </a:rPr>
              <a:t> </a:t>
            </a:r>
            <a:r>
              <a:rPr sz="545" dirty="0">
                <a:solidFill>
                  <a:srgbClr val="3D3D3D"/>
                </a:solidFill>
                <a:latin typeface="Times New Roman"/>
                <a:cs typeface="Times New Roman"/>
              </a:rPr>
              <a:t>while</a:t>
            </a:r>
            <a:r>
              <a:rPr sz="545" spc="16" dirty="0">
                <a:solidFill>
                  <a:srgbClr val="3D3D3D"/>
                </a:solidFill>
                <a:latin typeface="Times New Roman"/>
                <a:cs typeface="Times New Roman"/>
              </a:rPr>
              <a:t> </a:t>
            </a:r>
            <a:r>
              <a:rPr sz="545" dirty="0">
                <a:solidFill>
                  <a:srgbClr val="3D3D3D"/>
                </a:solidFill>
                <a:latin typeface="Times New Roman"/>
                <a:cs typeface="Times New Roman"/>
              </a:rPr>
              <a:t>in</a:t>
            </a:r>
            <a:r>
              <a:rPr sz="545" dirty="0">
                <a:solidFill>
                  <a:srgbClr val="0F0F0F"/>
                </a:solidFill>
                <a:latin typeface="Times New Roman"/>
                <a:cs typeface="Times New Roman"/>
              </a:rPr>
              <a:t>t</a:t>
            </a:r>
            <a:r>
              <a:rPr sz="545" dirty="0">
                <a:solidFill>
                  <a:srgbClr val="3D3D3D"/>
                </a:solidFill>
                <a:latin typeface="Times New Roman"/>
                <a:cs typeface="Times New Roman"/>
              </a:rPr>
              <a:t>egrating</a:t>
            </a:r>
            <a:r>
              <a:rPr sz="545" spc="29" dirty="0">
                <a:solidFill>
                  <a:srgbClr val="3D3D3D"/>
                </a:solidFill>
                <a:latin typeface="Times New Roman"/>
                <a:cs typeface="Times New Roman"/>
              </a:rPr>
              <a:t> </a:t>
            </a:r>
            <a:r>
              <a:rPr sz="545" dirty="0">
                <a:solidFill>
                  <a:srgbClr val="3D3D3D"/>
                </a:solidFill>
                <a:latin typeface="Times New Roman"/>
                <a:cs typeface="Times New Roman"/>
              </a:rPr>
              <a:t>content</a:t>
            </a:r>
            <a:r>
              <a:rPr sz="545" spc="51" dirty="0">
                <a:solidFill>
                  <a:srgbClr val="3D3D3D"/>
                </a:solidFill>
                <a:latin typeface="Times New Roman"/>
                <a:cs typeface="Times New Roman"/>
              </a:rPr>
              <a:t> </a:t>
            </a:r>
            <a:r>
              <a:rPr sz="545" dirty="0">
                <a:solidFill>
                  <a:srgbClr val="2A2A2A"/>
                </a:solidFill>
                <a:latin typeface="Times New Roman"/>
                <a:cs typeface="Times New Roman"/>
              </a:rPr>
              <a:t>from</a:t>
            </a:r>
            <a:r>
              <a:rPr sz="545" spc="112" dirty="0">
                <a:solidFill>
                  <a:srgbClr val="2A2A2A"/>
                </a:solidFill>
                <a:latin typeface="Times New Roman"/>
                <a:cs typeface="Times New Roman"/>
              </a:rPr>
              <a:t> </a:t>
            </a:r>
            <a:r>
              <a:rPr sz="545" spc="-6" dirty="0">
                <a:solidFill>
                  <a:srgbClr val="3D3D3D"/>
                </a:solidFill>
                <a:latin typeface="Times New Roman"/>
                <a:cs typeface="Times New Roman"/>
              </a:rPr>
              <a:t>sc</a:t>
            </a:r>
            <a:r>
              <a:rPr sz="545" spc="-6" dirty="0">
                <a:solidFill>
                  <a:srgbClr val="0F0F0F"/>
                </a:solidFill>
                <a:latin typeface="Times New Roman"/>
                <a:cs typeface="Times New Roman"/>
              </a:rPr>
              <a:t>i</a:t>
            </a:r>
            <a:r>
              <a:rPr sz="545" spc="-6" dirty="0">
                <a:solidFill>
                  <a:srgbClr val="3D3D3D"/>
                </a:solidFill>
                <a:latin typeface="Times New Roman"/>
                <a:cs typeface="Times New Roman"/>
              </a:rPr>
              <a:t>ence, </a:t>
            </a:r>
            <a:r>
              <a:rPr sz="545" spc="13" dirty="0">
                <a:solidFill>
                  <a:srgbClr val="2A2A2A"/>
                </a:solidFill>
                <a:latin typeface="Times New Roman"/>
                <a:cs typeface="Times New Roman"/>
              </a:rPr>
              <a:t>humanities</a:t>
            </a:r>
            <a:r>
              <a:rPr sz="545" spc="-26" dirty="0">
                <a:solidFill>
                  <a:srgbClr val="2A2A2A"/>
                </a:solidFill>
                <a:latin typeface="Times New Roman"/>
                <a:cs typeface="Times New Roman"/>
              </a:rPr>
              <a:t> </a:t>
            </a:r>
            <a:r>
              <a:rPr sz="545" spc="13" dirty="0">
                <a:solidFill>
                  <a:srgbClr val="3D3D3D"/>
                </a:solidFill>
                <a:latin typeface="Times New Roman"/>
                <a:cs typeface="Times New Roman"/>
              </a:rPr>
              <a:t>and</a:t>
            </a:r>
            <a:r>
              <a:rPr sz="545" spc="55" dirty="0">
                <a:solidFill>
                  <a:srgbClr val="3D3D3D"/>
                </a:solidFill>
                <a:latin typeface="Times New Roman"/>
                <a:cs typeface="Times New Roman"/>
              </a:rPr>
              <a:t> </a:t>
            </a:r>
            <a:r>
              <a:rPr sz="545" spc="-13" dirty="0">
                <a:solidFill>
                  <a:srgbClr val="3D3D3D"/>
                </a:solidFill>
                <a:latin typeface="Times New Roman"/>
                <a:cs typeface="Times New Roman"/>
              </a:rPr>
              <a:t>art.</a:t>
            </a:r>
            <a:endParaRPr sz="545">
              <a:latin typeface="Times New Roman"/>
              <a:cs typeface="Times New Roman"/>
            </a:endParaRPr>
          </a:p>
          <a:p>
            <a:pPr marL="35428">
              <a:lnSpc>
                <a:spcPts val="648"/>
              </a:lnSpc>
            </a:pPr>
            <a:r>
              <a:rPr sz="545" dirty="0">
                <a:solidFill>
                  <a:srgbClr val="2A2A2A"/>
                </a:solidFill>
                <a:latin typeface="Times New Roman"/>
                <a:cs typeface="Times New Roman"/>
              </a:rPr>
              <a:t>The</a:t>
            </a:r>
            <a:r>
              <a:rPr sz="545" spc="-48" dirty="0">
                <a:solidFill>
                  <a:srgbClr val="2A2A2A"/>
                </a:solidFill>
                <a:latin typeface="Times New Roman"/>
                <a:cs typeface="Times New Roman"/>
              </a:rPr>
              <a:t> </a:t>
            </a:r>
            <a:r>
              <a:rPr sz="545" dirty="0">
                <a:solidFill>
                  <a:srgbClr val="3D3D3D"/>
                </a:solidFill>
                <a:latin typeface="Times New Roman"/>
                <a:cs typeface="Times New Roman"/>
              </a:rPr>
              <a:t>skeleton</a:t>
            </a:r>
            <a:r>
              <a:rPr sz="545" spc="13" dirty="0">
                <a:solidFill>
                  <a:srgbClr val="3D3D3D"/>
                </a:solidFill>
                <a:latin typeface="Times New Roman"/>
                <a:cs typeface="Times New Roman"/>
              </a:rPr>
              <a:t> </a:t>
            </a:r>
            <a:r>
              <a:rPr sz="545" dirty="0">
                <a:solidFill>
                  <a:srgbClr val="3D3D3D"/>
                </a:solidFill>
                <a:latin typeface="Times New Roman"/>
                <a:cs typeface="Times New Roman"/>
              </a:rPr>
              <a:t>will</a:t>
            </a:r>
            <a:r>
              <a:rPr sz="545" spc="-29" dirty="0">
                <a:solidFill>
                  <a:srgbClr val="3D3D3D"/>
                </a:solidFill>
                <a:latin typeface="Times New Roman"/>
                <a:cs typeface="Times New Roman"/>
              </a:rPr>
              <a:t> </a:t>
            </a:r>
            <a:r>
              <a:rPr sz="545" dirty="0">
                <a:solidFill>
                  <a:srgbClr val="2A2A2A"/>
                </a:solidFill>
                <a:latin typeface="Times New Roman"/>
                <a:cs typeface="Times New Roman"/>
              </a:rPr>
              <a:t>be</a:t>
            </a:r>
            <a:r>
              <a:rPr sz="545" spc="22" dirty="0">
                <a:solidFill>
                  <a:srgbClr val="2A2A2A"/>
                </a:solidFill>
                <a:latin typeface="Times New Roman"/>
                <a:cs typeface="Times New Roman"/>
              </a:rPr>
              <a:t> </a:t>
            </a:r>
            <a:r>
              <a:rPr sz="545" spc="-22" dirty="0">
                <a:solidFill>
                  <a:srgbClr val="3D3D3D"/>
                </a:solidFill>
                <a:latin typeface="Times New Roman"/>
                <a:cs typeface="Times New Roman"/>
              </a:rPr>
              <a:t>com,1ruL1ed</a:t>
            </a:r>
            <a:r>
              <a:rPr sz="545" spc="35" dirty="0">
                <a:solidFill>
                  <a:srgbClr val="3D3D3D"/>
                </a:solidFill>
                <a:latin typeface="Times New Roman"/>
                <a:cs typeface="Times New Roman"/>
              </a:rPr>
              <a:t> </a:t>
            </a:r>
            <a:r>
              <a:rPr sz="545" dirty="0">
                <a:solidFill>
                  <a:srgbClr val="3D3D3D"/>
                </a:solidFill>
                <a:latin typeface="Times New Roman"/>
                <a:cs typeface="Times New Roman"/>
              </a:rPr>
              <a:t>as</a:t>
            </a:r>
            <a:r>
              <a:rPr sz="545" spc="141" dirty="0">
                <a:solidFill>
                  <a:srgbClr val="3D3D3D"/>
                </a:solidFill>
                <a:latin typeface="Times New Roman"/>
                <a:cs typeface="Times New Roman"/>
              </a:rPr>
              <a:t> </a:t>
            </a:r>
            <a:r>
              <a:rPr sz="545" dirty="0">
                <a:solidFill>
                  <a:srgbClr val="3D3D3D"/>
                </a:solidFill>
                <a:latin typeface="Times New Roman"/>
                <a:cs typeface="Times New Roman"/>
              </a:rPr>
              <a:t>a</a:t>
            </a:r>
            <a:r>
              <a:rPr sz="545" spc="26" dirty="0">
                <a:solidFill>
                  <a:srgbClr val="3D3D3D"/>
                </a:solidFill>
                <a:latin typeface="Times New Roman"/>
                <a:cs typeface="Times New Roman"/>
              </a:rPr>
              <a:t> </a:t>
            </a:r>
            <a:r>
              <a:rPr sz="545" dirty="0">
                <a:solidFill>
                  <a:srgbClr val="3D3D3D"/>
                </a:solidFill>
                <a:latin typeface="Times New Roman"/>
                <a:cs typeface="Times New Roman"/>
              </a:rPr>
              <a:t>perennial</a:t>
            </a:r>
            <a:r>
              <a:rPr sz="545" spc="-10" dirty="0">
                <a:solidFill>
                  <a:srgbClr val="3D3D3D"/>
                </a:solidFill>
                <a:latin typeface="Times New Roman"/>
                <a:cs typeface="Times New Roman"/>
              </a:rPr>
              <a:t> </a:t>
            </a:r>
            <a:r>
              <a:rPr sz="545" spc="-6" dirty="0">
                <a:solidFill>
                  <a:srgbClr val="3D3D3D"/>
                </a:solidFill>
                <a:latin typeface="Times New Roman"/>
                <a:cs typeface="Times New Roman"/>
              </a:rPr>
              <a:t>spiral,</a:t>
            </a:r>
            <a:endParaRPr sz="545">
              <a:latin typeface="Times New Roman"/>
              <a:cs typeface="Times New Roman"/>
            </a:endParaRPr>
          </a:p>
          <a:p>
            <a:pPr marL="35428" marR="101399" indent="4887">
              <a:lnSpc>
                <a:spcPct val="108400"/>
              </a:lnSpc>
              <a:spcBef>
                <a:spcPts val="10"/>
              </a:spcBef>
            </a:pPr>
            <a:r>
              <a:rPr sz="545" dirty="0">
                <a:solidFill>
                  <a:srgbClr val="3D3D3D"/>
                </a:solidFill>
                <a:latin typeface="Times New Roman"/>
                <a:cs typeface="Times New Roman"/>
              </a:rPr>
              <a:t>by</a:t>
            </a:r>
            <a:r>
              <a:rPr sz="545" spc="-73" dirty="0">
                <a:solidFill>
                  <a:srgbClr val="3D3D3D"/>
                </a:solidFill>
                <a:latin typeface="Times New Roman"/>
                <a:cs typeface="Times New Roman"/>
              </a:rPr>
              <a:t> </a:t>
            </a:r>
            <a:r>
              <a:rPr sz="545" dirty="0">
                <a:solidFill>
                  <a:srgbClr val="3D3D3D"/>
                </a:solidFill>
                <a:latin typeface="Times New Roman"/>
                <a:cs typeface="Times New Roman"/>
              </a:rPr>
              <a:t>the</a:t>
            </a:r>
            <a:r>
              <a:rPr sz="545" spc="83" dirty="0">
                <a:solidFill>
                  <a:srgbClr val="3D3D3D"/>
                </a:solidFill>
                <a:latin typeface="Times New Roman"/>
                <a:cs typeface="Times New Roman"/>
              </a:rPr>
              <a:t> </a:t>
            </a:r>
            <a:r>
              <a:rPr sz="545" dirty="0">
                <a:solidFill>
                  <a:srgbClr val="3D3D3D"/>
                </a:solidFill>
                <a:latin typeface="Times New Roman"/>
                <a:cs typeface="Times New Roman"/>
              </a:rPr>
              <a:t>school</a:t>
            </a:r>
            <a:r>
              <a:rPr sz="545" spc="10" dirty="0">
                <a:solidFill>
                  <a:srgbClr val="3D3D3D"/>
                </a:solidFill>
                <a:latin typeface="Times New Roman"/>
                <a:cs typeface="Times New Roman"/>
              </a:rPr>
              <a:t> </a:t>
            </a:r>
            <a:r>
              <a:rPr sz="545" dirty="0">
                <a:solidFill>
                  <a:srgbClr val="3D3D3D"/>
                </a:solidFill>
                <a:latin typeface="Times New Roman"/>
                <a:cs typeface="Times New Roman"/>
              </a:rPr>
              <a:t>educationaI</a:t>
            </a:r>
            <a:r>
              <a:rPr sz="545" spc="22" dirty="0">
                <a:solidFill>
                  <a:srgbClr val="3D3D3D"/>
                </a:solidFill>
                <a:latin typeface="Times New Roman"/>
                <a:cs typeface="Times New Roman"/>
              </a:rPr>
              <a:t> </a:t>
            </a:r>
            <a:r>
              <a:rPr sz="545" dirty="0">
                <a:solidFill>
                  <a:srgbClr val="3D3D3D"/>
                </a:solidFill>
                <a:latin typeface="Times New Roman"/>
                <a:cs typeface="Times New Roman"/>
              </a:rPr>
              <a:t>staff</a:t>
            </a:r>
            <a:r>
              <a:rPr sz="545" spc="16" dirty="0">
                <a:solidFill>
                  <a:srgbClr val="3D3D3D"/>
                </a:solidFill>
                <a:latin typeface="Times New Roman"/>
                <a:cs typeface="Times New Roman"/>
              </a:rPr>
              <a:t> </a:t>
            </a:r>
            <a:r>
              <a:rPr sz="545" dirty="0">
                <a:solidFill>
                  <a:srgbClr val="3D3D3D"/>
                </a:solidFill>
                <a:latin typeface="Times New Roman"/>
                <a:cs typeface="Times New Roman"/>
              </a:rPr>
              <a:t>with</a:t>
            </a:r>
            <a:r>
              <a:rPr sz="545" spc="29" dirty="0">
                <a:solidFill>
                  <a:srgbClr val="3D3D3D"/>
                </a:solidFill>
                <a:latin typeface="Times New Roman"/>
                <a:cs typeface="Times New Roman"/>
              </a:rPr>
              <a:t> </a:t>
            </a:r>
            <a:r>
              <a:rPr sz="545" dirty="0">
                <a:solidFill>
                  <a:srgbClr val="3D3D3D"/>
                </a:solidFill>
                <a:latin typeface="Times New Roman"/>
                <a:cs typeface="Times New Roman"/>
              </a:rPr>
              <a:t>the</a:t>
            </a:r>
            <a:r>
              <a:rPr sz="545" spc="122" dirty="0">
                <a:solidFill>
                  <a:srgbClr val="3D3D3D"/>
                </a:solidFill>
                <a:latin typeface="Times New Roman"/>
                <a:cs typeface="Times New Roman"/>
              </a:rPr>
              <a:t> </a:t>
            </a:r>
            <a:r>
              <a:rPr sz="545" spc="-6" dirty="0">
                <a:solidFill>
                  <a:srgbClr val="2A2A2A"/>
                </a:solidFill>
                <a:latin typeface="Times New Roman"/>
                <a:cs typeface="Times New Roman"/>
              </a:rPr>
              <a:t>pedagogic </a:t>
            </a:r>
            <a:r>
              <a:rPr sz="545" dirty="0">
                <a:solidFill>
                  <a:srgbClr val="2A2A2A"/>
                </a:solidFill>
                <a:latin typeface="Times New Roman"/>
                <a:cs typeface="Times New Roman"/>
              </a:rPr>
              <a:t>in</a:t>
            </a:r>
            <a:r>
              <a:rPr sz="545" dirty="0">
                <a:solidFill>
                  <a:srgbClr val="545454"/>
                </a:solidFill>
                <a:latin typeface="Times New Roman"/>
                <a:cs typeface="Times New Roman"/>
              </a:rPr>
              <a:t>s</a:t>
            </a:r>
            <a:r>
              <a:rPr sz="545" dirty="0">
                <a:solidFill>
                  <a:srgbClr val="2A2A2A"/>
                </a:solidFill>
                <a:latin typeface="Times New Roman"/>
                <a:cs typeface="Times New Roman"/>
              </a:rPr>
              <a:t>tructor.</a:t>
            </a:r>
            <a:r>
              <a:rPr sz="545" spc="19" dirty="0">
                <a:solidFill>
                  <a:srgbClr val="2A2A2A"/>
                </a:solidFill>
                <a:latin typeface="Times New Roman"/>
                <a:cs typeface="Times New Roman"/>
              </a:rPr>
              <a:t> </a:t>
            </a:r>
            <a:r>
              <a:rPr sz="545" dirty="0">
                <a:solidFill>
                  <a:srgbClr val="2A2A2A"/>
                </a:solidFill>
                <a:latin typeface="Times New Roman"/>
                <a:cs typeface="Times New Roman"/>
              </a:rPr>
              <a:t>The</a:t>
            </a:r>
            <a:r>
              <a:rPr sz="545" spc="93" dirty="0">
                <a:solidFill>
                  <a:srgbClr val="2A2A2A"/>
                </a:solidFill>
                <a:latin typeface="Times New Roman"/>
                <a:cs typeface="Times New Roman"/>
              </a:rPr>
              <a:t> </a:t>
            </a:r>
            <a:r>
              <a:rPr sz="545" dirty="0">
                <a:solidFill>
                  <a:srgbClr val="2A2A2A"/>
                </a:solidFill>
                <a:latin typeface="Times New Roman"/>
                <a:cs typeface="Times New Roman"/>
              </a:rPr>
              <a:t>program</a:t>
            </a:r>
            <a:r>
              <a:rPr sz="545" spc="112" dirty="0">
                <a:solidFill>
                  <a:srgbClr val="2A2A2A"/>
                </a:solidFill>
                <a:latin typeface="Times New Roman"/>
                <a:cs typeface="Times New Roman"/>
              </a:rPr>
              <a:t> </a:t>
            </a:r>
            <a:r>
              <a:rPr sz="545" dirty="0">
                <a:solidFill>
                  <a:srgbClr val="2A2A2A"/>
                </a:solidFill>
                <a:latin typeface="Times New Roman"/>
                <a:cs typeface="Times New Roman"/>
              </a:rPr>
              <a:t>will</a:t>
            </a:r>
            <a:r>
              <a:rPr sz="545" spc="83" dirty="0">
                <a:solidFill>
                  <a:srgbClr val="2A2A2A"/>
                </a:solidFill>
                <a:latin typeface="Times New Roman"/>
                <a:cs typeface="Times New Roman"/>
              </a:rPr>
              <a:t> </a:t>
            </a:r>
            <a:r>
              <a:rPr sz="545" dirty="0">
                <a:solidFill>
                  <a:srgbClr val="3D3D3D"/>
                </a:solidFill>
                <a:latin typeface="Times New Roman"/>
                <a:cs typeface="Times New Roman"/>
              </a:rPr>
              <a:t>relate</a:t>
            </a:r>
            <a:r>
              <a:rPr sz="545" spc="-13" dirty="0">
                <a:solidFill>
                  <a:srgbClr val="3D3D3D"/>
                </a:solidFill>
                <a:latin typeface="Times New Roman"/>
                <a:cs typeface="Times New Roman"/>
              </a:rPr>
              <a:t> </a:t>
            </a:r>
            <a:r>
              <a:rPr sz="545" dirty="0">
                <a:solidFill>
                  <a:srgbClr val="2A2A2A"/>
                </a:solidFill>
                <a:latin typeface="Times New Roman"/>
                <a:cs typeface="Times New Roman"/>
              </a:rPr>
              <a:t>to</a:t>
            </a:r>
            <a:r>
              <a:rPr sz="545" spc="90" dirty="0">
                <a:solidFill>
                  <a:srgbClr val="2A2A2A"/>
                </a:solidFill>
                <a:latin typeface="Times New Roman"/>
                <a:cs typeface="Times New Roman"/>
              </a:rPr>
              <a:t> </a:t>
            </a:r>
            <a:r>
              <a:rPr sz="545" dirty="0">
                <a:solidFill>
                  <a:srgbClr val="2A2A2A"/>
                </a:solidFill>
                <a:latin typeface="Times New Roman"/>
                <a:cs typeface="Times New Roman"/>
              </a:rPr>
              <a:t>distribution</a:t>
            </a:r>
            <a:r>
              <a:rPr sz="545" spc="58" dirty="0">
                <a:solidFill>
                  <a:srgbClr val="2A2A2A"/>
                </a:solidFill>
                <a:latin typeface="Times New Roman"/>
                <a:cs typeface="Times New Roman"/>
              </a:rPr>
              <a:t> </a:t>
            </a:r>
            <a:r>
              <a:rPr sz="545" spc="-16" dirty="0">
                <a:solidFill>
                  <a:srgbClr val="2A2A2A"/>
                </a:solidFill>
                <a:latin typeface="Times New Roman"/>
                <a:cs typeface="Times New Roman"/>
              </a:rPr>
              <a:t>of</a:t>
            </a:r>
            <a:r>
              <a:rPr sz="545" spc="6" dirty="0">
                <a:solidFill>
                  <a:srgbClr val="2A2A2A"/>
                </a:solidFill>
                <a:latin typeface="Times New Roman"/>
                <a:cs typeface="Times New Roman"/>
              </a:rPr>
              <a:t> </a:t>
            </a:r>
            <a:r>
              <a:rPr sz="545" spc="6" dirty="0">
                <a:solidFill>
                  <a:srgbClr val="3D3D3D"/>
                </a:solidFill>
                <a:latin typeface="Times New Roman"/>
                <a:cs typeface="Times New Roman"/>
              </a:rPr>
              <a:t>content</a:t>
            </a:r>
            <a:r>
              <a:rPr sz="545" dirty="0">
                <a:solidFill>
                  <a:srgbClr val="3D3D3D"/>
                </a:solidFill>
                <a:latin typeface="Times New Roman"/>
                <a:cs typeface="Times New Roman"/>
              </a:rPr>
              <a:t> </a:t>
            </a:r>
            <a:r>
              <a:rPr sz="545" spc="6" dirty="0">
                <a:solidFill>
                  <a:srgbClr val="3D3D3D"/>
                </a:solidFill>
                <a:latin typeface="Times New Roman"/>
                <a:cs typeface="Times New Roman"/>
              </a:rPr>
              <a:t>and skills</a:t>
            </a:r>
            <a:r>
              <a:rPr sz="545" spc="-35" dirty="0">
                <a:solidFill>
                  <a:srgbClr val="3D3D3D"/>
                </a:solidFill>
                <a:latin typeface="Times New Roman"/>
                <a:cs typeface="Times New Roman"/>
              </a:rPr>
              <a:t> </a:t>
            </a:r>
            <a:r>
              <a:rPr sz="545" spc="6" dirty="0">
                <a:solidFill>
                  <a:srgbClr val="2A2A2A"/>
                </a:solidFill>
                <a:latin typeface="Times New Roman"/>
                <a:cs typeface="Times New Roman"/>
              </a:rPr>
              <a:t>in</a:t>
            </a:r>
            <a:r>
              <a:rPr sz="545" spc="58" dirty="0">
                <a:solidFill>
                  <a:srgbClr val="2A2A2A"/>
                </a:solidFill>
                <a:latin typeface="Times New Roman"/>
                <a:cs typeface="Times New Roman"/>
              </a:rPr>
              <a:t> </a:t>
            </a:r>
            <a:r>
              <a:rPr sz="545" spc="6" dirty="0">
                <a:solidFill>
                  <a:srgbClr val="3D3D3D"/>
                </a:solidFill>
                <a:latin typeface="Times New Roman"/>
                <a:cs typeface="Times New Roman"/>
              </a:rPr>
              <a:t>every</a:t>
            </a:r>
            <a:r>
              <a:rPr sz="545" spc="-10" dirty="0">
                <a:solidFill>
                  <a:srgbClr val="3D3D3D"/>
                </a:solidFill>
                <a:latin typeface="Times New Roman"/>
                <a:cs typeface="Times New Roman"/>
              </a:rPr>
              <a:t> </a:t>
            </a:r>
            <a:r>
              <a:rPr sz="545" spc="6" dirty="0">
                <a:solidFill>
                  <a:srgbClr val="2A2A2A"/>
                </a:solidFill>
                <a:latin typeface="Times New Roman"/>
                <a:cs typeface="Times New Roman"/>
              </a:rPr>
              <a:t>age</a:t>
            </a:r>
            <a:r>
              <a:rPr sz="545" spc="-42" dirty="0">
                <a:solidFill>
                  <a:srgbClr val="2A2A2A"/>
                </a:solidFill>
                <a:latin typeface="Times New Roman"/>
                <a:cs typeface="Times New Roman"/>
              </a:rPr>
              <a:t> </a:t>
            </a:r>
            <a:r>
              <a:rPr sz="545" spc="6" dirty="0">
                <a:solidFill>
                  <a:srgbClr val="2A2A2A"/>
                </a:solidFill>
                <a:latin typeface="Times New Roman"/>
                <a:cs typeface="Times New Roman"/>
              </a:rPr>
              <a:t>area</a:t>
            </a:r>
            <a:r>
              <a:rPr sz="545" spc="3" dirty="0">
                <a:solidFill>
                  <a:srgbClr val="2A2A2A"/>
                </a:solidFill>
                <a:latin typeface="Times New Roman"/>
                <a:cs typeface="Times New Roman"/>
              </a:rPr>
              <a:t> </a:t>
            </a:r>
            <a:r>
              <a:rPr sz="545" spc="6" dirty="0">
                <a:solidFill>
                  <a:srgbClr val="3D3D3D"/>
                </a:solidFill>
                <a:latin typeface="Times New Roman"/>
                <a:cs typeface="Times New Roman"/>
              </a:rPr>
              <a:t>to</a:t>
            </a:r>
            <a:r>
              <a:rPr sz="545" spc="-6" dirty="0">
                <a:solidFill>
                  <a:srgbClr val="3D3D3D"/>
                </a:solidFill>
                <a:latin typeface="Times New Roman"/>
                <a:cs typeface="Times New Roman"/>
              </a:rPr>
              <a:t> </a:t>
            </a:r>
            <a:r>
              <a:rPr sz="545" spc="6" dirty="0">
                <a:solidFill>
                  <a:srgbClr val="3D3D3D"/>
                </a:solidFill>
                <a:latin typeface="Times New Roman"/>
                <a:cs typeface="Times New Roman"/>
              </a:rPr>
              <a:t>allow </a:t>
            </a:r>
            <a:r>
              <a:rPr sz="545" spc="-6" dirty="0">
                <a:solidFill>
                  <a:srgbClr val="3D3D3D"/>
                </a:solidFill>
                <a:latin typeface="Times New Roman"/>
                <a:cs typeface="Times New Roman"/>
              </a:rPr>
              <a:t>maximum </a:t>
            </a:r>
            <a:r>
              <a:rPr sz="545" spc="6" dirty="0">
                <a:solidFill>
                  <a:srgbClr val="3D3D3D"/>
                </a:solidFill>
                <a:latin typeface="Times New Roman"/>
                <a:cs typeface="Times New Roman"/>
              </a:rPr>
              <a:t>exposure</a:t>
            </a:r>
            <a:r>
              <a:rPr sz="545" spc="16" dirty="0">
                <a:solidFill>
                  <a:srgbClr val="3D3D3D"/>
                </a:solidFill>
                <a:latin typeface="Times New Roman"/>
                <a:cs typeface="Times New Roman"/>
              </a:rPr>
              <a:t> </a:t>
            </a:r>
            <a:r>
              <a:rPr sz="545" spc="6" dirty="0">
                <a:solidFill>
                  <a:srgbClr val="2A2A2A"/>
                </a:solidFill>
                <a:latin typeface="Times New Roman"/>
                <a:cs typeface="Times New Roman"/>
              </a:rPr>
              <a:t>to</a:t>
            </a:r>
            <a:r>
              <a:rPr sz="545" spc="-3" dirty="0">
                <a:solidFill>
                  <a:srgbClr val="2A2A2A"/>
                </a:solidFill>
                <a:latin typeface="Times New Roman"/>
                <a:cs typeface="Times New Roman"/>
              </a:rPr>
              <a:t> </a:t>
            </a:r>
            <a:r>
              <a:rPr sz="545" spc="6" dirty="0">
                <a:solidFill>
                  <a:srgbClr val="3D3D3D"/>
                </a:solidFill>
                <a:latin typeface="Times New Roman"/>
                <a:cs typeface="Times New Roman"/>
              </a:rPr>
              <a:t>the</a:t>
            </a:r>
            <a:r>
              <a:rPr sz="545" spc="32"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51" dirty="0">
                <a:solidFill>
                  <a:srgbClr val="3D3D3D"/>
                </a:solidFill>
                <a:latin typeface="Times New Roman"/>
                <a:cs typeface="Times New Roman"/>
              </a:rPr>
              <a:t> </a:t>
            </a:r>
            <a:r>
              <a:rPr sz="545" spc="-6" dirty="0">
                <a:solidFill>
                  <a:srgbClr val="3D3D3D"/>
                </a:solidFill>
                <a:latin typeface="Times New Roman"/>
                <a:cs typeface="Times New Roman"/>
              </a:rPr>
              <a:t>children.</a:t>
            </a:r>
            <a:endParaRPr sz="545">
              <a:latin typeface="Times New Roman"/>
              <a:cs typeface="Times New Roman"/>
            </a:endParaRPr>
          </a:p>
          <a:p>
            <a:pPr marR="11402" algn="r">
              <a:spcBef>
                <a:spcPts val="394"/>
              </a:spcBef>
            </a:pPr>
            <a:r>
              <a:rPr sz="673" spc="-16" dirty="0">
                <a:solidFill>
                  <a:srgbClr val="2A2A2A"/>
                </a:solidFill>
                <a:latin typeface="Times New Roman"/>
                <a:cs typeface="Times New Roman"/>
              </a:rPr>
              <a:t>13</a:t>
            </a:r>
            <a:endParaRPr sz="673">
              <a:latin typeface="Times New Roman"/>
              <a:cs typeface="Times New Roman"/>
            </a:endParaRPr>
          </a:p>
        </p:txBody>
      </p:sp>
      <p:sp>
        <p:nvSpPr>
          <p:cNvPr id="41" name="object 41"/>
          <p:cNvSpPr txBox="1"/>
          <p:nvPr/>
        </p:nvSpPr>
        <p:spPr>
          <a:xfrm>
            <a:off x="4894729" y="2723376"/>
            <a:ext cx="379959" cy="310132"/>
          </a:xfrm>
          <a:prstGeom prst="rect">
            <a:avLst/>
          </a:prstGeom>
        </p:spPr>
        <p:txBody>
          <a:bodyPr vert="horz" wrap="square" lIns="0" tIns="71675" rIns="0" bIns="0" rtlCol="0">
            <a:spAutoFit/>
          </a:bodyPr>
          <a:lstStyle/>
          <a:p>
            <a:pPr marL="8145">
              <a:spcBef>
                <a:spcPts val="564"/>
              </a:spcBef>
            </a:pPr>
            <a:r>
              <a:rPr sz="930" b="1" spc="-234" dirty="0">
                <a:solidFill>
                  <a:srgbClr val="346B90"/>
                </a:solidFill>
                <a:latin typeface="Times New Roman"/>
                <a:cs typeface="Times New Roman"/>
              </a:rPr>
              <a:t>GATE</a:t>
            </a:r>
            <a:endParaRPr sz="930">
              <a:latin typeface="Times New Roman"/>
              <a:cs typeface="Times New Roman"/>
            </a:endParaRPr>
          </a:p>
          <a:p>
            <a:pPr marL="11402">
              <a:spcBef>
                <a:spcPts val="122"/>
              </a:spcBef>
            </a:pPr>
            <a:r>
              <a:rPr sz="224" b="1" spc="61" dirty="0">
                <a:solidFill>
                  <a:srgbClr val="6E90A1"/>
                </a:solidFill>
              </a:rPr>
              <a:t>=..</a:t>
            </a:r>
            <a:r>
              <a:rPr sz="224" b="1" spc="48" dirty="0">
                <a:solidFill>
                  <a:srgbClr val="6E90A1"/>
                </a:solidFill>
              </a:rPr>
              <a:t> </a:t>
            </a:r>
            <a:r>
              <a:rPr sz="224" b="1" spc="77" dirty="0">
                <a:solidFill>
                  <a:srgbClr val="6E90A1"/>
                </a:solidFill>
              </a:rPr>
              <a:t>llMOl'GFTfO</a:t>
            </a:r>
            <a:endParaRPr sz="224"/>
          </a:p>
          <a:p>
            <a:pPr marL="11810">
              <a:spcBef>
                <a:spcPts val="77"/>
              </a:spcBef>
            </a:pPr>
            <a:r>
              <a:rPr sz="224" b="1" spc="-6" dirty="0">
                <a:solidFill>
                  <a:srgbClr val="6E90A1"/>
                </a:solidFill>
                <a:latin typeface="Times New Roman"/>
                <a:cs typeface="Times New Roman"/>
              </a:rPr>
              <a:t>flNDfllWffll&gt;ST\IWm</a:t>
            </a:r>
            <a:endParaRPr sz="224">
              <a:latin typeface="Times New Roman"/>
              <a:cs typeface="Times New Roman"/>
            </a:endParaRPr>
          </a:p>
        </p:txBody>
      </p:sp>
      <p:sp>
        <p:nvSpPr>
          <p:cNvPr id="42" name="object 42"/>
          <p:cNvSpPr txBox="1"/>
          <p:nvPr/>
        </p:nvSpPr>
        <p:spPr>
          <a:xfrm>
            <a:off x="5767494" y="2844034"/>
            <a:ext cx="604351" cy="146387"/>
          </a:xfrm>
          <a:prstGeom prst="rect">
            <a:avLst/>
          </a:prstGeom>
        </p:spPr>
        <p:txBody>
          <a:bodyPr vert="horz" wrap="square" lIns="0" tIns="0" rIns="0" bIns="0" rtlCol="0">
            <a:spAutoFit/>
          </a:bodyPr>
          <a:lstStyle/>
          <a:p>
            <a:pPr marL="8145">
              <a:lnSpc>
                <a:spcPts val="837"/>
              </a:lnSpc>
            </a:pPr>
            <a:r>
              <a:rPr sz="2822" spc="-103" dirty="0">
                <a:solidFill>
                  <a:srgbClr val="136EBA"/>
                </a:solidFill>
              </a:rPr>
              <a:t>■</a:t>
            </a:r>
            <a:r>
              <a:rPr sz="481" spc="-6" dirty="0">
                <a:solidFill>
                  <a:srgbClr val="466674"/>
                </a:solidFill>
              </a:rPr>
              <a:t>Funde</a:t>
            </a:r>
            <a:r>
              <a:rPr sz="481" spc="58" dirty="0">
                <a:solidFill>
                  <a:srgbClr val="466674"/>
                </a:solidFill>
              </a:rPr>
              <a:t>d</a:t>
            </a:r>
            <a:r>
              <a:rPr sz="481" dirty="0">
                <a:solidFill>
                  <a:srgbClr val="466674"/>
                </a:solidFill>
              </a:rPr>
              <a:t>by</a:t>
            </a:r>
            <a:endParaRPr sz="481"/>
          </a:p>
          <a:p>
            <a:pPr marL="223567">
              <a:lnSpc>
                <a:spcPts val="343"/>
              </a:lnSpc>
            </a:pPr>
            <a:r>
              <a:rPr sz="513" b="1" spc="-119" dirty="0">
                <a:solidFill>
                  <a:srgbClr val="466674"/>
                </a:solidFill>
              </a:rPr>
              <a:t>theEuropean</a:t>
            </a:r>
            <a:r>
              <a:rPr sz="513" b="1" spc="-6" dirty="0">
                <a:solidFill>
                  <a:srgbClr val="466674"/>
                </a:solidFill>
              </a:rPr>
              <a:t> </a:t>
            </a:r>
            <a:r>
              <a:rPr sz="513" b="1" spc="-96" dirty="0">
                <a:solidFill>
                  <a:srgbClr val="466674"/>
                </a:solidFill>
              </a:rPr>
              <a:t>Union</a:t>
            </a:r>
            <a:endParaRPr sz="513"/>
          </a:p>
        </p:txBody>
      </p:sp>
      <p:sp>
        <p:nvSpPr>
          <p:cNvPr id="43" name="object 43"/>
          <p:cNvSpPr txBox="1"/>
          <p:nvPr/>
        </p:nvSpPr>
        <p:spPr>
          <a:xfrm>
            <a:off x="4811699" y="3004272"/>
            <a:ext cx="1685178" cy="1207195"/>
          </a:xfrm>
          <a:prstGeom prst="rect">
            <a:avLst/>
          </a:prstGeom>
        </p:spPr>
        <p:txBody>
          <a:bodyPr vert="horz" wrap="square" lIns="0" tIns="39502" rIns="0" bIns="0" rtlCol="0">
            <a:spAutoFit/>
          </a:bodyPr>
          <a:lstStyle/>
          <a:p>
            <a:pPr marL="135605">
              <a:spcBef>
                <a:spcPts val="310"/>
              </a:spcBef>
            </a:pPr>
            <a:r>
              <a:rPr sz="545" spc="19" dirty="0">
                <a:solidFill>
                  <a:srgbClr val="466674"/>
                </a:solidFill>
                <a:latin typeface="Times New Roman"/>
                <a:cs typeface="Times New Roman"/>
              </a:rPr>
              <a:t>Building</a:t>
            </a:r>
            <a:r>
              <a:rPr sz="545" spc="-3" dirty="0">
                <a:solidFill>
                  <a:srgbClr val="466674"/>
                </a:solidFill>
                <a:latin typeface="Times New Roman"/>
                <a:cs typeface="Times New Roman"/>
              </a:rPr>
              <a:t> </a:t>
            </a:r>
            <a:r>
              <a:rPr sz="545" spc="19" dirty="0">
                <a:solidFill>
                  <a:srgbClr val="466674"/>
                </a:solidFill>
                <a:latin typeface="Times New Roman"/>
                <a:cs typeface="Times New Roman"/>
              </a:rPr>
              <a:t>the</a:t>
            </a:r>
            <a:r>
              <a:rPr sz="545" spc="80" dirty="0">
                <a:solidFill>
                  <a:srgbClr val="466674"/>
                </a:solidFill>
                <a:latin typeface="Times New Roman"/>
                <a:cs typeface="Times New Roman"/>
              </a:rPr>
              <a:t> </a:t>
            </a:r>
            <a:r>
              <a:rPr sz="545" spc="19" dirty="0">
                <a:solidFill>
                  <a:srgbClr val="466674"/>
                </a:solidFill>
                <a:latin typeface="Times New Roman"/>
                <a:cs typeface="Times New Roman"/>
              </a:rPr>
              <a:t>skeleton</a:t>
            </a:r>
            <a:r>
              <a:rPr sz="545" dirty="0">
                <a:solidFill>
                  <a:srgbClr val="466674"/>
                </a:solidFill>
                <a:latin typeface="Times New Roman"/>
                <a:cs typeface="Times New Roman"/>
              </a:rPr>
              <a:t> </a:t>
            </a:r>
            <a:r>
              <a:rPr sz="545" spc="19" dirty="0">
                <a:solidFill>
                  <a:srgbClr val="466674"/>
                </a:solidFill>
                <a:latin typeface="Times New Roman"/>
                <a:cs typeface="Times New Roman"/>
              </a:rPr>
              <a:t>for</a:t>
            </a:r>
            <a:r>
              <a:rPr sz="545" spc="26" dirty="0">
                <a:solidFill>
                  <a:srgbClr val="466674"/>
                </a:solidFill>
                <a:latin typeface="Times New Roman"/>
                <a:cs typeface="Times New Roman"/>
              </a:rPr>
              <a:t> </a:t>
            </a:r>
            <a:r>
              <a:rPr sz="545" spc="19" dirty="0">
                <a:solidFill>
                  <a:srgbClr val="466674"/>
                </a:solidFill>
                <a:latin typeface="Times New Roman"/>
                <a:cs typeface="Times New Roman"/>
              </a:rPr>
              <a:t>the</a:t>
            </a:r>
            <a:r>
              <a:rPr sz="545" spc="96" dirty="0">
                <a:solidFill>
                  <a:srgbClr val="466674"/>
                </a:solidFill>
                <a:latin typeface="Times New Roman"/>
                <a:cs typeface="Times New Roman"/>
              </a:rPr>
              <a:t> </a:t>
            </a:r>
            <a:r>
              <a:rPr sz="545" spc="-6" dirty="0">
                <a:solidFill>
                  <a:srgbClr val="466674"/>
                </a:solidFill>
                <a:latin typeface="Times New Roman"/>
                <a:cs typeface="Times New Roman"/>
              </a:rPr>
              <a:t>curriculum</a:t>
            </a:r>
            <a:endParaRPr sz="545">
              <a:latin typeface="Times New Roman"/>
              <a:cs typeface="Times New Roman"/>
            </a:endParaRPr>
          </a:p>
          <a:p>
            <a:pPr marL="8145" marR="262253" indent="407">
              <a:lnSpc>
                <a:spcPct val="113100"/>
              </a:lnSpc>
              <a:spcBef>
                <a:spcPts val="160"/>
              </a:spcBef>
            </a:pPr>
            <a:r>
              <a:rPr sz="545" dirty="0">
                <a:solidFill>
                  <a:srgbClr val="2A2A2A"/>
                </a:solidFill>
                <a:latin typeface="Times New Roman"/>
                <a:cs typeface="Times New Roman"/>
              </a:rPr>
              <a:t>The</a:t>
            </a:r>
            <a:r>
              <a:rPr sz="545" spc="-38" dirty="0">
                <a:solidFill>
                  <a:srgbClr val="2A2A2A"/>
                </a:solidFill>
                <a:latin typeface="Times New Roman"/>
                <a:cs typeface="Times New Roman"/>
              </a:rPr>
              <a:t> </a:t>
            </a:r>
            <a:r>
              <a:rPr sz="545" dirty="0">
                <a:solidFill>
                  <a:srgbClr val="3D3D3D"/>
                </a:solidFill>
                <a:latin typeface="Times New Roman"/>
                <a:cs typeface="Times New Roman"/>
              </a:rPr>
              <a:t>skeleton</a:t>
            </a:r>
            <a:r>
              <a:rPr sz="545" spc="83" dirty="0">
                <a:solidFill>
                  <a:srgbClr val="3D3D3D"/>
                </a:solidFill>
                <a:latin typeface="Times New Roman"/>
                <a:cs typeface="Times New Roman"/>
              </a:rPr>
              <a:t> </a:t>
            </a:r>
            <a:r>
              <a:rPr sz="545" spc="-6" dirty="0">
                <a:solidFill>
                  <a:srgbClr val="3D3D3D"/>
                </a:solidFill>
                <a:latin typeface="Times New Roman"/>
                <a:cs typeface="Times New Roman"/>
              </a:rPr>
              <a:t>will</a:t>
            </a:r>
            <a:r>
              <a:rPr sz="545" spc="6" dirty="0">
                <a:solidFill>
                  <a:srgbClr val="3D3D3D"/>
                </a:solidFill>
                <a:latin typeface="Times New Roman"/>
                <a:cs typeface="Times New Roman"/>
              </a:rPr>
              <a:t> </a:t>
            </a:r>
            <a:r>
              <a:rPr sz="545" dirty="0">
                <a:solidFill>
                  <a:srgbClr val="2A2A2A"/>
                </a:solidFill>
                <a:latin typeface="Times New Roman"/>
                <a:cs typeface="Times New Roman"/>
              </a:rPr>
              <a:t>be</a:t>
            </a:r>
            <a:r>
              <a:rPr sz="545" spc="58" dirty="0">
                <a:solidFill>
                  <a:srgbClr val="2A2A2A"/>
                </a:solidFill>
                <a:latin typeface="Times New Roman"/>
                <a:cs typeface="Times New Roman"/>
              </a:rPr>
              <a:t> </a:t>
            </a:r>
            <a:r>
              <a:rPr sz="545" dirty="0">
                <a:solidFill>
                  <a:srgbClr val="3D3D3D"/>
                </a:solidFill>
                <a:latin typeface="Times New Roman"/>
                <a:cs typeface="Times New Roman"/>
              </a:rPr>
              <a:t>constructed</a:t>
            </a:r>
            <a:r>
              <a:rPr sz="545" spc="96" dirty="0">
                <a:solidFill>
                  <a:srgbClr val="3D3D3D"/>
                </a:solidFill>
                <a:latin typeface="Times New Roman"/>
                <a:cs typeface="Times New Roman"/>
              </a:rPr>
              <a:t> </a:t>
            </a:r>
            <a:r>
              <a:rPr sz="545" dirty="0">
                <a:solidFill>
                  <a:srgbClr val="3D3D3D"/>
                </a:solidFill>
                <a:latin typeface="Times New Roman"/>
                <a:cs typeface="Times New Roman"/>
              </a:rPr>
              <a:t>according</a:t>
            </a:r>
            <a:r>
              <a:rPr sz="545" spc="29" dirty="0">
                <a:solidFill>
                  <a:srgbClr val="3D3D3D"/>
                </a:solidFill>
                <a:latin typeface="Times New Roman"/>
                <a:cs typeface="Times New Roman"/>
              </a:rPr>
              <a:t> </a:t>
            </a:r>
            <a:r>
              <a:rPr sz="545" dirty="0">
                <a:solidFill>
                  <a:srgbClr val="2A2A2A"/>
                </a:solidFill>
                <a:latin typeface="Times New Roman"/>
                <a:cs typeface="Times New Roman"/>
              </a:rPr>
              <a:t>to</a:t>
            </a:r>
            <a:r>
              <a:rPr sz="545" spc="71" dirty="0">
                <a:solidFill>
                  <a:srgbClr val="2A2A2A"/>
                </a:solidFill>
                <a:latin typeface="Times New Roman"/>
                <a:cs typeface="Times New Roman"/>
              </a:rPr>
              <a:t> </a:t>
            </a:r>
            <a:r>
              <a:rPr sz="545" spc="-16" dirty="0">
                <a:solidFill>
                  <a:srgbClr val="2A2A2A"/>
                </a:solidFill>
                <a:latin typeface="Times New Roman"/>
                <a:cs typeface="Times New Roman"/>
              </a:rPr>
              <a:t>the</a:t>
            </a:r>
            <a:r>
              <a:rPr sz="545" dirty="0">
                <a:solidFill>
                  <a:srgbClr val="2A2A2A"/>
                </a:solidFill>
                <a:latin typeface="Times New Roman"/>
                <a:cs typeface="Times New Roman"/>
              </a:rPr>
              <a:t> </a:t>
            </a:r>
            <a:r>
              <a:rPr sz="545" dirty="0">
                <a:solidFill>
                  <a:srgbClr val="3D3D3D"/>
                </a:solidFill>
                <a:latin typeface="Times New Roman"/>
                <a:cs typeface="Times New Roman"/>
              </a:rPr>
              <a:t>following</a:t>
            </a:r>
            <a:r>
              <a:rPr sz="545" spc="3" dirty="0">
                <a:solidFill>
                  <a:srgbClr val="3D3D3D"/>
                </a:solidFill>
                <a:latin typeface="Times New Roman"/>
                <a:cs typeface="Times New Roman"/>
              </a:rPr>
              <a:t> </a:t>
            </a:r>
            <a:r>
              <a:rPr sz="545" spc="-6" dirty="0">
                <a:solidFill>
                  <a:srgbClr val="2A2A2A"/>
                </a:solidFill>
                <a:latin typeface="Times New Roman"/>
                <a:cs typeface="Times New Roman"/>
              </a:rPr>
              <a:t>paramet</a:t>
            </a:r>
            <a:r>
              <a:rPr sz="545" spc="-6" dirty="0">
                <a:solidFill>
                  <a:srgbClr val="545454"/>
                </a:solidFill>
                <a:latin typeface="Times New Roman"/>
                <a:cs typeface="Times New Roman"/>
              </a:rPr>
              <a:t>ers:</a:t>
            </a:r>
            <a:endParaRPr sz="545">
              <a:latin typeface="Times New Roman"/>
              <a:cs typeface="Times New Roman"/>
            </a:endParaRPr>
          </a:p>
          <a:p>
            <a:pPr marL="11402" marR="84296" indent="-2036">
              <a:lnSpc>
                <a:spcPct val="109600"/>
              </a:lnSpc>
            </a:pPr>
            <a:r>
              <a:rPr sz="545" spc="6" dirty="0">
                <a:solidFill>
                  <a:srgbClr val="3D3D3D"/>
                </a:solidFill>
                <a:latin typeface="Times New Roman"/>
                <a:cs typeface="Times New Roman"/>
              </a:rPr>
              <a:t>Desired</a:t>
            </a:r>
            <a:r>
              <a:rPr sz="545" spc="-19" dirty="0">
                <a:solidFill>
                  <a:srgbClr val="3D3D3D"/>
                </a:solidFill>
                <a:latin typeface="Times New Roman"/>
                <a:cs typeface="Times New Roman"/>
              </a:rPr>
              <a:t> </a:t>
            </a:r>
            <a:r>
              <a:rPr sz="545" spc="13" dirty="0">
                <a:solidFill>
                  <a:srgbClr val="3D3D3D"/>
                </a:solidFill>
                <a:latin typeface="Times New Roman"/>
                <a:cs typeface="Times New Roman"/>
              </a:rPr>
              <a:t>content</a:t>
            </a:r>
            <a:r>
              <a:rPr sz="545" spc="-16" dirty="0">
                <a:solidFill>
                  <a:srgbClr val="3D3D3D"/>
                </a:solidFill>
                <a:latin typeface="Times New Roman"/>
                <a:cs typeface="Times New Roman"/>
              </a:rPr>
              <a:t> </a:t>
            </a:r>
            <a:r>
              <a:rPr sz="545" spc="13" dirty="0">
                <a:solidFill>
                  <a:srgbClr val="3D3D3D"/>
                </a:solidFill>
                <a:latin typeface="Times New Roman"/>
                <a:cs typeface="Times New Roman"/>
              </a:rPr>
              <a:t>and </a:t>
            </a:r>
            <a:r>
              <a:rPr sz="545" spc="6" dirty="0">
                <a:solidFill>
                  <a:srgbClr val="545454"/>
                </a:solidFill>
                <a:latin typeface="Times New Roman"/>
                <a:cs typeface="Times New Roman"/>
              </a:rPr>
              <a:t>ski</a:t>
            </a:r>
            <a:r>
              <a:rPr sz="545" spc="6" dirty="0">
                <a:solidFill>
                  <a:srgbClr val="2A2A2A"/>
                </a:solidFill>
                <a:latin typeface="Times New Roman"/>
                <a:cs typeface="Times New Roman"/>
              </a:rPr>
              <a:t>lls</a:t>
            </a:r>
            <a:r>
              <a:rPr sz="545" spc="26" dirty="0">
                <a:solidFill>
                  <a:srgbClr val="2A2A2A"/>
                </a:solidFill>
                <a:latin typeface="Times New Roman"/>
                <a:cs typeface="Times New Roman"/>
              </a:rPr>
              <a:t> </a:t>
            </a:r>
            <a:r>
              <a:rPr sz="545" spc="13" dirty="0">
                <a:solidFill>
                  <a:srgbClr val="2A2A2A"/>
                </a:solidFill>
                <a:latin typeface="Times New Roman"/>
                <a:cs typeface="Times New Roman"/>
              </a:rPr>
              <a:t>matching</a:t>
            </a:r>
            <a:r>
              <a:rPr sz="545" spc="-3" dirty="0">
                <a:solidFill>
                  <a:srgbClr val="2A2A2A"/>
                </a:solidFill>
                <a:latin typeface="Times New Roman"/>
                <a:cs typeface="Times New Roman"/>
              </a:rPr>
              <a:t> </a:t>
            </a:r>
            <a:r>
              <a:rPr sz="545" spc="13" dirty="0">
                <a:solidFill>
                  <a:srgbClr val="3D3D3D"/>
                </a:solidFill>
                <a:latin typeface="Times New Roman"/>
                <a:cs typeface="Times New Roman"/>
              </a:rPr>
              <a:t>the</a:t>
            </a:r>
            <a:r>
              <a:rPr sz="545" spc="38" dirty="0">
                <a:solidFill>
                  <a:srgbClr val="3D3D3D"/>
                </a:solidFill>
                <a:latin typeface="Times New Roman"/>
                <a:cs typeface="Times New Roman"/>
              </a:rPr>
              <a:t> </a:t>
            </a:r>
            <a:r>
              <a:rPr sz="545" spc="13" dirty="0">
                <a:solidFill>
                  <a:srgbClr val="3D3D3D"/>
                </a:solidFill>
                <a:latin typeface="Times New Roman"/>
                <a:cs typeface="Times New Roman"/>
              </a:rPr>
              <a:t>needs</a:t>
            </a:r>
            <a:r>
              <a:rPr sz="545" spc="-51" dirty="0">
                <a:solidFill>
                  <a:srgbClr val="3D3D3D"/>
                </a:solidFill>
                <a:latin typeface="Times New Roman"/>
                <a:cs typeface="Times New Roman"/>
              </a:rPr>
              <a:t> </a:t>
            </a:r>
            <a:r>
              <a:rPr sz="545" spc="-16" dirty="0">
                <a:solidFill>
                  <a:srgbClr val="3D3D3D"/>
                </a:solidFill>
                <a:latin typeface="Times New Roman"/>
                <a:cs typeface="Times New Roman"/>
              </a:rPr>
              <a:t>and</a:t>
            </a:r>
            <a:r>
              <a:rPr sz="545" spc="6" dirty="0">
                <a:solidFill>
                  <a:srgbClr val="3D3D3D"/>
                </a:solidFill>
                <a:latin typeface="Times New Roman"/>
                <a:cs typeface="Times New Roman"/>
              </a:rPr>
              <a:t> </a:t>
            </a:r>
            <a:r>
              <a:rPr sz="545" spc="6" dirty="0">
                <a:solidFill>
                  <a:srgbClr val="2A2A2A"/>
                </a:solidFill>
                <a:latin typeface="Times New Roman"/>
                <a:cs typeface="Times New Roman"/>
              </a:rPr>
              <a:t>interest </a:t>
            </a:r>
            <a:r>
              <a:rPr sz="545" spc="6" dirty="0">
                <a:solidFill>
                  <a:srgbClr val="3D3D3D"/>
                </a:solidFill>
                <a:latin typeface="Times New Roman"/>
                <a:cs typeface="Times New Roman"/>
              </a:rPr>
              <a:t>of</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64"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38" dirty="0">
                <a:solidFill>
                  <a:srgbClr val="3D3D3D"/>
                </a:solidFill>
                <a:latin typeface="Times New Roman"/>
                <a:cs typeface="Times New Roman"/>
              </a:rPr>
              <a:t> </a:t>
            </a:r>
            <a:r>
              <a:rPr sz="545" spc="6" dirty="0">
                <a:solidFill>
                  <a:srgbClr val="3D3D3D"/>
                </a:solidFill>
                <a:latin typeface="Times New Roman"/>
                <a:cs typeface="Times New Roman"/>
              </a:rPr>
              <a:t>and</a:t>
            </a:r>
            <a:r>
              <a:rPr sz="545" spc="119" dirty="0">
                <a:solidFill>
                  <a:srgbClr val="3D3D3D"/>
                </a:solidFill>
                <a:latin typeface="Times New Roman"/>
                <a:cs typeface="Times New Roman"/>
              </a:rPr>
              <a:t> </a:t>
            </a:r>
            <a:r>
              <a:rPr sz="545" spc="6" dirty="0">
                <a:solidFill>
                  <a:srgbClr val="2A2A2A"/>
                </a:solidFill>
                <a:latin typeface="Times New Roman"/>
                <a:cs typeface="Times New Roman"/>
              </a:rPr>
              <a:t>the</a:t>
            </a:r>
            <a:r>
              <a:rPr sz="545" spc="-32" dirty="0">
                <a:solidFill>
                  <a:srgbClr val="2A2A2A"/>
                </a:solidFill>
                <a:latin typeface="Times New Roman"/>
                <a:cs typeface="Times New Roman"/>
              </a:rPr>
              <a:t> </a:t>
            </a:r>
            <a:r>
              <a:rPr sz="545" spc="6" dirty="0">
                <a:solidFill>
                  <a:srgbClr val="2A2A2A"/>
                </a:solidFill>
                <a:latin typeface="Times New Roman"/>
                <a:cs typeface="Times New Roman"/>
              </a:rPr>
              <a:t>learning opportunities</a:t>
            </a:r>
            <a:r>
              <a:rPr sz="545" spc="38" dirty="0">
                <a:solidFill>
                  <a:srgbClr val="2A2A2A"/>
                </a:solidFill>
                <a:latin typeface="Times New Roman"/>
                <a:cs typeface="Times New Roman"/>
              </a:rPr>
              <a:t> </a:t>
            </a:r>
            <a:r>
              <a:rPr sz="545" spc="-16" dirty="0">
                <a:solidFill>
                  <a:srgbClr val="3D3D3D"/>
                </a:solidFill>
                <a:latin typeface="Times New Roman"/>
                <a:cs typeface="Times New Roman"/>
              </a:rPr>
              <a:t>we</a:t>
            </a:r>
            <a:endParaRPr sz="545">
              <a:latin typeface="Times New Roman"/>
              <a:cs typeface="Times New Roman"/>
            </a:endParaRPr>
          </a:p>
          <a:p>
            <a:pPr marL="10181">
              <a:lnSpc>
                <a:spcPts val="641"/>
              </a:lnSpc>
              <a:spcBef>
                <a:spcPts val="109"/>
              </a:spcBef>
            </a:pPr>
            <a:r>
              <a:rPr sz="545" dirty="0">
                <a:solidFill>
                  <a:srgbClr val="3D3D3D"/>
                </a:solidFill>
                <a:latin typeface="Times New Roman"/>
                <a:cs typeface="Times New Roman"/>
              </a:rPr>
              <a:t>want</a:t>
            </a:r>
            <a:r>
              <a:rPr sz="545" spc="87" dirty="0">
                <a:solidFill>
                  <a:srgbClr val="3D3D3D"/>
                </a:solidFill>
                <a:latin typeface="Times New Roman"/>
                <a:cs typeface="Times New Roman"/>
              </a:rPr>
              <a:t> </a:t>
            </a:r>
            <a:r>
              <a:rPr sz="545" dirty="0">
                <a:solidFill>
                  <a:srgbClr val="2A2A2A"/>
                </a:solidFill>
                <a:latin typeface="Times New Roman"/>
                <a:cs typeface="Times New Roman"/>
              </a:rPr>
              <a:t>to</a:t>
            </a:r>
            <a:r>
              <a:rPr sz="545" spc="-22" dirty="0">
                <a:solidFill>
                  <a:srgbClr val="2A2A2A"/>
                </a:solidFill>
                <a:latin typeface="Times New Roman"/>
                <a:cs typeface="Times New Roman"/>
              </a:rPr>
              <a:t> </a:t>
            </a:r>
            <a:r>
              <a:rPr sz="545" spc="-6" dirty="0">
                <a:solidFill>
                  <a:srgbClr val="3D3D3D"/>
                </a:solidFill>
                <a:latin typeface="Times New Roman"/>
                <a:cs typeface="Times New Roman"/>
              </a:rPr>
              <a:t>offer.</a:t>
            </a:r>
            <a:endParaRPr sz="545">
              <a:latin typeface="Times New Roman"/>
              <a:cs typeface="Times New Roman"/>
            </a:endParaRPr>
          </a:p>
          <a:p>
            <a:pPr marL="11810">
              <a:lnSpc>
                <a:spcPts val="718"/>
              </a:lnSpc>
            </a:pPr>
            <a:r>
              <a:rPr sz="545" dirty="0">
                <a:solidFill>
                  <a:srgbClr val="0F0F0F"/>
                </a:solidFill>
                <a:latin typeface="Times New Roman"/>
                <a:cs typeface="Times New Roman"/>
              </a:rPr>
              <a:t>I</a:t>
            </a:r>
            <a:r>
              <a:rPr sz="545" dirty="0">
                <a:solidFill>
                  <a:srgbClr val="3D3D3D"/>
                </a:solidFill>
                <a:latin typeface="Times New Roman"/>
                <a:cs typeface="Times New Roman"/>
              </a:rPr>
              <a:t>n</a:t>
            </a:r>
            <a:r>
              <a:rPr sz="545" spc="99" dirty="0">
                <a:solidFill>
                  <a:srgbClr val="3D3D3D"/>
                </a:solidFill>
                <a:latin typeface="Times New Roman"/>
                <a:cs typeface="Times New Roman"/>
              </a:rPr>
              <a:t> </a:t>
            </a:r>
            <a:r>
              <a:rPr sz="545" dirty="0">
                <a:solidFill>
                  <a:srgbClr val="3D3D3D"/>
                </a:solidFill>
                <a:latin typeface="Times New Roman"/>
                <a:cs typeface="Times New Roman"/>
              </a:rPr>
              <a:t>every</a:t>
            </a:r>
            <a:r>
              <a:rPr sz="545" spc="-6" dirty="0">
                <a:solidFill>
                  <a:srgbClr val="3D3D3D"/>
                </a:solidFill>
                <a:latin typeface="Times New Roman"/>
                <a:cs typeface="Times New Roman"/>
              </a:rPr>
              <a:t> </a:t>
            </a:r>
            <a:r>
              <a:rPr sz="545" dirty="0">
                <a:solidFill>
                  <a:srgbClr val="2A2A2A"/>
                </a:solidFill>
                <a:latin typeface="Times New Roman"/>
                <a:cs typeface="Times New Roman"/>
              </a:rPr>
              <a:t>age</a:t>
            </a:r>
            <a:r>
              <a:rPr sz="545" spc="55" dirty="0">
                <a:solidFill>
                  <a:srgbClr val="2A2A2A"/>
                </a:solidFill>
                <a:latin typeface="Times New Roman"/>
                <a:cs typeface="Times New Roman"/>
              </a:rPr>
              <a:t> </a:t>
            </a:r>
            <a:r>
              <a:rPr sz="545" dirty="0">
                <a:solidFill>
                  <a:srgbClr val="0F0F0F"/>
                </a:solidFill>
                <a:latin typeface="Times New Roman"/>
                <a:cs typeface="Times New Roman"/>
              </a:rPr>
              <a:t>l</a:t>
            </a:r>
            <a:r>
              <a:rPr sz="545" dirty="0">
                <a:solidFill>
                  <a:srgbClr val="3D3D3D"/>
                </a:solidFill>
                <a:latin typeface="Times New Roman"/>
                <a:cs typeface="Times New Roman"/>
              </a:rPr>
              <a:t>ayer</a:t>
            </a:r>
            <a:r>
              <a:rPr sz="545" spc="55" dirty="0">
                <a:solidFill>
                  <a:srgbClr val="3D3D3D"/>
                </a:solidFill>
                <a:latin typeface="Times New Roman"/>
                <a:cs typeface="Times New Roman"/>
              </a:rPr>
              <a:t> </a:t>
            </a:r>
            <a:r>
              <a:rPr sz="545" dirty="0">
                <a:solidFill>
                  <a:srgbClr val="2A2A2A"/>
                </a:solidFill>
                <a:latin typeface="Times New Roman"/>
                <a:cs typeface="Times New Roman"/>
              </a:rPr>
              <a:t>the</a:t>
            </a:r>
            <a:r>
              <a:rPr sz="545" spc="106" dirty="0">
                <a:solidFill>
                  <a:srgbClr val="2A2A2A"/>
                </a:solidFill>
                <a:latin typeface="Times New Roman"/>
                <a:cs typeface="Times New Roman"/>
              </a:rPr>
              <a:t> </a:t>
            </a:r>
            <a:r>
              <a:rPr sz="545" dirty="0">
                <a:solidFill>
                  <a:srgbClr val="3D3D3D"/>
                </a:solidFill>
                <a:latin typeface="Times New Roman"/>
                <a:cs typeface="Times New Roman"/>
              </a:rPr>
              <a:t>giftedshould</a:t>
            </a:r>
            <a:r>
              <a:rPr sz="545" spc="-13" dirty="0">
                <a:solidFill>
                  <a:srgbClr val="3D3D3D"/>
                </a:solidFill>
                <a:latin typeface="Times New Roman"/>
                <a:cs typeface="Times New Roman"/>
              </a:rPr>
              <a:t> </a:t>
            </a:r>
            <a:r>
              <a:rPr sz="545" dirty="0">
                <a:solidFill>
                  <a:srgbClr val="3D3D3D"/>
                </a:solidFill>
                <a:latin typeface="Times New Roman"/>
                <a:cs typeface="Times New Roman"/>
              </a:rPr>
              <a:t>be</a:t>
            </a:r>
            <a:r>
              <a:rPr sz="545" spc="-22" dirty="0">
                <a:solidFill>
                  <a:srgbClr val="3D3D3D"/>
                </a:solidFill>
                <a:latin typeface="Times New Roman"/>
                <a:cs typeface="Times New Roman"/>
              </a:rPr>
              <a:t> </a:t>
            </a:r>
            <a:r>
              <a:rPr sz="545" dirty="0">
                <a:solidFill>
                  <a:srgbClr val="3D3D3D"/>
                </a:solidFill>
                <a:latin typeface="Times New Roman"/>
                <a:cs typeface="Times New Roman"/>
              </a:rPr>
              <a:t>exposed</a:t>
            </a:r>
            <a:r>
              <a:rPr sz="545" spc="22" dirty="0">
                <a:solidFill>
                  <a:srgbClr val="3D3D3D"/>
                </a:solidFill>
                <a:latin typeface="Times New Roman"/>
                <a:cs typeface="Times New Roman"/>
              </a:rPr>
              <a:t> </a:t>
            </a:r>
            <a:r>
              <a:rPr sz="545" dirty="0">
                <a:solidFill>
                  <a:srgbClr val="2A2A2A"/>
                </a:solidFill>
                <a:latin typeface="Times New Roman"/>
                <a:cs typeface="Times New Roman"/>
              </a:rPr>
              <a:t>to</a:t>
            </a:r>
            <a:r>
              <a:rPr sz="545" spc="58" dirty="0">
                <a:solidFill>
                  <a:srgbClr val="2A2A2A"/>
                </a:solidFill>
                <a:latin typeface="Times New Roman"/>
                <a:cs typeface="Times New Roman"/>
              </a:rPr>
              <a:t> </a:t>
            </a:r>
            <a:r>
              <a:rPr sz="609" spc="-16" dirty="0">
                <a:solidFill>
                  <a:srgbClr val="3D3D3D"/>
                </a:solidFill>
                <a:latin typeface="Times New Roman"/>
                <a:cs typeface="Times New Roman"/>
              </a:rPr>
              <a:t>a</a:t>
            </a:r>
            <a:r>
              <a:rPr sz="609" spc="-16" dirty="0">
                <a:solidFill>
                  <a:srgbClr val="0F0F0F"/>
                </a:solidFill>
                <a:latin typeface="Times New Roman"/>
                <a:cs typeface="Times New Roman"/>
              </a:rPr>
              <a:t>ll</a:t>
            </a:r>
            <a:endParaRPr sz="609">
              <a:latin typeface="Times New Roman"/>
              <a:cs typeface="Times New Roman"/>
            </a:endParaRPr>
          </a:p>
          <a:p>
            <a:pPr marL="9773">
              <a:spcBef>
                <a:spcPts val="29"/>
              </a:spcBef>
            </a:pPr>
            <a:r>
              <a:rPr sz="545" spc="13" dirty="0">
                <a:solidFill>
                  <a:srgbClr val="2A2A2A"/>
                </a:solidFill>
                <a:latin typeface="Times New Roman"/>
                <a:cs typeface="Times New Roman"/>
              </a:rPr>
              <a:t>the</a:t>
            </a:r>
            <a:r>
              <a:rPr sz="545" spc="32" dirty="0">
                <a:solidFill>
                  <a:srgbClr val="2A2A2A"/>
                </a:solidFill>
                <a:latin typeface="Times New Roman"/>
                <a:cs typeface="Times New Roman"/>
              </a:rPr>
              <a:t> </a:t>
            </a:r>
            <a:r>
              <a:rPr sz="545" spc="6" dirty="0">
                <a:solidFill>
                  <a:srgbClr val="3D3D3D"/>
                </a:solidFill>
                <a:latin typeface="Times New Roman"/>
                <a:cs typeface="Times New Roman"/>
              </a:rPr>
              <a:t>fields,</a:t>
            </a:r>
            <a:r>
              <a:rPr sz="545" spc="-45" dirty="0">
                <a:solidFill>
                  <a:srgbClr val="3D3D3D"/>
                </a:solidFill>
                <a:latin typeface="Times New Roman"/>
                <a:cs typeface="Times New Roman"/>
              </a:rPr>
              <a:t> </a:t>
            </a:r>
            <a:r>
              <a:rPr sz="545" spc="13" dirty="0">
                <a:solidFill>
                  <a:srgbClr val="3D3D3D"/>
                </a:solidFill>
                <a:latin typeface="Times New Roman"/>
                <a:cs typeface="Times New Roman"/>
              </a:rPr>
              <a:t>science.</a:t>
            </a:r>
            <a:r>
              <a:rPr sz="545" spc="-13" dirty="0">
                <a:solidFill>
                  <a:srgbClr val="3D3D3D"/>
                </a:solidFill>
                <a:latin typeface="Times New Roman"/>
                <a:cs typeface="Times New Roman"/>
              </a:rPr>
              <a:t> </a:t>
            </a:r>
            <a:r>
              <a:rPr sz="545" spc="13" dirty="0">
                <a:solidFill>
                  <a:srgbClr val="2A2A2A"/>
                </a:solidFill>
                <a:latin typeface="Times New Roman"/>
                <a:cs typeface="Times New Roman"/>
              </a:rPr>
              <a:t>Humanistic</a:t>
            </a:r>
            <a:r>
              <a:rPr sz="545" spc="-80" dirty="0">
                <a:solidFill>
                  <a:srgbClr val="2A2A2A"/>
                </a:solidFill>
                <a:latin typeface="Times New Roman"/>
                <a:cs typeface="Times New Roman"/>
              </a:rPr>
              <a:t> </a:t>
            </a:r>
            <a:r>
              <a:rPr sz="545" spc="13" dirty="0">
                <a:solidFill>
                  <a:srgbClr val="3D3D3D"/>
                </a:solidFill>
                <a:latin typeface="Times New Roman"/>
                <a:cs typeface="Times New Roman"/>
              </a:rPr>
              <a:t>and</a:t>
            </a:r>
            <a:r>
              <a:rPr sz="545" spc="22" dirty="0">
                <a:solidFill>
                  <a:srgbClr val="3D3D3D"/>
                </a:solidFill>
                <a:latin typeface="Times New Roman"/>
                <a:cs typeface="Times New Roman"/>
              </a:rPr>
              <a:t> </a:t>
            </a:r>
            <a:r>
              <a:rPr sz="545" spc="-13" dirty="0">
                <a:solidFill>
                  <a:srgbClr val="3D3D3D"/>
                </a:solidFill>
                <a:latin typeface="Times New Roman"/>
                <a:cs typeface="Times New Roman"/>
              </a:rPr>
              <a:t>art.</a:t>
            </a:r>
            <a:endParaRPr sz="545">
              <a:latin typeface="Times New Roman"/>
              <a:cs typeface="Times New Roman"/>
            </a:endParaRPr>
          </a:p>
          <a:p>
            <a:pPr marL="8959">
              <a:spcBef>
                <a:spcPts val="16"/>
              </a:spcBef>
            </a:pPr>
            <a:r>
              <a:rPr sz="545" dirty="0">
                <a:solidFill>
                  <a:srgbClr val="2A2A2A"/>
                </a:solidFill>
                <a:latin typeface="Times New Roman"/>
                <a:cs typeface="Times New Roman"/>
              </a:rPr>
              <a:t>In</a:t>
            </a:r>
            <a:r>
              <a:rPr sz="545" spc="151" dirty="0">
                <a:solidFill>
                  <a:srgbClr val="2A2A2A"/>
                </a:solidFill>
                <a:latin typeface="Times New Roman"/>
                <a:cs typeface="Times New Roman"/>
              </a:rPr>
              <a:t> </a:t>
            </a:r>
            <a:r>
              <a:rPr sz="545" spc="-13" dirty="0">
                <a:solidFill>
                  <a:srgbClr val="3D3D3D"/>
                </a:solidFill>
                <a:latin typeface="Times New Roman"/>
                <a:cs typeface="Times New Roman"/>
              </a:rPr>
              <a:t>of</a:t>
            </a:r>
            <a:r>
              <a:rPr sz="545" spc="22" dirty="0">
                <a:solidFill>
                  <a:srgbClr val="3D3D3D"/>
                </a:solidFill>
                <a:latin typeface="Times New Roman"/>
                <a:cs typeface="Times New Roman"/>
              </a:rPr>
              <a:t> </a:t>
            </a:r>
            <a:r>
              <a:rPr sz="545" dirty="0">
                <a:solidFill>
                  <a:srgbClr val="3D3D3D"/>
                </a:solidFill>
                <a:latin typeface="Times New Roman"/>
                <a:cs typeface="Times New Roman"/>
              </a:rPr>
              <a:t>coordination</a:t>
            </a:r>
            <a:r>
              <a:rPr sz="545" spc="35" dirty="0">
                <a:solidFill>
                  <a:srgbClr val="3D3D3D"/>
                </a:solidFill>
                <a:latin typeface="Times New Roman"/>
                <a:cs typeface="Times New Roman"/>
              </a:rPr>
              <a:t> </a:t>
            </a:r>
            <a:r>
              <a:rPr sz="545" dirty="0">
                <a:solidFill>
                  <a:srgbClr val="2A2A2A"/>
                </a:solidFill>
                <a:latin typeface="Times New Roman"/>
                <a:cs typeface="Times New Roman"/>
              </a:rPr>
              <a:t>between</a:t>
            </a:r>
            <a:r>
              <a:rPr sz="545" spc="29" dirty="0">
                <a:solidFill>
                  <a:srgbClr val="2A2A2A"/>
                </a:solidFill>
                <a:latin typeface="Times New Roman"/>
                <a:cs typeface="Times New Roman"/>
              </a:rPr>
              <a:t> </a:t>
            </a:r>
            <a:r>
              <a:rPr sz="545" dirty="0">
                <a:solidFill>
                  <a:srgbClr val="2A2A2A"/>
                </a:solidFill>
                <a:latin typeface="Times New Roman"/>
                <a:cs typeface="Times New Roman"/>
              </a:rPr>
              <a:t>the</a:t>
            </a:r>
            <a:r>
              <a:rPr sz="545" spc="61" dirty="0">
                <a:solidFill>
                  <a:srgbClr val="2A2A2A"/>
                </a:solidFill>
                <a:latin typeface="Times New Roman"/>
                <a:cs typeface="Times New Roman"/>
              </a:rPr>
              <a:t> </a:t>
            </a:r>
            <a:r>
              <a:rPr sz="545" dirty="0">
                <a:solidFill>
                  <a:srgbClr val="545454"/>
                </a:solidFill>
                <a:latin typeface="Times New Roman"/>
                <a:cs typeface="Times New Roman"/>
              </a:rPr>
              <a:t>gifted</a:t>
            </a:r>
            <a:r>
              <a:rPr sz="545" spc="26" dirty="0">
                <a:solidFill>
                  <a:srgbClr val="545454"/>
                </a:solidFill>
                <a:latin typeface="Times New Roman"/>
                <a:cs typeface="Times New Roman"/>
              </a:rPr>
              <a:t> </a:t>
            </a:r>
            <a:r>
              <a:rPr sz="545" dirty="0">
                <a:solidFill>
                  <a:srgbClr val="3D3D3D"/>
                </a:solidFill>
                <a:latin typeface="Times New Roman"/>
                <a:cs typeface="Times New Roman"/>
              </a:rPr>
              <a:t>class</a:t>
            </a:r>
            <a:r>
              <a:rPr sz="545" spc="-38" dirty="0">
                <a:solidFill>
                  <a:srgbClr val="3D3D3D"/>
                </a:solidFill>
                <a:latin typeface="Times New Roman"/>
                <a:cs typeface="Times New Roman"/>
              </a:rPr>
              <a:t> </a:t>
            </a:r>
            <a:r>
              <a:rPr sz="545" dirty="0">
                <a:solidFill>
                  <a:srgbClr val="2A2A2A"/>
                </a:solidFill>
                <a:latin typeface="Times New Roman"/>
                <a:cs typeface="Times New Roman"/>
              </a:rPr>
              <a:t>in</a:t>
            </a:r>
            <a:r>
              <a:rPr sz="545" spc="80" dirty="0">
                <a:solidFill>
                  <a:srgbClr val="2A2A2A"/>
                </a:solidFill>
                <a:latin typeface="Times New Roman"/>
                <a:cs typeface="Times New Roman"/>
              </a:rPr>
              <a:t> </a:t>
            </a:r>
            <a:r>
              <a:rPr sz="545" spc="-16" dirty="0">
                <a:solidFill>
                  <a:srgbClr val="2A2A2A"/>
                </a:solidFill>
                <a:latin typeface="Times New Roman"/>
                <a:cs typeface="Times New Roman"/>
              </a:rPr>
              <a:t>the</a:t>
            </a:r>
            <a:endParaRPr sz="545">
              <a:latin typeface="Times New Roman"/>
              <a:cs typeface="Times New Roman"/>
            </a:endParaRPr>
          </a:p>
          <a:p>
            <a:pPr marL="10995" marR="148637" indent="4479">
              <a:lnSpc>
                <a:spcPct val="109600"/>
              </a:lnSpc>
            </a:pPr>
            <a:r>
              <a:rPr sz="545" spc="6" dirty="0">
                <a:solidFill>
                  <a:srgbClr val="2A2A2A"/>
                </a:solidFill>
                <a:latin typeface="Times New Roman"/>
                <a:cs typeface="Times New Roman"/>
              </a:rPr>
              <a:t>regular</a:t>
            </a:r>
            <a:r>
              <a:rPr sz="545" spc="-16" dirty="0">
                <a:solidFill>
                  <a:srgbClr val="2A2A2A"/>
                </a:solidFill>
                <a:latin typeface="Times New Roman"/>
                <a:cs typeface="Times New Roman"/>
              </a:rPr>
              <a:t> </a:t>
            </a:r>
            <a:r>
              <a:rPr sz="545" spc="6" dirty="0">
                <a:solidFill>
                  <a:srgbClr val="3D3D3D"/>
                </a:solidFill>
                <a:latin typeface="Times New Roman"/>
                <a:cs typeface="Times New Roman"/>
              </a:rPr>
              <a:t>school</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and</a:t>
            </a:r>
            <a:r>
              <a:rPr sz="545" spc="42"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64" dirty="0">
                <a:solidFill>
                  <a:srgbClr val="3D3D3D"/>
                </a:solidFill>
                <a:latin typeface="Times New Roman"/>
                <a:cs typeface="Times New Roman"/>
              </a:rPr>
              <a:t> </a:t>
            </a:r>
            <a:r>
              <a:rPr sz="545" spc="6" dirty="0">
                <a:solidFill>
                  <a:srgbClr val="3D3D3D"/>
                </a:solidFill>
                <a:latin typeface="Times New Roman"/>
                <a:cs typeface="Times New Roman"/>
              </a:rPr>
              <a:t>school</a:t>
            </a:r>
            <a:r>
              <a:rPr sz="545" spc="-35" dirty="0">
                <a:solidFill>
                  <a:srgbClr val="3D3D3D"/>
                </a:solidFill>
                <a:latin typeface="Times New Roman"/>
                <a:cs typeface="Times New Roman"/>
              </a:rPr>
              <a:t> </a:t>
            </a:r>
            <a:r>
              <a:rPr sz="545" spc="6" dirty="0">
                <a:solidFill>
                  <a:srgbClr val="2A2A2A"/>
                </a:solidFill>
                <a:latin typeface="Times New Roman"/>
                <a:cs typeface="Times New Roman"/>
              </a:rPr>
              <a:t>to</a:t>
            </a:r>
            <a:r>
              <a:rPr sz="545" spc="45" dirty="0">
                <a:solidFill>
                  <a:srgbClr val="2A2A2A"/>
                </a:solidFill>
                <a:latin typeface="Times New Roman"/>
                <a:cs typeface="Times New Roman"/>
              </a:rPr>
              <a:t> </a:t>
            </a:r>
            <a:r>
              <a:rPr sz="545" spc="6" dirty="0">
                <a:solidFill>
                  <a:srgbClr val="3D3D3D"/>
                </a:solidFill>
                <a:latin typeface="Times New Roman"/>
                <a:cs typeface="Times New Roman"/>
              </a:rPr>
              <a:t>which</a:t>
            </a:r>
            <a:r>
              <a:rPr sz="545" spc="45" dirty="0">
                <a:solidFill>
                  <a:srgbClr val="3D3D3D"/>
                </a:solidFill>
                <a:latin typeface="Times New Roman"/>
                <a:cs typeface="Times New Roman"/>
              </a:rPr>
              <a:t> </a:t>
            </a:r>
            <a:r>
              <a:rPr sz="545" spc="6" dirty="0">
                <a:solidFill>
                  <a:srgbClr val="2A2A2A"/>
                </a:solidFill>
                <a:latin typeface="Times New Roman"/>
                <a:cs typeface="Times New Roman"/>
              </a:rPr>
              <a:t>they</a:t>
            </a:r>
            <a:r>
              <a:rPr sz="545" spc="-55" dirty="0">
                <a:solidFill>
                  <a:srgbClr val="2A2A2A"/>
                </a:solidFill>
                <a:latin typeface="Times New Roman"/>
                <a:cs typeface="Times New Roman"/>
              </a:rPr>
              <a:t> </a:t>
            </a:r>
            <a:r>
              <a:rPr sz="545" spc="-16" dirty="0">
                <a:solidFill>
                  <a:srgbClr val="3D3D3D"/>
                </a:solidFill>
                <a:latin typeface="Times New Roman"/>
                <a:cs typeface="Times New Roman"/>
              </a:rPr>
              <a:t>go</a:t>
            </a:r>
            <a:r>
              <a:rPr sz="545" dirty="0">
                <a:solidFill>
                  <a:srgbClr val="3D3D3D"/>
                </a:solidFill>
                <a:latin typeface="Times New Roman"/>
                <a:cs typeface="Times New Roman"/>
              </a:rPr>
              <a:t> </a:t>
            </a:r>
            <a:r>
              <a:rPr sz="545" dirty="0">
                <a:solidFill>
                  <a:srgbClr val="2A2A2A"/>
                </a:solidFill>
                <a:latin typeface="Times New Roman"/>
                <a:cs typeface="Times New Roman"/>
              </a:rPr>
              <a:t>once </a:t>
            </a:r>
            <a:r>
              <a:rPr sz="545" dirty="0">
                <a:solidFill>
                  <a:srgbClr val="3D3D3D"/>
                </a:solidFill>
                <a:latin typeface="Times New Roman"/>
                <a:cs typeface="Times New Roman"/>
              </a:rPr>
              <a:t>a</a:t>
            </a:r>
            <a:r>
              <a:rPr sz="545" spc="29" dirty="0">
                <a:solidFill>
                  <a:srgbClr val="3D3D3D"/>
                </a:solidFill>
                <a:latin typeface="Times New Roman"/>
                <a:cs typeface="Times New Roman"/>
              </a:rPr>
              <a:t> </a:t>
            </a:r>
            <a:r>
              <a:rPr sz="545" spc="-6" dirty="0">
                <a:solidFill>
                  <a:srgbClr val="3D3D3D"/>
                </a:solidFill>
                <a:latin typeface="Times New Roman"/>
                <a:cs typeface="Times New Roman"/>
              </a:rPr>
              <a:t>week.</a:t>
            </a:r>
            <a:endParaRPr sz="545">
              <a:latin typeface="Times New Roman"/>
              <a:cs typeface="Times New Roman"/>
            </a:endParaRPr>
          </a:p>
          <a:p>
            <a:pPr marR="3258" algn="r">
              <a:spcBef>
                <a:spcPts val="333"/>
              </a:spcBef>
            </a:pPr>
            <a:r>
              <a:rPr sz="737" spc="-16" dirty="0">
                <a:solidFill>
                  <a:srgbClr val="2A2A2A"/>
                </a:solidFill>
                <a:latin typeface="Times New Roman"/>
                <a:cs typeface="Times New Roman"/>
              </a:rPr>
              <a:t>14</a:t>
            </a:r>
            <a:endParaRPr sz="737">
              <a:latin typeface="Times New Roman"/>
              <a:cs typeface="Times New Roman"/>
            </a:endParaRPr>
          </a:p>
        </p:txBody>
      </p:sp>
      <p:sp>
        <p:nvSpPr>
          <p:cNvPr id="44" name="object 44"/>
          <p:cNvSpPr txBox="1"/>
          <p:nvPr/>
        </p:nvSpPr>
        <p:spPr>
          <a:xfrm>
            <a:off x="4897667" y="4654967"/>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B90"/>
                </a:solidFill>
                <a:latin typeface="Times New Roman"/>
                <a:cs typeface="Times New Roman"/>
              </a:rPr>
              <a:t>GATE</a:t>
            </a:r>
            <a:endParaRPr sz="930">
              <a:latin typeface="Times New Roman"/>
              <a:cs typeface="Times New Roman"/>
            </a:endParaRPr>
          </a:p>
        </p:txBody>
      </p:sp>
      <p:sp>
        <p:nvSpPr>
          <p:cNvPr id="45" name="object 45"/>
          <p:cNvSpPr txBox="1"/>
          <p:nvPr/>
        </p:nvSpPr>
        <p:spPr>
          <a:xfrm>
            <a:off x="4904203" y="4765601"/>
            <a:ext cx="372222" cy="92094"/>
          </a:xfrm>
          <a:prstGeom prst="rect">
            <a:avLst/>
          </a:prstGeom>
        </p:spPr>
        <p:txBody>
          <a:bodyPr vert="horz" wrap="square" lIns="0" tIns="8145" rIns="0" bIns="0" rtlCol="0">
            <a:spAutoFit/>
          </a:bodyPr>
          <a:lstStyle/>
          <a:p>
            <a:pPr marL="8145">
              <a:spcBef>
                <a:spcPts val="64"/>
              </a:spcBef>
            </a:pPr>
            <a:r>
              <a:rPr sz="545" spc="32" dirty="0">
                <a:solidFill>
                  <a:srgbClr val="6E90A1"/>
                </a:solidFill>
                <a:latin typeface="Times New Roman"/>
                <a:cs typeface="Times New Roman"/>
              </a:rPr>
              <a:t>=..,</a:t>
            </a:r>
            <a:r>
              <a:rPr sz="545" spc="22" dirty="0">
                <a:solidFill>
                  <a:srgbClr val="6E90A1"/>
                </a:solidFill>
                <a:latin typeface="Times New Roman"/>
                <a:cs typeface="Times New Roman"/>
              </a:rPr>
              <a:t> </a:t>
            </a:r>
            <a:r>
              <a:rPr sz="545" spc="32" dirty="0">
                <a:solidFill>
                  <a:srgbClr val="6E90A1"/>
                </a:solidFill>
                <a:latin typeface="Times New Roman"/>
                <a:cs typeface="Times New Roman"/>
              </a:rPr>
              <a:t>_,.,om,</a:t>
            </a:r>
            <a:endParaRPr sz="545">
              <a:latin typeface="Times New Roman"/>
              <a:cs typeface="Times New Roman"/>
            </a:endParaRPr>
          </a:p>
        </p:txBody>
      </p:sp>
      <p:sp>
        <p:nvSpPr>
          <p:cNvPr id="46" name="object 46"/>
          <p:cNvSpPr txBox="1"/>
          <p:nvPr/>
        </p:nvSpPr>
        <p:spPr>
          <a:xfrm>
            <a:off x="5757083" y="4773760"/>
            <a:ext cx="634487" cy="171137"/>
          </a:xfrm>
          <a:prstGeom prst="rect">
            <a:avLst/>
          </a:prstGeom>
        </p:spPr>
        <p:txBody>
          <a:bodyPr vert="horz" wrap="square" lIns="0" tIns="0" rIns="0" bIns="0" rtlCol="0">
            <a:spAutoFit/>
          </a:bodyPr>
          <a:lstStyle/>
          <a:p>
            <a:pPr marL="24434">
              <a:lnSpc>
                <a:spcPts val="705"/>
              </a:lnSpc>
              <a:tabLst>
                <a:tab pos="389715" algn="l"/>
              </a:tabLst>
            </a:pPr>
            <a:r>
              <a:rPr sz="4233" spc="-245" baseline="9469" dirty="0">
                <a:solidFill>
                  <a:srgbClr val="136EBA"/>
                </a:solidFill>
              </a:rPr>
              <a:t>■</a:t>
            </a:r>
            <a:r>
              <a:rPr sz="721" spc="-67" baseline="55555" dirty="0">
                <a:solidFill>
                  <a:srgbClr val="466674"/>
                </a:solidFill>
              </a:rPr>
              <a:t>Funde</a:t>
            </a:r>
            <a:r>
              <a:rPr sz="721" spc="-1342" baseline="55555" dirty="0">
                <a:solidFill>
                  <a:srgbClr val="466674"/>
                </a:solidFill>
              </a:rPr>
              <a:t>d</a:t>
            </a:r>
            <a:r>
              <a:rPr sz="481" spc="-45" dirty="0">
                <a:solidFill>
                  <a:srgbClr val="466674"/>
                </a:solidFill>
              </a:rPr>
              <a:t>Europea</a:t>
            </a:r>
            <a:r>
              <a:rPr sz="481" spc="-2892" dirty="0">
                <a:solidFill>
                  <a:srgbClr val="466674"/>
                </a:solidFill>
              </a:rPr>
              <a:t>n</a:t>
            </a:r>
            <a:r>
              <a:rPr sz="481" spc="-45" dirty="0">
                <a:solidFill>
                  <a:srgbClr val="466674"/>
                </a:solidFill>
              </a:rPr>
              <a:t>th</a:t>
            </a:r>
            <a:r>
              <a:rPr sz="481" spc="-38" dirty="0">
                <a:solidFill>
                  <a:srgbClr val="466674"/>
                </a:solidFill>
              </a:rPr>
              <a:t>e</a:t>
            </a:r>
            <a:r>
              <a:rPr sz="481" dirty="0">
                <a:solidFill>
                  <a:srgbClr val="466674"/>
                </a:solidFill>
              </a:rPr>
              <a:t>	</a:t>
            </a:r>
            <a:r>
              <a:rPr sz="721" baseline="55555" dirty="0">
                <a:solidFill>
                  <a:srgbClr val="466674"/>
                </a:solidFill>
              </a:rPr>
              <a:t>by</a:t>
            </a:r>
            <a:r>
              <a:rPr sz="721" spc="317" baseline="55555" dirty="0">
                <a:solidFill>
                  <a:srgbClr val="466674"/>
                </a:solidFill>
              </a:rPr>
              <a:t> </a:t>
            </a:r>
            <a:r>
              <a:rPr sz="481" spc="-45" dirty="0">
                <a:solidFill>
                  <a:srgbClr val="466674"/>
                </a:solidFill>
              </a:rPr>
              <a:t>Union</a:t>
            </a:r>
            <a:endParaRPr sz="481"/>
          </a:p>
        </p:txBody>
      </p:sp>
      <p:sp>
        <p:nvSpPr>
          <p:cNvPr id="47" name="object 47"/>
          <p:cNvSpPr txBox="1"/>
          <p:nvPr/>
        </p:nvSpPr>
        <p:spPr>
          <a:xfrm>
            <a:off x="4793212" y="4852162"/>
            <a:ext cx="1714093" cy="1239724"/>
          </a:xfrm>
          <a:prstGeom prst="rect">
            <a:avLst/>
          </a:prstGeom>
        </p:spPr>
        <p:txBody>
          <a:bodyPr vert="horz" wrap="square" lIns="0" tIns="12217" rIns="0" bIns="0" rtlCol="0">
            <a:spAutoFit/>
          </a:bodyPr>
          <a:lstStyle/>
          <a:p>
            <a:pPr marL="119724">
              <a:spcBef>
                <a:spcPts val="96"/>
              </a:spcBef>
            </a:pPr>
            <a:r>
              <a:rPr sz="224" b="1" spc="-6" dirty="0">
                <a:solidFill>
                  <a:srgbClr val="6E90A1"/>
                </a:solidFill>
                <a:latin typeface="Times New Roman"/>
                <a:cs typeface="Times New Roman"/>
              </a:rPr>
              <a:t>IINl&gt;fllU.lfTIDm.atffl</a:t>
            </a:r>
            <a:endParaRPr sz="224">
              <a:latin typeface="Times New Roman"/>
              <a:cs typeface="Times New Roman"/>
            </a:endParaRPr>
          </a:p>
          <a:p>
            <a:pPr marL="157189">
              <a:spcBef>
                <a:spcPts val="80"/>
              </a:spcBef>
            </a:pPr>
            <a:r>
              <a:rPr sz="545" spc="19" dirty="0">
                <a:solidFill>
                  <a:srgbClr val="466674"/>
                </a:solidFill>
                <a:latin typeface="Times New Roman"/>
                <a:cs typeface="Times New Roman"/>
              </a:rPr>
              <a:t>Building</a:t>
            </a:r>
            <a:r>
              <a:rPr sz="545" spc="-26" dirty="0">
                <a:solidFill>
                  <a:srgbClr val="466674"/>
                </a:solidFill>
                <a:latin typeface="Times New Roman"/>
                <a:cs typeface="Times New Roman"/>
              </a:rPr>
              <a:t> </a:t>
            </a:r>
            <a:r>
              <a:rPr sz="545" spc="19" dirty="0">
                <a:solidFill>
                  <a:srgbClr val="466674"/>
                </a:solidFill>
                <a:latin typeface="Times New Roman"/>
                <a:cs typeface="Times New Roman"/>
              </a:rPr>
              <a:t>the</a:t>
            </a:r>
            <a:r>
              <a:rPr sz="545" spc="109" dirty="0">
                <a:solidFill>
                  <a:srgbClr val="466674"/>
                </a:solidFill>
                <a:latin typeface="Times New Roman"/>
                <a:cs typeface="Times New Roman"/>
              </a:rPr>
              <a:t> </a:t>
            </a:r>
            <a:r>
              <a:rPr sz="545" spc="19" dirty="0">
                <a:solidFill>
                  <a:srgbClr val="466674"/>
                </a:solidFill>
                <a:latin typeface="Times New Roman"/>
                <a:cs typeface="Times New Roman"/>
              </a:rPr>
              <a:t>skeleton</a:t>
            </a:r>
            <a:r>
              <a:rPr sz="545" spc="6" dirty="0">
                <a:solidFill>
                  <a:srgbClr val="466674"/>
                </a:solidFill>
                <a:latin typeface="Times New Roman"/>
                <a:cs typeface="Times New Roman"/>
              </a:rPr>
              <a:t> </a:t>
            </a:r>
            <a:r>
              <a:rPr sz="545" spc="19" dirty="0">
                <a:solidFill>
                  <a:srgbClr val="466674"/>
                </a:solidFill>
                <a:latin typeface="Times New Roman"/>
                <a:cs typeface="Times New Roman"/>
              </a:rPr>
              <a:t>for</a:t>
            </a:r>
            <a:r>
              <a:rPr sz="545" spc="29" dirty="0">
                <a:solidFill>
                  <a:srgbClr val="466674"/>
                </a:solidFill>
                <a:latin typeface="Times New Roman"/>
                <a:cs typeface="Times New Roman"/>
              </a:rPr>
              <a:t> </a:t>
            </a:r>
            <a:r>
              <a:rPr sz="545" spc="19" dirty="0">
                <a:solidFill>
                  <a:srgbClr val="466674"/>
                </a:solidFill>
                <a:latin typeface="Times New Roman"/>
                <a:cs typeface="Times New Roman"/>
              </a:rPr>
              <a:t>the</a:t>
            </a:r>
            <a:r>
              <a:rPr sz="545" spc="103" dirty="0">
                <a:solidFill>
                  <a:srgbClr val="466674"/>
                </a:solidFill>
                <a:latin typeface="Times New Roman"/>
                <a:cs typeface="Times New Roman"/>
              </a:rPr>
              <a:t> </a:t>
            </a:r>
            <a:r>
              <a:rPr sz="545" spc="-6" dirty="0">
                <a:solidFill>
                  <a:srgbClr val="466674"/>
                </a:solidFill>
                <a:latin typeface="Times New Roman"/>
                <a:cs typeface="Times New Roman"/>
              </a:rPr>
              <a:t>curriculum</a:t>
            </a:r>
            <a:endParaRPr sz="545">
              <a:latin typeface="Times New Roman"/>
              <a:cs typeface="Times New Roman"/>
            </a:endParaRPr>
          </a:p>
          <a:p>
            <a:pPr marL="32578" marR="307862">
              <a:lnSpc>
                <a:spcPct val="109600"/>
              </a:lnSpc>
              <a:spcBef>
                <a:spcPts val="186"/>
              </a:spcBef>
            </a:pPr>
            <a:r>
              <a:rPr sz="545" spc="6" dirty="0">
                <a:solidFill>
                  <a:srgbClr val="3D3D3D"/>
                </a:solidFill>
                <a:latin typeface="Times New Roman"/>
                <a:cs typeface="Times New Roman"/>
              </a:rPr>
              <a:t>Coordination</a:t>
            </a:r>
            <a:r>
              <a:rPr sz="545" spc="35" dirty="0">
                <a:solidFill>
                  <a:srgbClr val="3D3D3D"/>
                </a:solidFill>
                <a:latin typeface="Times New Roman"/>
                <a:cs typeface="Times New Roman"/>
              </a:rPr>
              <a:t> </a:t>
            </a:r>
            <a:r>
              <a:rPr sz="545" spc="6" dirty="0">
                <a:solidFill>
                  <a:srgbClr val="2A2A2A"/>
                </a:solidFill>
                <a:latin typeface="Times New Roman"/>
                <a:cs typeface="Times New Roman"/>
              </a:rPr>
              <a:t>between</a:t>
            </a:r>
            <a:r>
              <a:rPr sz="545" spc="55" dirty="0">
                <a:solidFill>
                  <a:srgbClr val="2A2A2A"/>
                </a:solidFill>
                <a:latin typeface="Times New Roman"/>
                <a:cs typeface="Times New Roman"/>
              </a:rPr>
              <a:t> </a:t>
            </a:r>
            <a:r>
              <a:rPr sz="545" spc="6" dirty="0">
                <a:solidFill>
                  <a:srgbClr val="2A2A2A"/>
                </a:solidFill>
                <a:latin typeface="Times New Roman"/>
                <a:cs typeface="Times New Roman"/>
              </a:rPr>
              <a:t>the</a:t>
            </a:r>
            <a:r>
              <a:rPr sz="545" spc="73" dirty="0">
                <a:solidFill>
                  <a:srgbClr val="2A2A2A"/>
                </a:solidFill>
                <a:latin typeface="Times New Roman"/>
                <a:cs typeface="Times New Roman"/>
              </a:rPr>
              <a:t> </a:t>
            </a:r>
            <a:r>
              <a:rPr sz="545" spc="6" dirty="0">
                <a:solidFill>
                  <a:srgbClr val="3D3D3D"/>
                </a:solidFill>
                <a:latin typeface="Times New Roman"/>
                <a:cs typeface="Times New Roman"/>
              </a:rPr>
              <a:t>age</a:t>
            </a:r>
            <a:r>
              <a:rPr sz="545" spc="-48" dirty="0">
                <a:solidFill>
                  <a:srgbClr val="3D3D3D"/>
                </a:solidFill>
                <a:latin typeface="Times New Roman"/>
                <a:cs typeface="Times New Roman"/>
              </a:rPr>
              <a:t> </a:t>
            </a:r>
            <a:r>
              <a:rPr sz="545" spc="6" dirty="0">
                <a:solidFill>
                  <a:srgbClr val="3D3D3D"/>
                </a:solidFill>
                <a:latin typeface="Times New Roman"/>
                <a:cs typeface="Times New Roman"/>
              </a:rPr>
              <a:t>layers</a:t>
            </a:r>
            <a:r>
              <a:rPr sz="545" spc="-29" dirty="0">
                <a:solidFill>
                  <a:srgbClr val="3D3D3D"/>
                </a:solidFill>
                <a:latin typeface="Times New Roman"/>
                <a:cs typeface="Times New Roman"/>
              </a:rPr>
              <a:t> </a:t>
            </a:r>
            <a:r>
              <a:rPr sz="545" spc="6" dirty="0">
                <a:solidFill>
                  <a:srgbClr val="3D3D3D"/>
                </a:solidFill>
                <a:latin typeface="Times New Roman"/>
                <a:cs typeface="Times New Roman"/>
              </a:rPr>
              <a:t>to</a:t>
            </a:r>
            <a:r>
              <a:rPr sz="545" spc="-3" dirty="0">
                <a:solidFill>
                  <a:srgbClr val="3D3D3D"/>
                </a:solidFill>
                <a:latin typeface="Times New Roman"/>
                <a:cs typeface="Times New Roman"/>
              </a:rPr>
              <a:t> </a:t>
            </a:r>
            <a:r>
              <a:rPr sz="545" spc="6" dirty="0">
                <a:solidFill>
                  <a:srgbClr val="2A2A2A"/>
                </a:solidFill>
                <a:latin typeface="Times New Roman"/>
                <a:cs typeface="Times New Roman"/>
              </a:rPr>
              <a:t>create</a:t>
            </a:r>
            <a:r>
              <a:rPr sz="545" spc="3" dirty="0">
                <a:solidFill>
                  <a:srgbClr val="2A2A2A"/>
                </a:solidFill>
                <a:latin typeface="Times New Roman"/>
                <a:cs typeface="Times New Roman"/>
              </a:rPr>
              <a:t> </a:t>
            </a:r>
            <a:r>
              <a:rPr sz="545" spc="-32" dirty="0">
                <a:solidFill>
                  <a:srgbClr val="2A2A2A"/>
                </a:solidFill>
                <a:latin typeface="Times New Roman"/>
                <a:cs typeface="Times New Roman"/>
              </a:rPr>
              <a:t>a</a:t>
            </a:r>
            <a:r>
              <a:rPr sz="545" spc="6" dirty="0">
                <a:solidFill>
                  <a:srgbClr val="2A2A2A"/>
                </a:solidFill>
                <a:latin typeface="Times New Roman"/>
                <a:cs typeface="Times New Roman"/>
              </a:rPr>
              <a:t> </a:t>
            </a:r>
            <a:r>
              <a:rPr sz="545" spc="6" dirty="0">
                <a:solidFill>
                  <a:srgbClr val="3D3D3D"/>
                </a:solidFill>
                <a:latin typeface="Times New Roman"/>
                <a:cs typeface="Times New Roman"/>
              </a:rPr>
              <a:t>educationa</a:t>
            </a:r>
            <a:r>
              <a:rPr sz="545" spc="6" dirty="0">
                <a:solidFill>
                  <a:srgbClr val="0F0F0F"/>
                </a:solidFill>
                <a:latin typeface="Times New Roman"/>
                <a:cs typeface="Times New Roman"/>
              </a:rPr>
              <a:t>l</a:t>
            </a:r>
            <a:r>
              <a:rPr sz="545" spc="42" dirty="0">
                <a:solidFill>
                  <a:srgbClr val="0F0F0F"/>
                </a:solidFill>
                <a:latin typeface="Times New Roman"/>
                <a:cs typeface="Times New Roman"/>
              </a:rPr>
              <a:t> </a:t>
            </a:r>
            <a:r>
              <a:rPr sz="545" spc="-6" dirty="0">
                <a:solidFill>
                  <a:srgbClr val="3D3D3D"/>
                </a:solidFill>
                <a:latin typeface="Times New Roman"/>
                <a:cs typeface="Times New Roman"/>
              </a:rPr>
              <a:t>perennial.</a:t>
            </a:r>
            <a:endParaRPr sz="545">
              <a:latin typeface="Times New Roman"/>
              <a:cs typeface="Times New Roman"/>
            </a:endParaRPr>
          </a:p>
          <a:p>
            <a:pPr marL="32578">
              <a:lnSpc>
                <a:spcPts val="651"/>
              </a:lnSpc>
              <a:spcBef>
                <a:spcPts val="38"/>
              </a:spcBef>
            </a:pPr>
            <a:r>
              <a:rPr sz="481" spc="35" dirty="0">
                <a:solidFill>
                  <a:srgbClr val="3D3D3D"/>
                </a:solidFill>
                <a:latin typeface="Times New Roman"/>
                <a:cs typeface="Times New Roman"/>
              </a:rPr>
              <a:t>Coordination</a:t>
            </a:r>
            <a:r>
              <a:rPr sz="481" spc="83" dirty="0">
                <a:solidFill>
                  <a:srgbClr val="3D3D3D"/>
                </a:solidFill>
                <a:latin typeface="Times New Roman"/>
                <a:cs typeface="Times New Roman"/>
              </a:rPr>
              <a:t> </a:t>
            </a:r>
            <a:r>
              <a:rPr sz="481" spc="32" dirty="0">
                <a:solidFill>
                  <a:srgbClr val="2A2A2A"/>
                </a:solidFill>
                <a:latin typeface="Times New Roman"/>
                <a:cs typeface="Times New Roman"/>
              </a:rPr>
              <a:t>between</a:t>
            </a:r>
            <a:r>
              <a:rPr sz="481" spc="58" dirty="0">
                <a:solidFill>
                  <a:srgbClr val="2A2A2A"/>
                </a:solidFill>
                <a:latin typeface="Times New Roman"/>
                <a:cs typeface="Times New Roman"/>
              </a:rPr>
              <a:t> </a:t>
            </a:r>
            <a:r>
              <a:rPr sz="481" spc="13" dirty="0">
                <a:solidFill>
                  <a:srgbClr val="2A2A2A"/>
                </a:solidFill>
                <a:latin typeface="Times New Roman"/>
                <a:cs typeface="Times New Roman"/>
              </a:rPr>
              <a:t>the</a:t>
            </a:r>
            <a:r>
              <a:rPr sz="481" spc="109" dirty="0">
                <a:solidFill>
                  <a:srgbClr val="2A2A2A"/>
                </a:solidFill>
                <a:latin typeface="Times New Roman"/>
                <a:cs typeface="Times New Roman"/>
              </a:rPr>
              <a:t> </a:t>
            </a:r>
            <a:r>
              <a:rPr sz="481" spc="13" dirty="0">
                <a:solidFill>
                  <a:srgbClr val="2A2A2A"/>
                </a:solidFill>
                <a:latin typeface="Times New Roman"/>
                <a:cs typeface="Times New Roman"/>
              </a:rPr>
              <a:t>clas</a:t>
            </a:r>
            <a:r>
              <a:rPr sz="481" spc="13" dirty="0">
                <a:solidFill>
                  <a:srgbClr val="545454"/>
                </a:solidFill>
                <a:latin typeface="Times New Roman"/>
                <a:cs typeface="Times New Roman"/>
              </a:rPr>
              <a:t>ses</a:t>
            </a:r>
            <a:r>
              <a:rPr sz="481" spc="58" dirty="0">
                <a:solidFill>
                  <a:srgbClr val="545454"/>
                </a:solidFill>
                <a:latin typeface="Times New Roman"/>
                <a:cs typeface="Times New Roman"/>
              </a:rPr>
              <a:t> </a:t>
            </a:r>
            <a:r>
              <a:rPr sz="545" spc="13" dirty="0">
                <a:solidFill>
                  <a:srgbClr val="3D3D3D"/>
                </a:solidFill>
                <a:latin typeface="Times New Roman"/>
                <a:cs typeface="Times New Roman"/>
              </a:rPr>
              <a:t>at</a:t>
            </a:r>
            <a:r>
              <a:rPr sz="545" spc="-13" dirty="0">
                <a:solidFill>
                  <a:srgbClr val="3D3D3D"/>
                </a:solidFill>
                <a:latin typeface="Times New Roman"/>
                <a:cs typeface="Times New Roman"/>
              </a:rPr>
              <a:t> </a:t>
            </a:r>
            <a:r>
              <a:rPr sz="481" spc="35" dirty="0">
                <a:solidFill>
                  <a:srgbClr val="3D3D3D"/>
                </a:solidFill>
                <a:latin typeface="Times New Roman"/>
                <a:cs typeface="Times New Roman"/>
              </a:rPr>
              <a:t>school</a:t>
            </a:r>
            <a:r>
              <a:rPr sz="481" spc="16" dirty="0">
                <a:solidFill>
                  <a:srgbClr val="3D3D3D"/>
                </a:solidFill>
                <a:latin typeface="Times New Roman"/>
                <a:cs typeface="Times New Roman"/>
              </a:rPr>
              <a:t> </a:t>
            </a:r>
            <a:r>
              <a:rPr sz="481" spc="26" dirty="0">
                <a:solidFill>
                  <a:srgbClr val="3D3D3D"/>
                </a:solidFill>
                <a:latin typeface="Times New Roman"/>
                <a:cs typeface="Times New Roman"/>
              </a:rPr>
              <a:t>and</a:t>
            </a:r>
            <a:endParaRPr sz="481">
              <a:latin typeface="Times New Roman"/>
              <a:cs typeface="Times New Roman"/>
            </a:endParaRPr>
          </a:p>
          <a:p>
            <a:pPr marL="32578">
              <a:lnSpc>
                <a:spcPts val="651"/>
              </a:lnSpc>
            </a:pPr>
            <a:r>
              <a:rPr sz="545" spc="13" dirty="0">
                <a:solidFill>
                  <a:srgbClr val="3D3D3D"/>
                </a:solidFill>
                <a:latin typeface="Times New Roman"/>
                <a:cs typeface="Times New Roman"/>
              </a:rPr>
              <a:t>external entities</a:t>
            </a:r>
            <a:r>
              <a:rPr sz="545" spc="-26" dirty="0">
                <a:solidFill>
                  <a:srgbClr val="3D3D3D"/>
                </a:solidFill>
                <a:latin typeface="Times New Roman"/>
                <a:cs typeface="Times New Roman"/>
              </a:rPr>
              <a:t> </a:t>
            </a:r>
            <a:r>
              <a:rPr sz="545" spc="13" dirty="0">
                <a:solidFill>
                  <a:srgbClr val="3D3D3D"/>
                </a:solidFill>
                <a:latin typeface="Times New Roman"/>
                <a:cs typeface="Times New Roman"/>
              </a:rPr>
              <a:t>and</a:t>
            </a:r>
            <a:r>
              <a:rPr sz="545" spc="38" dirty="0">
                <a:solidFill>
                  <a:srgbClr val="3D3D3D"/>
                </a:solidFill>
                <a:latin typeface="Times New Roman"/>
                <a:cs typeface="Times New Roman"/>
              </a:rPr>
              <a:t> </a:t>
            </a:r>
            <a:r>
              <a:rPr sz="545" spc="13" dirty="0">
                <a:solidFill>
                  <a:srgbClr val="3D3D3D"/>
                </a:solidFill>
                <a:latin typeface="Times New Roman"/>
                <a:cs typeface="Times New Roman"/>
              </a:rPr>
              <a:t>programs</a:t>
            </a:r>
            <a:r>
              <a:rPr sz="545" spc="-22" dirty="0">
                <a:solidFill>
                  <a:srgbClr val="3D3D3D"/>
                </a:solidFill>
                <a:latin typeface="Times New Roman"/>
                <a:cs typeface="Times New Roman"/>
              </a:rPr>
              <a:t> </a:t>
            </a:r>
            <a:r>
              <a:rPr sz="545" spc="6" dirty="0">
                <a:solidFill>
                  <a:srgbClr val="2A2A2A"/>
                </a:solidFill>
                <a:latin typeface="Times New Roman"/>
                <a:cs typeface="Times New Roman"/>
              </a:rPr>
              <a:t>like</a:t>
            </a:r>
            <a:r>
              <a:rPr sz="545" spc="-45" dirty="0">
                <a:solidFill>
                  <a:srgbClr val="2A2A2A"/>
                </a:solidFill>
                <a:latin typeface="Times New Roman"/>
                <a:cs typeface="Times New Roman"/>
              </a:rPr>
              <a:t> </a:t>
            </a:r>
            <a:r>
              <a:rPr sz="545" spc="6" dirty="0">
                <a:solidFill>
                  <a:srgbClr val="545454"/>
                </a:solidFill>
                <a:latin typeface="Times New Roman"/>
                <a:cs typeface="Times New Roman"/>
              </a:rPr>
              <a:t>academic</a:t>
            </a:r>
            <a:r>
              <a:rPr sz="545" spc="-38" dirty="0">
                <a:solidFill>
                  <a:srgbClr val="545454"/>
                </a:solidFill>
                <a:latin typeface="Times New Roman"/>
                <a:cs typeface="Times New Roman"/>
              </a:rPr>
              <a:t> </a:t>
            </a:r>
            <a:r>
              <a:rPr sz="545" spc="-6" dirty="0">
                <a:solidFill>
                  <a:srgbClr val="545454"/>
                </a:solidFill>
                <a:latin typeface="Times New Roman"/>
                <a:cs typeface="Times New Roman"/>
              </a:rPr>
              <a:t>seminars,</a:t>
            </a:r>
            <a:endParaRPr sz="545">
              <a:latin typeface="Times New Roman"/>
              <a:cs typeface="Times New Roman"/>
            </a:endParaRPr>
          </a:p>
          <a:p>
            <a:pPr marL="32578">
              <a:spcBef>
                <a:spcPts val="131"/>
              </a:spcBef>
            </a:pPr>
            <a:r>
              <a:rPr sz="545" dirty="0">
                <a:solidFill>
                  <a:srgbClr val="3D3D3D"/>
                </a:solidFill>
                <a:latin typeface="Times New Roman"/>
                <a:cs typeface="Times New Roman"/>
              </a:rPr>
              <a:t>enriching</a:t>
            </a:r>
            <a:r>
              <a:rPr sz="545" spc="109" dirty="0">
                <a:solidFill>
                  <a:srgbClr val="3D3D3D"/>
                </a:solidFill>
                <a:latin typeface="Times New Roman"/>
                <a:cs typeface="Times New Roman"/>
              </a:rPr>
              <a:t> </a:t>
            </a:r>
            <a:r>
              <a:rPr sz="545" dirty="0">
                <a:solidFill>
                  <a:srgbClr val="2A2A2A"/>
                </a:solidFill>
                <a:latin typeface="Times New Roman"/>
                <a:cs typeface="Times New Roman"/>
              </a:rPr>
              <a:t>pro</a:t>
            </a:r>
            <a:r>
              <a:rPr sz="545" dirty="0">
                <a:solidFill>
                  <a:srgbClr val="545454"/>
                </a:solidFill>
                <a:latin typeface="Times New Roman"/>
                <a:cs typeface="Times New Roman"/>
              </a:rPr>
              <a:t>grams</a:t>
            </a:r>
            <a:r>
              <a:rPr sz="545" spc="96" dirty="0">
                <a:solidFill>
                  <a:srgbClr val="545454"/>
                </a:solidFill>
                <a:latin typeface="Times New Roman"/>
                <a:cs typeface="Times New Roman"/>
              </a:rPr>
              <a:t> </a:t>
            </a:r>
            <a:r>
              <a:rPr sz="545" spc="-13" dirty="0">
                <a:solidFill>
                  <a:srgbClr val="545454"/>
                </a:solidFill>
                <a:latin typeface="Times New Roman"/>
                <a:cs typeface="Times New Roman"/>
              </a:rPr>
              <a:t>e</a:t>
            </a:r>
            <a:r>
              <a:rPr sz="545" spc="-13" dirty="0">
                <a:solidFill>
                  <a:srgbClr val="2A2A2A"/>
                </a:solidFill>
                <a:latin typeface="Times New Roman"/>
                <a:cs typeface="Times New Roman"/>
              </a:rPr>
              <a:t>tc.</a:t>
            </a:r>
            <a:endParaRPr sz="545">
              <a:latin typeface="Times New Roman"/>
              <a:cs typeface="Times New Roman"/>
            </a:endParaRPr>
          </a:p>
          <a:p>
            <a:pPr marL="33392" marR="79816" indent="2443">
              <a:lnSpc>
                <a:spcPct val="102499"/>
              </a:lnSpc>
              <a:spcBef>
                <a:spcPts val="3"/>
              </a:spcBef>
            </a:pPr>
            <a:r>
              <a:rPr sz="545" spc="13" dirty="0">
                <a:solidFill>
                  <a:srgbClr val="2A2A2A"/>
                </a:solidFill>
                <a:latin typeface="Times New Roman"/>
                <a:cs typeface="Times New Roman"/>
              </a:rPr>
              <a:t>Integrating</a:t>
            </a:r>
            <a:r>
              <a:rPr sz="545" spc="-32" dirty="0">
                <a:solidFill>
                  <a:srgbClr val="2A2A2A"/>
                </a:solidFill>
                <a:latin typeface="Times New Roman"/>
                <a:cs typeface="Times New Roman"/>
              </a:rPr>
              <a:t> </a:t>
            </a:r>
            <a:r>
              <a:rPr sz="545" spc="13" dirty="0">
                <a:solidFill>
                  <a:srgbClr val="3D3D3D"/>
                </a:solidFill>
                <a:latin typeface="Times New Roman"/>
                <a:cs typeface="Times New Roman"/>
              </a:rPr>
              <a:t>the</a:t>
            </a:r>
            <a:r>
              <a:rPr sz="545" spc="16" dirty="0">
                <a:solidFill>
                  <a:srgbClr val="3D3D3D"/>
                </a:solidFill>
                <a:latin typeface="Times New Roman"/>
                <a:cs typeface="Times New Roman"/>
              </a:rPr>
              <a:t> </a:t>
            </a:r>
            <a:r>
              <a:rPr sz="545" spc="13" dirty="0">
                <a:solidFill>
                  <a:srgbClr val="3D3D3D"/>
                </a:solidFill>
                <a:latin typeface="Times New Roman"/>
                <a:cs typeface="Times New Roman"/>
              </a:rPr>
              <a:t>curriculum</a:t>
            </a:r>
            <a:r>
              <a:rPr sz="545" spc="26" dirty="0">
                <a:solidFill>
                  <a:srgbClr val="3D3D3D"/>
                </a:solidFill>
                <a:latin typeface="Times New Roman"/>
                <a:cs typeface="Times New Roman"/>
              </a:rPr>
              <a:t> </a:t>
            </a:r>
            <a:r>
              <a:rPr sz="545" spc="13" dirty="0">
                <a:solidFill>
                  <a:srgbClr val="3D3D3D"/>
                </a:solidFill>
                <a:latin typeface="Times New Roman"/>
                <a:cs typeface="Times New Roman"/>
              </a:rPr>
              <a:t>with</a:t>
            </a:r>
            <a:r>
              <a:rPr sz="545" spc="-35" dirty="0">
                <a:solidFill>
                  <a:srgbClr val="3D3D3D"/>
                </a:solidFill>
                <a:latin typeface="Times New Roman"/>
                <a:cs typeface="Times New Roman"/>
              </a:rPr>
              <a:t> </a:t>
            </a:r>
            <a:r>
              <a:rPr sz="545" spc="13" dirty="0">
                <a:solidFill>
                  <a:srgbClr val="3D3D3D"/>
                </a:solidFill>
                <a:latin typeface="Times New Roman"/>
                <a:cs typeface="Times New Roman"/>
              </a:rPr>
              <a:t>multidisciplinary</a:t>
            </a:r>
            <a:r>
              <a:rPr sz="545" spc="-58" dirty="0">
                <a:solidFill>
                  <a:srgbClr val="3D3D3D"/>
                </a:solidFill>
                <a:latin typeface="Times New Roman"/>
                <a:cs typeface="Times New Roman"/>
              </a:rPr>
              <a:t> </a:t>
            </a:r>
            <a:r>
              <a:rPr sz="545" spc="-16" dirty="0">
                <a:solidFill>
                  <a:srgbClr val="3D3D3D"/>
                </a:solidFill>
                <a:latin typeface="Times New Roman"/>
                <a:cs typeface="Times New Roman"/>
              </a:rPr>
              <a:t>and</a:t>
            </a:r>
            <a:r>
              <a:rPr sz="545" spc="6" dirty="0">
                <a:solidFill>
                  <a:srgbClr val="3D3D3D"/>
                </a:solidFill>
                <a:latin typeface="Times New Roman"/>
                <a:cs typeface="Times New Roman"/>
              </a:rPr>
              <a:t> </a:t>
            </a:r>
            <a:r>
              <a:rPr sz="545" spc="6" dirty="0">
                <a:solidFill>
                  <a:srgbClr val="2A2A2A"/>
                </a:solidFill>
                <a:latin typeface="Times New Roman"/>
                <a:cs typeface="Times New Roman"/>
              </a:rPr>
              <a:t>intr</a:t>
            </a:r>
            <a:r>
              <a:rPr sz="545" spc="6" dirty="0">
                <a:solidFill>
                  <a:srgbClr val="545454"/>
                </a:solidFill>
                <a:latin typeface="Times New Roman"/>
                <a:cs typeface="Times New Roman"/>
              </a:rPr>
              <a:t>adiscip</a:t>
            </a:r>
            <a:r>
              <a:rPr sz="545" spc="6" dirty="0">
                <a:solidFill>
                  <a:srgbClr val="2A2A2A"/>
                </a:solidFill>
                <a:latin typeface="Times New Roman"/>
                <a:cs typeface="Times New Roman"/>
              </a:rPr>
              <a:t>linary</a:t>
            </a:r>
            <a:r>
              <a:rPr sz="545" spc="32" dirty="0">
                <a:solidFill>
                  <a:srgbClr val="2A2A2A"/>
                </a:solidFill>
                <a:latin typeface="Times New Roman"/>
                <a:cs typeface="Times New Roman"/>
              </a:rPr>
              <a:t> </a:t>
            </a:r>
            <a:r>
              <a:rPr sz="545" spc="13" dirty="0">
                <a:solidFill>
                  <a:srgbClr val="3D3D3D"/>
                </a:solidFill>
                <a:latin typeface="Times New Roman"/>
                <a:cs typeface="Times New Roman"/>
              </a:rPr>
              <a:t>content</a:t>
            </a:r>
            <a:r>
              <a:rPr sz="545" spc="26" dirty="0">
                <a:solidFill>
                  <a:srgbClr val="3D3D3D"/>
                </a:solidFill>
                <a:latin typeface="Times New Roman"/>
                <a:cs typeface="Times New Roman"/>
              </a:rPr>
              <a:t> </a:t>
            </a:r>
            <a:r>
              <a:rPr sz="545" spc="13" dirty="0">
                <a:solidFill>
                  <a:srgbClr val="2A2A2A"/>
                </a:solidFill>
                <a:latin typeface="Times New Roman"/>
                <a:cs typeface="Times New Roman"/>
              </a:rPr>
              <a:t>to</a:t>
            </a:r>
            <a:r>
              <a:rPr sz="545" spc="-45" dirty="0">
                <a:solidFill>
                  <a:srgbClr val="2A2A2A"/>
                </a:solidFill>
                <a:latin typeface="Times New Roman"/>
                <a:cs typeface="Times New Roman"/>
              </a:rPr>
              <a:t> </a:t>
            </a:r>
            <a:r>
              <a:rPr sz="545" spc="13" dirty="0">
                <a:solidFill>
                  <a:srgbClr val="3D3D3D"/>
                </a:solidFill>
                <a:latin typeface="Times New Roman"/>
                <a:cs typeface="Times New Roman"/>
              </a:rPr>
              <a:t>answer</a:t>
            </a:r>
            <a:r>
              <a:rPr sz="545" spc="-45" dirty="0">
                <a:solidFill>
                  <a:srgbClr val="3D3D3D"/>
                </a:solidFill>
                <a:latin typeface="Times New Roman"/>
                <a:cs typeface="Times New Roman"/>
              </a:rPr>
              <a:t> </a:t>
            </a:r>
            <a:r>
              <a:rPr sz="545" spc="13" dirty="0">
                <a:solidFill>
                  <a:srgbClr val="3D3D3D"/>
                </a:solidFill>
                <a:latin typeface="Times New Roman"/>
                <a:cs typeface="Times New Roman"/>
              </a:rPr>
              <a:t>the</a:t>
            </a:r>
            <a:r>
              <a:rPr sz="545" spc="38"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curiosity. </a:t>
            </a:r>
            <a:r>
              <a:rPr sz="545" spc="6" dirty="0">
                <a:solidFill>
                  <a:srgbClr val="3D3D3D"/>
                </a:solidFill>
                <a:latin typeface="Times New Roman"/>
                <a:cs typeface="Times New Roman"/>
              </a:rPr>
              <a:t>Skills</a:t>
            </a:r>
            <a:r>
              <a:rPr sz="545" spc="-45" dirty="0">
                <a:solidFill>
                  <a:srgbClr val="3D3D3D"/>
                </a:solidFill>
                <a:latin typeface="Times New Roman"/>
                <a:cs typeface="Times New Roman"/>
              </a:rPr>
              <a:t> </a:t>
            </a:r>
            <a:r>
              <a:rPr sz="545" dirty="0">
                <a:solidFill>
                  <a:srgbClr val="3D3D3D"/>
                </a:solidFill>
                <a:latin typeface="Times New Roman"/>
                <a:cs typeface="Times New Roman"/>
              </a:rPr>
              <a:t>of </a:t>
            </a:r>
            <a:r>
              <a:rPr sz="545" spc="6" dirty="0">
                <a:solidFill>
                  <a:srgbClr val="2A2A2A"/>
                </a:solidFill>
                <a:latin typeface="Times New Roman"/>
                <a:cs typeface="Times New Roman"/>
              </a:rPr>
              <a:t>the</a:t>
            </a:r>
            <a:r>
              <a:rPr sz="545" spc="112" dirty="0">
                <a:solidFill>
                  <a:srgbClr val="2A2A2A"/>
                </a:solidFill>
                <a:latin typeface="Times New Roman"/>
                <a:cs typeface="Times New Roman"/>
              </a:rPr>
              <a:t> </a:t>
            </a:r>
            <a:r>
              <a:rPr sz="449" spc="6" dirty="0">
                <a:solidFill>
                  <a:srgbClr val="3D3D3D"/>
                </a:solidFill>
                <a:latin typeface="Times New Roman"/>
                <a:cs typeface="Times New Roman"/>
              </a:rPr>
              <a:t>21</a:t>
            </a:r>
            <a:r>
              <a:rPr sz="625" spc="10" baseline="17094" dirty="0">
                <a:solidFill>
                  <a:srgbClr val="3D3D3D"/>
                </a:solidFill>
                <a:latin typeface="Times New Roman"/>
                <a:cs typeface="Times New Roman"/>
              </a:rPr>
              <a:t>st</a:t>
            </a:r>
            <a:r>
              <a:rPr sz="625" spc="38" baseline="17094" dirty="0">
                <a:solidFill>
                  <a:srgbClr val="3D3D3D"/>
                </a:solidFill>
                <a:latin typeface="Times New Roman"/>
                <a:cs typeface="Times New Roman"/>
              </a:rPr>
              <a:t> </a:t>
            </a:r>
            <a:r>
              <a:rPr sz="545" spc="6" dirty="0">
                <a:solidFill>
                  <a:srgbClr val="3D3D3D"/>
                </a:solidFill>
                <a:latin typeface="Times New Roman"/>
                <a:cs typeface="Times New Roman"/>
              </a:rPr>
              <a:t>century</a:t>
            </a:r>
            <a:r>
              <a:rPr sz="545" spc="-3" dirty="0">
                <a:solidFill>
                  <a:srgbClr val="3D3D3D"/>
                </a:solidFill>
                <a:latin typeface="Times New Roman"/>
                <a:cs typeface="Times New Roman"/>
              </a:rPr>
              <a:t> </a:t>
            </a:r>
            <a:r>
              <a:rPr sz="545" spc="6" dirty="0">
                <a:solidFill>
                  <a:srgbClr val="3D3D3D"/>
                </a:solidFill>
                <a:latin typeface="Times New Roman"/>
                <a:cs typeface="Times New Roman"/>
              </a:rPr>
              <a:t>beside</a:t>
            </a:r>
            <a:r>
              <a:rPr sz="545" spc="-45" dirty="0">
                <a:solidFill>
                  <a:srgbClr val="3D3D3D"/>
                </a:solidFill>
                <a:latin typeface="Times New Roman"/>
                <a:cs typeface="Times New Roman"/>
              </a:rPr>
              <a:t> </a:t>
            </a:r>
            <a:r>
              <a:rPr sz="545" spc="6" dirty="0">
                <a:solidFill>
                  <a:srgbClr val="3D3D3D"/>
                </a:solidFill>
                <a:latin typeface="Times New Roman"/>
                <a:cs typeface="Times New Roman"/>
              </a:rPr>
              <a:t>rhetoric,</a:t>
            </a:r>
            <a:r>
              <a:rPr sz="545" spc="-10" dirty="0">
                <a:solidFill>
                  <a:srgbClr val="3D3D3D"/>
                </a:solidFill>
                <a:latin typeface="Times New Roman"/>
                <a:cs typeface="Times New Roman"/>
              </a:rPr>
              <a:t> </a:t>
            </a:r>
            <a:r>
              <a:rPr sz="545" dirty="0">
                <a:solidFill>
                  <a:srgbClr val="3D3D3D"/>
                </a:solidFill>
                <a:latin typeface="Times New Roman"/>
                <a:cs typeface="Times New Roman"/>
              </a:rPr>
              <a:t>logics</a:t>
            </a:r>
            <a:r>
              <a:rPr sz="545" spc="-38" dirty="0">
                <a:solidFill>
                  <a:srgbClr val="3D3D3D"/>
                </a:solidFill>
                <a:latin typeface="Times New Roman"/>
                <a:cs typeface="Times New Roman"/>
              </a:rPr>
              <a:t> </a:t>
            </a:r>
            <a:r>
              <a:rPr sz="545" spc="-16" dirty="0">
                <a:solidFill>
                  <a:srgbClr val="3D3D3D"/>
                </a:solidFill>
                <a:latin typeface="Times New Roman"/>
                <a:cs typeface="Times New Roman"/>
              </a:rPr>
              <a:t>and</a:t>
            </a:r>
            <a:endParaRPr sz="545">
              <a:latin typeface="Times New Roman"/>
              <a:cs typeface="Times New Roman"/>
            </a:endParaRPr>
          </a:p>
          <a:p>
            <a:pPr marL="35021">
              <a:spcBef>
                <a:spcPts val="131"/>
              </a:spcBef>
            </a:pPr>
            <a:r>
              <a:rPr sz="545" spc="-6" dirty="0">
                <a:solidFill>
                  <a:srgbClr val="2A2A2A"/>
                </a:solidFill>
                <a:latin typeface="Times New Roman"/>
                <a:cs typeface="Times New Roman"/>
              </a:rPr>
              <a:t>philosophy.</a:t>
            </a:r>
            <a:endParaRPr sz="545">
              <a:latin typeface="Times New Roman"/>
              <a:cs typeface="Times New Roman"/>
            </a:endParaRPr>
          </a:p>
          <a:p>
            <a:pPr>
              <a:spcBef>
                <a:spcPts val="478"/>
              </a:spcBef>
            </a:pPr>
            <a:endParaRPr sz="545">
              <a:latin typeface="Times New Roman"/>
              <a:cs typeface="Times New Roman"/>
            </a:endParaRPr>
          </a:p>
          <a:p>
            <a:pPr marR="11402" algn="r"/>
            <a:r>
              <a:rPr sz="705" spc="-16" dirty="0">
                <a:solidFill>
                  <a:srgbClr val="2A2A2A"/>
                </a:solidFill>
                <a:latin typeface="Times New Roman"/>
                <a:cs typeface="Times New Roman"/>
              </a:rPr>
              <a:t>15</a:t>
            </a:r>
            <a:endParaRPr sz="705">
              <a:latin typeface="Times New Roman"/>
              <a:cs typeface="Times New Roman"/>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960146"/>
            <a:ext cx="534944" cy="208539"/>
          </a:xfrm>
          <a:prstGeom prst="rect">
            <a:avLst/>
          </a:prstGeom>
        </p:spPr>
      </p:pic>
      <p:pic>
        <p:nvPicPr>
          <p:cNvPr id="4" name="object 4"/>
          <p:cNvPicPr/>
          <p:nvPr/>
        </p:nvPicPr>
        <p:blipFill>
          <a:blip r:embed="rId3" cstate="print"/>
          <a:stretch>
            <a:fillRect/>
          </a:stretch>
        </p:blipFill>
        <p:spPr>
          <a:xfrm>
            <a:off x="5748345" y="1600451"/>
            <a:ext cx="273350" cy="622682"/>
          </a:xfrm>
          <a:prstGeom prst="rect">
            <a:avLst/>
          </a:prstGeom>
        </p:spPr>
      </p:pic>
      <p:sp>
        <p:nvSpPr>
          <p:cNvPr id="5" name="object 5"/>
          <p:cNvSpPr/>
          <p:nvPr/>
        </p:nvSpPr>
        <p:spPr>
          <a:xfrm>
            <a:off x="4672578" y="4581688"/>
            <a:ext cx="0" cy="1383410"/>
          </a:xfrm>
          <a:custGeom>
            <a:avLst/>
            <a:gdLst/>
            <a:ahLst/>
            <a:cxnLst/>
            <a:rect l="l" t="t" r="r" b="b"/>
            <a:pathLst>
              <a:path h="2157095">
                <a:moveTo>
                  <a:pt x="0" y="2157096"/>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72578"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graphicFrame>
        <p:nvGraphicFramePr>
          <p:cNvPr id="7" name="object 7"/>
          <p:cNvGraphicFramePr>
            <a:graphicFrameLocks noGrp="1"/>
          </p:cNvGraphicFramePr>
          <p:nvPr/>
        </p:nvGraphicFramePr>
        <p:xfrm>
          <a:off x="4666700" y="863220"/>
          <a:ext cx="1811016" cy="2858540"/>
        </p:xfrm>
        <a:graphic>
          <a:graphicData uri="http://schemas.openxmlformats.org/drawingml/2006/table">
            <a:tbl>
              <a:tblPr firstRow="1" bandRow="1">
                <a:tableStyleId>{2D5ABB26-0587-4C30-8999-92F81FD0307C}</a:tableStyleId>
              </a:tblPr>
              <a:tblGrid>
                <a:gridCol w="361633">
                  <a:extLst>
                    <a:ext uri="{9D8B030D-6E8A-4147-A177-3AD203B41FA5}">
                      <a16:colId xmlns:a16="http://schemas.microsoft.com/office/drawing/2014/main" val="20000"/>
                    </a:ext>
                  </a:extLst>
                </a:gridCol>
                <a:gridCol w="317651">
                  <a:extLst>
                    <a:ext uri="{9D8B030D-6E8A-4147-A177-3AD203B41FA5}">
                      <a16:colId xmlns:a16="http://schemas.microsoft.com/office/drawing/2014/main" val="20001"/>
                    </a:ext>
                  </a:extLst>
                </a:gridCol>
                <a:gridCol w="320501">
                  <a:extLst>
                    <a:ext uri="{9D8B030D-6E8A-4147-A177-3AD203B41FA5}">
                      <a16:colId xmlns:a16="http://schemas.microsoft.com/office/drawing/2014/main" val="20002"/>
                    </a:ext>
                  </a:extLst>
                </a:gridCol>
                <a:gridCol w="811231">
                  <a:extLst>
                    <a:ext uri="{9D8B030D-6E8A-4147-A177-3AD203B41FA5}">
                      <a16:colId xmlns:a16="http://schemas.microsoft.com/office/drawing/2014/main" val="20003"/>
                    </a:ext>
                  </a:extLst>
                </a:gridCol>
              </a:tblGrid>
              <a:tr h="687022">
                <a:tc gridSpan="4">
                  <a:txBody>
                    <a:bodyPr/>
                    <a:lstStyle/>
                    <a:p>
                      <a:pPr marL="1729739">
                        <a:lnSpc>
                          <a:spcPts val="2735"/>
                        </a:lnSpc>
                      </a:pPr>
                      <a:r>
                        <a:rPr sz="3100" spc="-180" dirty="0">
                          <a:solidFill>
                            <a:srgbClr val="116EBA"/>
                          </a:solidFill>
                          <a:latin typeface="Arial"/>
                          <a:cs typeface="Arial"/>
                        </a:rPr>
                        <a:t>■</a:t>
                      </a:r>
                      <a:r>
                        <a:rPr sz="500" spc="-15" dirty="0">
                          <a:solidFill>
                            <a:srgbClr val="426980"/>
                          </a:solidFill>
                          <a:latin typeface="Arial"/>
                          <a:cs typeface="Arial"/>
                        </a:rPr>
                        <a:t>Funde</a:t>
                      </a:r>
                      <a:r>
                        <a:rPr sz="500" spc="35" dirty="0">
                          <a:solidFill>
                            <a:srgbClr val="426980"/>
                          </a:solidFill>
                          <a:latin typeface="Arial"/>
                          <a:cs typeface="Arial"/>
                        </a:rPr>
                        <a:t>d</a:t>
                      </a:r>
                      <a:r>
                        <a:rPr sz="500" spc="-5" dirty="0">
                          <a:solidFill>
                            <a:srgbClr val="426980"/>
                          </a:solidFill>
                          <a:latin typeface="Arial"/>
                          <a:cs typeface="Arial"/>
                        </a:rPr>
                        <a:t>by</a:t>
                      </a:r>
                      <a:endParaRPr sz="500">
                        <a:latin typeface="Arial"/>
                        <a:cs typeface="Arial"/>
                      </a:endParaRPr>
                    </a:p>
                    <a:p>
                      <a:pPr marR="168910" algn="r">
                        <a:lnSpc>
                          <a:spcPts val="445"/>
                        </a:lnSpc>
                      </a:pPr>
                      <a:r>
                        <a:rPr sz="500" spc="-120" dirty="0">
                          <a:solidFill>
                            <a:srgbClr val="426980"/>
                          </a:solidFill>
                          <a:latin typeface="Arial"/>
                          <a:cs typeface="Arial"/>
                        </a:rPr>
                        <a:t>lheEuropean</a:t>
                      </a:r>
                      <a:r>
                        <a:rPr sz="500" spc="20" dirty="0">
                          <a:solidFill>
                            <a:srgbClr val="426980"/>
                          </a:solidFill>
                          <a:latin typeface="Arial"/>
                          <a:cs typeface="Arial"/>
                        </a:rPr>
                        <a:t> </a:t>
                      </a:r>
                      <a:r>
                        <a:rPr sz="500" spc="-10" dirty="0">
                          <a:solidFill>
                            <a:srgbClr val="426980"/>
                          </a:solidFill>
                          <a:latin typeface="Arial"/>
                          <a:cs typeface="Arial"/>
                        </a:rPr>
                        <a:t>Union</a:t>
                      </a:r>
                      <a:endParaRPr sz="500">
                        <a:latin typeface="Arial"/>
                        <a:cs typeface="Arial"/>
                      </a:endParaRPr>
                    </a:p>
                    <a:p>
                      <a:pPr marL="10795" algn="ctr">
                        <a:lnSpc>
                          <a:spcPct val="100000"/>
                        </a:lnSpc>
                        <a:spcBef>
                          <a:spcPts val="605"/>
                        </a:spcBef>
                      </a:pPr>
                      <a:r>
                        <a:rPr sz="600" b="1" spc="30" dirty="0">
                          <a:solidFill>
                            <a:srgbClr val="426980"/>
                          </a:solidFill>
                          <a:latin typeface="Times New Roman"/>
                          <a:cs typeface="Times New Roman"/>
                        </a:rPr>
                        <a:t>Creatinga</a:t>
                      </a:r>
                      <a:r>
                        <a:rPr sz="600" b="1" spc="10" dirty="0">
                          <a:solidFill>
                            <a:srgbClr val="426980"/>
                          </a:solidFill>
                          <a:latin typeface="Times New Roman"/>
                          <a:cs typeface="Times New Roman"/>
                        </a:rPr>
                        <a:t> </a:t>
                      </a:r>
                      <a:r>
                        <a:rPr sz="600" b="1" spc="30" dirty="0">
                          <a:solidFill>
                            <a:srgbClr val="426980"/>
                          </a:solidFill>
                          <a:latin typeface="Times New Roman"/>
                          <a:cs typeface="Times New Roman"/>
                        </a:rPr>
                        <a:t>full</a:t>
                      </a:r>
                      <a:r>
                        <a:rPr sz="600" b="1" spc="15" dirty="0">
                          <a:solidFill>
                            <a:srgbClr val="426980"/>
                          </a:solidFill>
                          <a:latin typeface="Times New Roman"/>
                          <a:cs typeface="Times New Roman"/>
                        </a:rPr>
                        <a:t> </a:t>
                      </a:r>
                      <a:r>
                        <a:rPr sz="600" b="1" spc="30" dirty="0">
                          <a:solidFill>
                            <a:srgbClr val="426980"/>
                          </a:solidFill>
                          <a:latin typeface="Times New Roman"/>
                          <a:cs typeface="Times New Roman"/>
                        </a:rPr>
                        <a:t>pedagogic</a:t>
                      </a:r>
                      <a:r>
                        <a:rPr sz="600" b="1" spc="-30" dirty="0">
                          <a:solidFill>
                            <a:srgbClr val="426980"/>
                          </a:solidFill>
                          <a:latin typeface="Times New Roman"/>
                          <a:cs typeface="Times New Roman"/>
                        </a:rPr>
                        <a:t> </a:t>
                      </a:r>
                      <a:r>
                        <a:rPr sz="600" b="1" spc="30" dirty="0">
                          <a:solidFill>
                            <a:srgbClr val="426980"/>
                          </a:solidFill>
                          <a:latin typeface="Times New Roman"/>
                          <a:cs typeface="Times New Roman"/>
                        </a:rPr>
                        <a:t>approach</a:t>
                      </a:r>
                      <a:r>
                        <a:rPr sz="600" b="1" spc="-50" dirty="0">
                          <a:solidFill>
                            <a:srgbClr val="426980"/>
                          </a:solidFill>
                          <a:latin typeface="Times New Roman"/>
                          <a:cs typeface="Times New Roman"/>
                        </a:rPr>
                        <a:t> </a:t>
                      </a:r>
                      <a:r>
                        <a:rPr sz="600" b="1" spc="30" dirty="0">
                          <a:solidFill>
                            <a:srgbClr val="426980"/>
                          </a:solidFill>
                          <a:latin typeface="Times New Roman"/>
                          <a:cs typeface="Times New Roman"/>
                        </a:rPr>
                        <a:t>and</a:t>
                      </a:r>
                      <a:r>
                        <a:rPr sz="600" b="1" spc="60" dirty="0">
                          <a:solidFill>
                            <a:srgbClr val="426980"/>
                          </a:solidFill>
                          <a:latin typeface="Times New Roman"/>
                          <a:cs typeface="Times New Roman"/>
                        </a:rPr>
                        <a:t> </a:t>
                      </a:r>
                      <a:r>
                        <a:rPr sz="600" b="1" spc="-10" dirty="0">
                          <a:solidFill>
                            <a:srgbClr val="426980"/>
                          </a:solidFill>
                          <a:latin typeface="Times New Roman"/>
                          <a:cs typeface="Times New Roman"/>
                        </a:rPr>
                        <a:t>program</a:t>
                      </a:r>
                      <a:endParaRPr sz="600">
                        <a:latin typeface="Times New Roman"/>
                        <a:cs typeface="Times New Roman"/>
                      </a:endParaRPr>
                    </a:p>
                    <a:p>
                      <a:pPr algn="ctr">
                        <a:lnSpc>
                          <a:spcPct val="100000"/>
                        </a:lnSpc>
                        <a:spcBef>
                          <a:spcPts val="825"/>
                        </a:spcBef>
                      </a:pPr>
                      <a:r>
                        <a:rPr sz="500" b="1" spc="90" dirty="0">
                          <a:solidFill>
                            <a:srgbClr val="333333"/>
                          </a:solidFill>
                          <a:latin typeface="Times New Roman"/>
                          <a:cs typeface="Times New Roman"/>
                        </a:rPr>
                        <a:t>Model</a:t>
                      </a:r>
                      <a:r>
                        <a:rPr sz="500" b="1" spc="-80" dirty="0">
                          <a:solidFill>
                            <a:srgbClr val="333333"/>
                          </a:solidFill>
                          <a:latin typeface="Times New Roman"/>
                          <a:cs typeface="Times New Roman"/>
                        </a:rPr>
                        <a:t> </a:t>
                      </a:r>
                      <a:r>
                        <a:rPr sz="500" b="1" spc="70" dirty="0">
                          <a:solidFill>
                            <a:srgbClr val="333333"/>
                          </a:solidFill>
                          <a:latin typeface="Times New Roman"/>
                          <a:cs typeface="Times New Roman"/>
                        </a:rPr>
                        <a:t>for </a:t>
                      </a:r>
                      <a:r>
                        <a:rPr sz="500" b="1" spc="85" dirty="0">
                          <a:solidFill>
                            <a:srgbClr val="333333"/>
                          </a:solidFill>
                          <a:latin typeface="Times New Roman"/>
                          <a:cs typeface="Times New Roman"/>
                        </a:rPr>
                        <a:t>creating</a:t>
                      </a:r>
                      <a:r>
                        <a:rPr sz="500" b="1" spc="-80" dirty="0">
                          <a:solidFill>
                            <a:srgbClr val="333333"/>
                          </a:solidFill>
                          <a:latin typeface="Times New Roman"/>
                          <a:cs typeface="Times New Roman"/>
                        </a:rPr>
                        <a:t> </a:t>
                      </a:r>
                      <a:r>
                        <a:rPr sz="500" b="1" dirty="0">
                          <a:solidFill>
                            <a:srgbClr val="1F1F1F"/>
                          </a:solidFill>
                          <a:latin typeface="Times New Roman"/>
                          <a:cs typeface="Times New Roman"/>
                        </a:rPr>
                        <a:t>dircc,-t</a:t>
                      </a:r>
                      <a:r>
                        <a:rPr sz="500" b="1" spc="-35" dirty="0">
                          <a:solidFill>
                            <a:srgbClr val="1F1F1F"/>
                          </a:solidFill>
                          <a:latin typeface="Times New Roman"/>
                          <a:cs typeface="Times New Roman"/>
                        </a:rPr>
                        <a:t> </a:t>
                      </a:r>
                      <a:r>
                        <a:rPr sz="500" b="1" spc="85" dirty="0">
                          <a:solidFill>
                            <a:srgbClr val="1F1F1F"/>
                          </a:solidFill>
                          <a:latin typeface="Times New Roman"/>
                          <a:cs typeface="Times New Roman"/>
                        </a:rPr>
                        <a:t>pedagogy</a:t>
                      </a:r>
                      <a:r>
                        <a:rPr sz="500" b="1" spc="-90" dirty="0">
                          <a:solidFill>
                            <a:srgbClr val="1F1F1F"/>
                          </a:solidFill>
                          <a:latin typeface="Times New Roman"/>
                          <a:cs typeface="Times New Roman"/>
                        </a:rPr>
                        <a:t> </a:t>
                      </a:r>
                      <a:r>
                        <a:rPr sz="500" b="1" spc="70" dirty="0">
                          <a:solidFill>
                            <a:srgbClr val="1F1F1F"/>
                          </a:solidFill>
                          <a:latin typeface="Times New Roman"/>
                          <a:cs typeface="Times New Roman"/>
                        </a:rPr>
                        <a:t>for</a:t>
                      </a:r>
                      <a:r>
                        <a:rPr sz="500" b="1" spc="25" dirty="0">
                          <a:solidFill>
                            <a:srgbClr val="1F1F1F"/>
                          </a:solidFill>
                          <a:latin typeface="Times New Roman"/>
                          <a:cs typeface="Times New Roman"/>
                        </a:rPr>
                        <a:t> </a:t>
                      </a:r>
                      <a:r>
                        <a:rPr sz="500" b="1" spc="75" dirty="0">
                          <a:solidFill>
                            <a:srgbClr val="333333"/>
                          </a:solidFill>
                          <a:latin typeface="Times New Roman"/>
                          <a:cs typeface="Times New Roman"/>
                        </a:rPr>
                        <a:t>gifted</a:t>
                      </a:r>
                      <a:endParaRPr sz="500">
                        <a:latin typeface="Times New Roman"/>
                        <a:cs typeface="Times New Roman"/>
                      </a:endParaRPr>
                    </a:p>
                    <a:p>
                      <a:pPr marL="229870">
                        <a:lnSpc>
                          <a:spcPct val="100000"/>
                        </a:lnSpc>
                        <a:spcBef>
                          <a:spcPts val="270"/>
                        </a:spcBef>
                      </a:pPr>
                      <a:r>
                        <a:rPr sz="400" spc="20" dirty="0">
                          <a:solidFill>
                            <a:srgbClr val="333333"/>
                          </a:solidFill>
                          <a:latin typeface="Times New Roman"/>
                          <a:cs typeface="Times New Roman"/>
                        </a:rPr>
                        <a:t>(Joan</a:t>
                      </a:r>
                      <a:r>
                        <a:rPr sz="400" spc="75" dirty="0">
                          <a:solidFill>
                            <a:srgbClr val="333333"/>
                          </a:solidFill>
                          <a:latin typeface="Times New Roman"/>
                          <a:cs typeface="Times New Roman"/>
                        </a:rPr>
                        <a:t> </a:t>
                      </a:r>
                      <a:r>
                        <a:rPr sz="400" spc="20" dirty="0">
                          <a:solidFill>
                            <a:srgbClr val="333333"/>
                          </a:solidFill>
                          <a:latin typeface="Times New Roman"/>
                          <a:cs typeface="Times New Roman"/>
                        </a:rPr>
                        <a:t>maker</a:t>
                      </a:r>
                      <a:r>
                        <a:rPr sz="400" spc="-80" dirty="0">
                          <a:solidFill>
                            <a:srgbClr val="333333"/>
                          </a:solidFill>
                          <a:latin typeface="Times New Roman"/>
                          <a:cs typeface="Times New Roman"/>
                        </a:rPr>
                        <a:t> </a:t>
                      </a:r>
                      <a:r>
                        <a:rPr sz="400" spc="20" dirty="0">
                          <a:solidFill>
                            <a:srgbClr val="333333"/>
                          </a:solidFill>
                          <a:latin typeface="Times New Roman"/>
                          <a:cs typeface="Times New Roman"/>
                        </a:rPr>
                        <a:t>1982</a:t>
                      </a:r>
                      <a:r>
                        <a:rPr sz="400" spc="-25" dirty="0">
                          <a:solidFill>
                            <a:srgbClr val="333333"/>
                          </a:solidFill>
                          <a:latin typeface="Times New Roman"/>
                          <a:cs typeface="Times New Roman"/>
                        </a:rPr>
                        <a:t> </a:t>
                      </a:r>
                      <a:r>
                        <a:rPr sz="400" spc="20" dirty="0">
                          <a:solidFill>
                            <a:srgbClr val="494949"/>
                          </a:solidFill>
                          <a:latin typeface="Times New Roman"/>
                          <a:cs typeface="Times New Roman"/>
                        </a:rPr>
                        <a:t>-</a:t>
                      </a:r>
                      <a:r>
                        <a:rPr sz="400" spc="260" dirty="0">
                          <a:solidFill>
                            <a:srgbClr val="494949"/>
                          </a:solidFill>
                          <a:latin typeface="Times New Roman"/>
                          <a:cs typeface="Times New Roman"/>
                        </a:rPr>
                        <a:t> </a:t>
                      </a:r>
                      <a:r>
                        <a:rPr sz="400" spc="-10" dirty="0">
                          <a:solidFill>
                            <a:srgbClr val="333333"/>
                          </a:solidFill>
                          <a:latin typeface="Times New Roman"/>
                          <a:cs typeface="Times New Roman"/>
                        </a:rPr>
                        <a:t>renewed)</a:t>
                      </a: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3985">
                <a:tc rowSpan="2">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B w="19050">
                      <a:solidFill>
                        <a:srgbClr val="000000"/>
                      </a:solidFill>
                      <a:prstDash val="solid"/>
                    </a:lnB>
                  </a:tcPr>
                </a:tc>
                <a:tc>
                  <a:txBody>
                    <a:bodyPr/>
                    <a:lstStyle/>
                    <a:p>
                      <a:pPr>
                        <a:lnSpc>
                          <a:spcPct val="100000"/>
                        </a:lnSpc>
                        <a:spcBef>
                          <a:spcPts val="515"/>
                        </a:spcBef>
                      </a:pPr>
                      <a:endParaRPr sz="500">
                        <a:latin typeface="Times New Roman"/>
                        <a:cs typeface="Times New Roman"/>
                      </a:endParaRPr>
                    </a:p>
                    <a:p>
                      <a:pPr marL="87630">
                        <a:lnSpc>
                          <a:spcPct val="100000"/>
                        </a:lnSpc>
                      </a:pPr>
                      <a:r>
                        <a:rPr sz="500" spc="-10" dirty="0">
                          <a:solidFill>
                            <a:srgbClr val="494949"/>
                          </a:solidFill>
                          <a:latin typeface="Times New Roman"/>
                          <a:cs typeface="Times New Roman"/>
                        </a:rPr>
                        <a:t>Content</a:t>
                      </a:r>
                      <a:endParaRPr sz="500">
                        <a:latin typeface="Times New Roman"/>
                        <a:cs typeface="Times New Roman"/>
                      </a:endParaRPr>
                    </a:p>
                  </a:txBody>
                  <a:tcPr marL="0" marR="0" marT="41946"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spcBef>
                          <a:spcPts val="515"/>
                        </a:spcBef>
                      </a:pPr>
                      <a:endParaRPr sz="500">
                        <a:latin typeface="Times New Roman"/>
                        <a:cs typeface="Times New Roman"/>
                      </a:endParaRPr>
                    </a:p>
                    <a:p>
                      <a:pPr marL="94615">
                        <a:lnSpc>
                          <a:spcPct val="100000"/>
                        </a:lnSpc>
                      </a:pPr>
                      <a:r>
                        <a:rPr sz="500" spc="-10" dirty="0">
                          <a:solidFill>
                            <a:srgbClr val="333333"/>
                          </a:solidFill>
                          <a:latin typeface="Times New Roman"/>
                          <a:cs typeface="Times New Roman"/>
                        </a:rPr>
                        <a:t>Process</a:t>
                      </a:r>
                      <a:endParaRPr sz="500">
                        <a:latin typeface="Times New Roman"/>
                        <a:cs typeface="Times New Roman"/>
                      </a:endParaRPr>
                    </a:p>
                  </a:txBody>
                  <a:tcPr marL="0" marR="0" marT="41946"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tc rowSpan="2">
                  <a:txBody>
                    <a:bodyPr/>
                    <a:lstStyle/>
                    <a:p>
                      <a:pPr>
                        <a:lnSpc>
                          <a:spcPct val="100000"/>
                        </a:lnSpc>
                      </a:pPr>
                      <a:endParaRPr sz="500">
                        <a:latin typeface="Times New Roman"/>
                        <a:cs typeface="Times New Roman"/>
                      </a:endParaRPr>
                    </a:p>
                  </a:txBody>
                  <a:tcPr marL="0" marR="0" marT="0" marB="0">
                    <a:lnL w="19050">
                      <a:solidFill>
                        <a:srgbClr val="000000"/>
                      </a:solidFill>
                      <a:prstDash val="solid"/>
                    </a:lnL>
                    <a:lnR w="9525">
                      <a:solidFill>
                        <a:srgbClr val="000000"/>
                      </a:solidFill>
                      <a:prstDash val="solid"/>
                    </a:lnR>
                    <a:lnB w="19050">
                      <a:solidFill>
                        <a:srgbClr val="000000"/>
                      </a:solidFill>
                      <a:prstDash val="solid"/>
                    </a:lnB>
                  </a:tcPr>
                </a:tc>
                <a:extLst>
                  <a:ext uri="{0D108BD9-81ED-4DB2-BD59-A6C34878D82A}">
                    <a16:rowId xmlns:a16="http://schemas.microsoft.com/office/drawing/2014/main" val="10001"/>
                  </a:ext>
                </a:extLst>
              </a:tr>
              <a:tr h="334755">
                <a:tc vMerge="1">
                  <a:txBody>
                    <a:bodyPr/>
                    <a:lstStyle/>
                    <a:p>
                      <a:endParaRPr/>
                    </a:p>
                  </a:txBody>
                  <a:tcPr marL="0" marR="0" marT="0" marB="0">
                    <a:lnL w="9525">
                      <a:solidFill>
                        <a:srgbClr val="000000"/>
                      </a:solidFill>
                      <a:prstDash val="solid"/>
                    </a:lnL>
                    <a:lnR w="19050">
                      <a:solidFill>
                        <a:srgbClr val="000000"/>
                      </a:solidFill>
                      <a:prstDash val="solid"/>
                    </a:lnR>
                    <a:lnB w="19050">
                      <a:solidFill>
                        <a:srgbClr val="000000"/>
                      </a:solidFill>
                      <a:prstDash val="solid"/>
                    </a:lnB>
                  </a:tcPr>
                </a:tc>
                <a:tc>
                  <a:txBody>
                    <a:bodyPr/>
                    <a:lstStyle/>
                    <a:p>
                      <a:pPr marR="57150" algn="r">
                        <a:lnSpc>
                          <a:spcPts val="900"/>
                        </a:lnSpc>
                        <a:spcBef>
                          <a:spcPts val="855"/>
                        </a:spcBef>
                      </a:pPr>
                      <a:r>
                        <a:rPr sz="500" spc="-10" dirty="0">
                          <a:solidFill>
                            <a:srgbClr val="494949"/>
                          </a:solidFill>
                          <a:latin typeface="Times New Roman"/>
                          <a:cs typeface="Times New Roman"/>
                        </a:rPr>
                        <a:t>Learning</a:t>
                      </a:r>
                      <a:endParaRPr sz="500">
                        <a:latin typeface="Times New Roman"/>
                        <a:cs typeface="Times New Roman"/>
                      </a:endParaRPr>
                    </a:p>
                    <a:p>
                      <a:pPr marR="20320" algn="r">
                        <a:lnSpc>
                          <a:spcPts val="840"/>
                        </a:lnSpc>
                      </a:pPr>
                      <a:r>
                        <a:rPr sz="500" b="1" spc="-25" dirty="0">
                          <a:solidFill>
                            <a:srgbClr val="494949"/>
                          </a:solidFill>
                          <a:latin typeface="Times New Roman"/>
                          <a:cs typeface="Times New Roman"/>
                        </a:rPr>
                        <a:t>environmen</a:t>
                      </a:r>
                      <a:endParaRPr sz="500">
                        <a:latin typeface="Times New Roman"/>
                        <a:cs typeface="Times New Roman"/>
                      </a:endParaRPr>
                    </a:p>
                  </a:txBody>
                  <a:tcPr marL="0" marR="0" marT="69639"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spcBef>
                          <a:spcPts val="585"/>
                        </a:spcBef>
                      </a:pPr>
                      <a:endParaRPr sz="400">
                        <a:latin typeface="Times New Roman"/>
                        <a:cs typeface="Times New Roman"/>
                      </a:endParaRPr>
                    </a:p>
                    <a:p>
                      <a:pPr marL="92710">
                        <a:lnSpc>
                          <a:spcPct val="100000"/>
                        </a:lnSpc>
                      </a:pPr>
                      <a:r>
                        <a:rPr sz="400" spc="-10" dirty="0">
                          <a:solidFill>
                            <a:srgbClr val="494949"/>
                          </a:solidFill>
                          <a:latin typeface="Times New Roman"/>
                          <a:cs typeface="Times New Roman"/>
                        </a:rPr>
                        <a:t>Outco</a:t>
                      </a:r>
                      <a:r>
                        <a:rPr sz="400" spc="-10" dirty="0">
                          <a:solidFill>
                            <a:srgbClr val="1F1F1F"/>
                          </a:solidFill>
                          <a:latin typeface="Times New Roman"/>
                          <a:cs typeface="Times New Roman"/>
                        </a:rPr>
                        <a:t>m</a:t>
                      </a:r>
                      <a:r>
                        <a:rPr sz="400" spc="-10" dirty="0">
                          <a:solidFill>
                            <a:srgbClr val="494949"/>
                          </a:solidFill>
                          <a:latin typeface="Times New Roman"/>
                          <a:cs typeface="Times New Roman"/>
                        </a:rPr>
                        <a:t>e</a:t>
                      </a:r>
                      <a:endParaRPr sz="400">
                        <a:latin typeface="Times New Roman"/>
                        <a:cs typeface="Times New Roman"/>
                      </a:endParaRPr>
                    </a:p>
                  </a:txBody>
                  <a:tcPr marL="0" marR="0" marT="47648"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9525">
                      <a:solidFill>
                        <a:srgbClr val="000000"/>
                      </a:solidFill>
                      <a:prstDash val="solid"/>
                    </a:lnR>
                    <a:lnB w="19050">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p:nvPr/>
        </p:nvSpPr>
        <p:spPr>
          <a:xfrm>
            <a:off x="6480218"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3157" y="4578750"/>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2665069" y="10570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65069" y="126267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2" name="object 12"/>
          <p:cNvSpPr/>
          <p:nvPr/>
        </p:nvSpPr>
        <p:spPr>
          <a:xfrm>
            <a:off x="2665069" y="14594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65069" y="165038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5069" y="184130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5069" y="20322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5069" y="222313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66700" y="272832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5069" y="291924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5069" y="311016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5069" y="330401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349786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691722"/>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3" name="object 23"/>
          <p:cNvSpPr/>
          <p:nvPr/>
        </p:nvSpPr>
        <p:spPr>
          <a:xfrm>
            <a:off x="2670948" y="388851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4666700" y="4079430"/>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5" name="object 25"/>
          <p:cNvSpPr/>
          <p:nvPr/>
        </p:nvSpPr>
        <p:spPr>
          <a:xfrm>
            <a:off x="2670948"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6700" y="458462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73887" y="478729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8" name="object 28"/>
          <p:cNvSpPr/>
          <p:nvPr/>
        </p:nvSpPr>
        <p:spPr>
          <a:xfrm>
            <a:off x="2673887" y="49811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73887" y="51779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3887" y="53512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3887" y="5539208"/>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73887" y="573893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4675517"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3887" y="595335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txBox="1"/>
          <p:nvPr/>
        </p:nvSpPr>
        <p:spPr>
          <a:xfrm>
            <a:off x="6385943" y="2246807"/>
            <a:ext cx="109956" cy="111779"/>
          </a:xfrm>
          <a:prstGeom prst="rect">
            <a:avLst/>
          </a:prstGeom>
        </p:spPr>
        <p:txBody>
          <a:bodyPr vert="horz" wrap="square" lIns="0" tIns="8145" rIns="0" bIns="0" rtlCol="0">
            <a:spAutoFit/>
          </a:bodyPr>
          <a:lstStyle/>
          <a:p>
            <a:pPr marL="8145">
              <a:spcBef>
                <a:spcPts val="64"/>
              </a:spcBef>
            </a:pPr>
            <a:r>
              <a:rPr sz="673" b="1" spc="-16" dirty="0">
                <a:solidFill>
                  <a:srgbClr val="1F1F1F"/>
                </a:solidFill>
              </a:rPr>
              <a:t>16</a:t>
            </a:r>
            <a:endParaRPr sz="673"/>
          </a:p>
        </p:txBody>
      </p:sp>
      <p:sp>
        <p:nvSpPr>
          <p:cNvPr id="36" name="object 36"/>
          <p:cNvSpPr txBox="1"/>
          <p:nvPr/>
        </p:nvSpPr>
        <p:spPr>
          <a:xfrm>
            <a:off x="4897027" y="2791001"/>
            <a:ext cx="244754" cy="146404"/>
          </a:xfrm>
          <a:prstGeom prst="rect">
            <a:avLst/>
          </a:prstGeom>
        </p:spPr>
        <p:txBody>
          <a:bodyPr vert="horz" wrap="square" lIns="0" tIns="8145" rIns="0" bIns="0" rtlCol="0">
            <a:spAutoFit/>
          </a:bodyPr>
          <a:lstStyle/>
          <a:p>
            <a:pPr marL="8145">
              <a:spcBef>
                <a:spcPts val="64"/>
              </a:spcBef>
            </a:pPr>
            <a:r>
              <a:rPr sz="898" b="1" spc="-192" dirty="0">
                <a:solidFill>
                  <a:srgbClr val="426980"/>
                </a:solidFill>
              </a:rPr>
              <a:t>GATE</a:t>
            </a:r>
            <a:endParaRPr sz="898"/>
          </a:p>
        </p:txBody>
      </p:sp>
      <p:sp>
        <p:nvSpPr>
          <p:cNvPr id="37" name="object 37"/>
          <p:cNvSpPr txBox="1"/>
          <p:nvPr/>
        </p:nvSpPr>
        <p:spPr>
          <a:xfrm>
            <a:off x="5751816" y="2908652"/>
            <a:ext cx="638967" cy="171137"/>
          </a:xfrm>
          <a:prstGeom prst="rect">
            <a:avLst/>
          </a:prstGeom>
        </p:spPr>
        <p:txBody>
          <a:bodyPr vert="horz" wrap="square" lIns="0" tIns="0" rIns="0" bIns="0" rtlCol="0">
            <a:spAutoFit/>
          </a:bodyPr>
          <a:lstStyle/>
          <a:p>
            <a:pPr marL="24434">
              <a:lnSpc>
                <a:spcPts val="705"/>
              </a:lnSpc>
              <a:tabLst>
                <a:tab pos="392158" algn="l"/>
              </a:tabLst>
            </a:pPr>
            <a:r>
              <a:rPr sz="4617" spc="-226" baseline="9259" dirty="0">
                <a:solidFill>
                  <a:srgbClr val="116EBA"/>
                </a:solidFill>
              </a:rPr>
              <a:t>■</a:t>
            </a:r>
            <a:r>
              <a:rPr sz="721" spc="-101" baseline="59259" dirty="0">
                <a:solidFill>
                  <a:srgbClr val="426980"/>
                </a:solidFill>
              </a:rPr>
              <a:t>Funde</a:t>
            </a:r>
            <a:r>
              <a:rPr sz="721" spc="-1365" baseline="59259" dirty="0">
                <a:solidFill>
                  <a:srgbClr val="426980"/>
                </a:solidFill>
              </a:rPr>
              <a:t>d</a:t>
            </a:r>
            <a:r>
              <a:rPr sz="481" b="1" spc="-67" dirty="0">
                <a:solidFill>
                  <a:srgbClr val="426980"/>
                </a:solidFill>
              </a:rPr>
              <a:t>Europea</a:t>
            </a:r>
            <a:r>
              <a:rPr sz="481" b="1" spc="-3107" dirty="0">
                <a:solidFill>
                  <a:srgbClr val="426980"/>
                </a:solidFill>
              </a:rPr>
              <a:t>n</a:t>
            </a:r>
            <a:r>
              <a:rPr sz="481" b="1" spc="-67" dirty="0">
                <a:solidFill>
                  <a:srgbClr val="426980"/>
                </a:solidFill>
              </a:rPr>
              <a:t>th</a:t>
            </a:r>
            <a:r>
              <a:rPr sz="481" b="1" spc="-61" dirty="0">
                <a:solidFill>
                  <a:srgbClr val="426980"/>
                </a:solidFill>
              </a:rPr>
              <a:t>e</a:t>
            </a:r>
            <a:r>
              <a:rPr sz="481" b="1" dirty="0">
                <a:solidFill>
                  <a:srgbClr val="426980"/>
                </a:solidFill>
              </a:rPr>
              <a:t>	</a:t>
            </a:r>
            <a:r>
              <a:rPr sz="721" baseline="59259" dirty="0">
                <a:solidFill>
                  <a:srgbClr val="426980"/>
                </a:solidFill>
              </a:rPr>
              <a:t>by</a:t>
            </a:r>
            <a:r>
              <a:rPr sz="721" spc="356" baseline="59259" dirty="0">
                <a:solidFill>
                  <a:srgbClr val="426980"/>
                </a:solidFill>
              </a:rPr>
              <a:t> </a:t>
            </a:r>
            <a:r>
              <a:rPr sz="481" b="1" spc="-73" dirty="0">
                <a:solidFill>
                  <a:srgbClr val="426980"/>
                </a:solidFill>
              </a:rPr>
              <a:t>Union</a:t>
            </a:r>
            <a:endParaRPr sz="481"/>
          </a:p>
        </p:txBody>
      </p:sp>
      <p:sp>
        <p:nvSpPr>
          <p:cNvPr id="38" name="object 38"/>
          <p:cNvSpPr txBox="1"/>
          <p:nvPr/>
        </p:nvSpPr>
        <p:spPr>
          <a:xfrm>
            <a:off x="4875790" y="2822984"/>
            <a:ext cx="416611" cy="185902"/>
          </a:xfrm>
          <a:prstGeom prst="rect">
            <a:avLst/>
          </a:prstGeom>
        </p:spPr>
        <p:txBody>
          <a:bodyPr vert="horz" wrap="square" lIns="0" tIns="8145" rIns="0" bIns="0" rtlCol="0">
            <a:spAutoFit/>
          </a:bodyPr>
          <a:lstStyle/>
          <a:p>
            <a:pPr marL="24434">
              <a:spcBef>
                <a:spcPts val="64"/>
              </a:spcBef>
            </a:pPr>
            <a:r>
              <a:rPr sz="1732" baseline="-15432" dirty="0">
                <a:solidFill>
                  <a:srgbClr val="6B8C9E"/>
                </a:solidFill>
                <a:latin typeface="Times New Roman"/>
                <a:cs typeface="Times New Roman"/>
              </a:rPr>
              <a:t>.</a:t>
            </a:r>
            <a:r>
              <a:rPr sz="1732" spc="-28" baseline="-15432" dirty="0">
                <a:solidFill>
                  <a:srgbClr val="6B8C9E"/>
                </a:solidFill>
                <a:latin typeface="Times New Roman"/>
                <a:cs typeface="Times New Roman"/>
              </a:rPr>
              <a:t>.</a:t>
            </a:r>
            <a:r>
              <a:rPr sz="1732" spc="-409" baseline="-15432" dirty="0">
                <a:solidFill>
                  <a:srgbClr val="6B8C9E"/>
                </a:solidFill>
                <a:latin typeface="Times New Roman"/>
                <a:cs typeface="Times New Roman"/>
              </a:rPr>
              <a:t>.</a:t>
            </a:r>
            <a:r>
              <a:rPr sz="192" b="1" spc="-38" dirty="0">
                <a:solidFill>
                  <a:srgbClr val="6B8C9E"/>
                </a:solidFill>
                <a:latin typeface="Times New Roman"/>
                <a:cs typeface="Times New Roman"/>
              </a:rPr>
              <a:t>S</a:t>
            </a:r>
            <a:r>
              <a:rPr sz="1732" spc="-235" baseline="-15432" dirty="0">
                <a:solidFill>
                  <a:srgbClr val="6B8C9E"/>
                </a:solidFill>
                <a:latin typeface="Times New Roman"/>
                <a:cs typeface="Times New Roman"/>
              </a:rPr>
              <a:t>.</a:t>
            </a:r>
            <a:r>
              <a:rPr sz="192" b="1" spc="-22" dirty="0">
                <a:solidFill>
                  <a:srgbClr val="6B8C9E"/>
                </a:solidFill>
                <a:latin typeface="Times New Roman"/>
                <a:cs typeface="Times New Roman"/>
              </a:rPr>
              <a:t>l</a:t>
            </a:r>
            <a:r>
              <a:rPr sz="1732" spc="-326" baseline="-15432" dirty="0">
                <a:solidFill>
                  <a:srgbClr val="6B8C9E"/>
                </a:solidFill>
                <a:latin typeface="Times New Roman"/>
                <a:cs typeface="Times New Roman"/>
              </a:rPr>
              <a:t>.</a:t>
            </a:r>
            <a:r>
              <a:rPr sz="192" b="1" dirty="0">
                <a:solidFill>
                  <a:srgbClr val="6B8C9E"/>
                </a:solidFill>
                <a:latin typeface="Times New Roman"/>
                <a:cs typeface="Times New Roman"/>
              </a:rPr>
              <a:t>.</a:t>
            </a:r>
            <a:r>
              <a:rPr sz="192" b="1" spc="-192" dirty="0">
                <a:solidFill>
                  <a:srgbClr val="6B8C9E"/>
                </a:solidFill>
                <a:latin typeface="Times New Roman"/>
                <a:cs typeface="Times New Roman"/>
              </a:rPr>
              <a:t>W</a:t>
            </a:r>
            <a:r>
              <a:rPr sz="1732" baseline="-15432" dirty="0">
                <a:solidFill>
                  <a:srgbClr val="6B8C9E"/>
                </a:solidFill>
                <a:latin typeface="Times New Roman"/>
                <a:cs typeface="Times New Roman"/>
              </a:rPr>
              <a:t>..</a:t>
            </a:r>
            <a:r>
              <a:rPr sz="1732" spc="-120" baseline="-15432" dirty="0">
                <a:solidFill>
                  <a:srgbClr val="6B8C9E"/>
                </a:solidFill>
                <a:latin typeface="Times New Roman"/>
                <a:cs typeface="Times New Roman"/>
              </a:rPr>
              <a:t>.</a:t>
            </a:r>
            <a:r>
              <a:rPr sz="192" b="1" spc="-138" dirty="0">
                <a:solidFill>
                  <a:srgbClr val="6B8C9E"/>
                </a:solidFill>
                <a:latin typeface="Times New Roman"/>
                <a:cs typeface="Times New Roman"/>
              </a:rPr>
              <a:t>O</a:t>
            </a:r>
            <a:r>
              <a:rPr sz="1732" spc="-38" baseline="-15432" dirty="0">
                <a:solidFill>
                  <a:srgbClr val="6B8C9E"/>
                </a:solidFill>
                <a:latin typeface="Times New Roman"/>
                <a:cs typeface="Times New Roman"/>
              </a:rPr>
              <a:t>.</a:t>
            </a:r>
            <a:r>
              <a:rPr sz="770" spc="-24" baseline="-34722" dirty="0">
                <a:solidFill>
                  <a:srgbClr val="6B8C9E"/>
                </a:solidFill>
                <a:latin typeface="Times New Roman"/>
                <a:cs typeface="Times New Roman"/>
              </a:rPr>
              <a:t>.</a:t>
            </a:r>
            <a:r>
              <a:rPr sz="192" b="1" spc="-58" dirty="0">
                <a:solidFill>
                  <a:srgbClr val="6B8C9E"/>
                </a:solidFill>
                <a:latin typeface="Times New Roman"/>
                <a:cs typeface="Times New Roman"/>
              </a:rPr>
              <a:t>f</a:t>
            </a:r>
            <a:r>
              <a:rPr sz="770" spc="-57" baseline="-34722" dirty="0">
                <a:solidFill>
                  <a:srgbClr val="6B8C9E"/>
                </a:solidFill>
                <a:latin typeface="Times New Roman"/>
                <a:cs typeface="Times New Roman"/>
              </a:rPr>
              <a:t>.</a:t>
            </a:r>
            <a:r>
              <a:rPr sz="192" b="1" spc="-45" dirty="0">
                <a:solidFill>
                  <a:srgbClr val="6B8C9E"/>
                </a:solidFill>
                <a:latin typeface="Times New Roman"/>
                <a:cs typeface="Times New Roman"/>
              </a:rPr>
              <a:t>f</a:t>
            </a:r>
            <a:r>
              <a:rPr sz="770" spc="-87" baseline="-34722" dirty="0">
                <a:solidFill>
                  <a:srgbClr val="6B8C9E"/>
                </a:solidFill>
                <a:latin typeface="Times New Roman"/>
                <a:cs typeface="Times New Roman"/>
              </a:rPr>
              <a:t>.</a:t>
            </a:r>
            <a:r>
              <a:rPr sz="192" b="1" spc="-35" dirty="0">
                <a:solidFill>
                  <a:srgbClr val="6B8C9E"/>
                </a:solidFill>
                <a:latin typeface="Times New Roman"/>
                <a:cs typeface="Times New Roman"/>
              </a:rPr>
              <a:t>(</a:t>
            </a:r>
            <a:r>
              <a:rPr sz="770" spc="-120" baseline="-34722" dirty="0">
                <a:solidFill>
                  <a:srgbClr val="6B8C9E"/>
                </a:solidFill>
                <a:latin typeface="Times New Roman"/>
                <a:cs typeface="Times New Roman"/>
              </a:rPr>
              <a:t>.</a:t>
            </a:r>
            <a:r>
              <a:rPr sz="192" b="1" spc="-61" dirty="0">
                <a:solidFill>
                  <a:srgbClr val="6B8C9E"/>
                </a:solidFill>
                <a:latin typeface="Times New Roman"/>
                <a:cs typeface="Times New Roman"/>
              </a:rPr>
              <a:t>"</a:t>
            </a:r>
            <a:r>
              <a:rPr sz="770" spc="-38" baseline="-34722" dirty="0">
                <a:solidFill>
                  <a:srgbClr val="6B8C9E"/>
                </a:solidFill>
                <a:latin typeface="Times New Roman"/>
                <a:cs typeface="Times New Roman"/>
              </a:rPr>
              <a:t>,</a:t>
            </a:r>
            <a:r>
              <a:rPr sz="192" b="1" spc="-35" dirty="0">
                <a:solidFill>
                  <a:srgbClr val="6B8C9E"/>
                </a:solidFill>
                <a:latin typeface="Times New Roman"/>
                <a:cs typeface="Times New Roman"/>
              </a:rPr>
              <a:t>,</a:t>
            </a:r>
            <a:r>
              <a:rPr sz="770" spc="-115" baseline="-34722" dirty="0">
                <a:solidFill>
                  <a:srgbClr val="6B8C9E"/>
                </a:solidFill>
                <a:latin typeface="Times New Roman"/>
                <a:cs typeface="Times New Roman"/>
              </a:rPr>
              <a:t>,</a:t>
            </a:r>
            <a:r>
              <a:rPr sz="192" b="1" spc="-3" dirty="0">
                <a:solidFill>
                  <a:srgbClr val="6B8C9E"/>
                </a:solidFill>
                <a:latin typeface="Times New Roman"/>
                <a:cs typeface="Times New Roman"/>
              </a:rPr>
              <a:t>ffll</a:t>
            </a:r>
            <a:r>
              <a:rPr sz="192" b="1" dirty="0">
                <a:solidFill>
                  <a:srgbClr val="6B8C9E"/>
                </a:solidFill>
                <a:latin typeface="Times New Roman"/>
                <a:cs typeface="Times New Roman"/>
              </a:rPr>
              <a:t>)</a:t>
            </a:r>
            <a:endParaRPr sz="192">
              <a:latin typeface="Times New Roman"/>
              <a:cs typeface="Times New Roman"/>
            </a:endParaRPr>
          </a:p>
        </p:txBody>
      </p:sp>
      <p:sp>
        <p:nvSpPr>
          <p:cNvPr id="39" name="object 39"/>
          <p:cNvSpPr txBox="1"/>
          <p:nvPr/>
        </p:nvSpPr>
        <p:spPr>
          <a:xfrm>
            <a:off x="4752611" y="3022713"/>
            <a:ext cx="1649341" cy="97031"/>
          </a:xfrm>
          <a:prstGeom prst="rect">
            <a:avLst/>
          </a:prstGeom>
        </p:spPr>
        <p:txBody>
          <a:bodyPr vert="horz" wrap="square" lIns="0" tIns="8145" rIns="0" bIns="0" rtlCol="0">
            <a:spAutoFit/>
          </a:bodyPr>
          <a:lstStyle/>
          <a:p>
            <a:pPr marL="8145">
              <a:spcBef>
                <a:spcPts val="64"/>
              </a:spcBef>
            </a:pPr>
            <a:r>
              <a:rPr sz="577" b="1" spc="19" dirty="0">
                <a:solidFill>
                  <a:srgbClr val="426980"/>
                </a:solidFill>
                <a:latin typeface="Times New Roman"/>
                <a:cs typeface="Times New Roman"/>
              </a:rPr>
              <a:t>Creatinga</a:t>
            </a:r>
            <a:r>
              <a:rPr sz="577" b="1" spc="6" dirty="0">
                <a:solidFill>
                  <a:srgbClr val="426980"/>
                </a:solidFill>
                <a:latin typeface="Times New Roman"/>
                <a:cs typeface="Times New Roman"/>
              </a:rPr>
              <a:t> </a:t>
            </a:r>
            <a:r>
              <a:rPr sz="577" b="1" spc="19" dirty="0">
                <a:solidFill>
                  <a:srgbClr val="426980"/>
                </a:solidFill>
                <a:latin typeface="Times New Roman"/>
                <a:cs typeface="Times New Roman"/>
              </a:rPr>
              <a:t>full</a:t>
            </a:r>
            <a:r>
              <a:rPr sz="577" b="1" spc="10" dirty="0">
                <a:solidFill>
                  <a:srgbClr val="426980"/>
                </a:solidFill>
                <a:latin typeface="Times New Roman"/>
                <a:cs typeface="Times New Roman"/>
              </a:rPr>
              <a:t> </a:t>
            </a:r>
            <a:r>
              <a:rPr sz="577" b="1" spc="19" dirty="0">
                <a:solidFill>
                  <a:srgbClr val="426980"/>
                </a:solidFill>
                <a:latin typeface="Times New Roman"/>
                <a:cs typeface="Times New Roman"/>
              </a:rPr>
              <a:t>pedagogic</a:t>
            </a:r>
            <a:r>
              <a:rPr sz="577" b="1" spc="-19" dirty="0">
                <a:solidFill>
                  <a:srgbClr val="426980"/>
                </a:solidFill>
                <a:latin typeface="Times New Roman"/>
                <a:cs typeface="Times New Roman"/>
              </a:rPr>
              <a:t> </a:t>
            </a:r>
            <a:r>
              <a:rPr sz="577" b="1" spc="19" dirty="0">
                <a:solidFill>
                  <a:srgbClr val="426980"/>
                </a:solidFill>
                <a:latin typeface="Times New Roman"/>
                <a:cs typeface="Times New Roman"/>
              </a:rPr>
              <a:t>approach</a:t>
            </a:r>
            <a:r>
              <a:rPr sz="577" b="1" spc="-32" dirty="0">
                <a:solidFill>
                  <a:srgbClr val="426980"/>
                </a:solidFill>
                <a:latin typeface="Times New Roman"/>
                <a:cs typeface="Times New Roman"/>
              </a:rPr>
              <a:t> </a:t>
            </a:r>
            <a:r>
              <a:rPr sz="577" b="1" spc="19" dirty="0">
                <a:solidFill>
                  <a:srgbClr val="426980"/>
                </a:solidFill>
                <a:latin typeface="Times New Roman"/>
                <a:cs typeface="Times New Roman"/>
              </a:rPr>
              <a:t>and</a:t>
            </a:r>
            <a:r>
              <a:rPr sz="577" b="1" spc="38" dirty="0">
                <a:solidFill>
                  <a:srgbClr val="426980"/>
                </a:solidFill>
                <a:latin typeface="Times New Roman"/>
                <a:cs typeface="Times New Roman"/>
              </a:rPr>
              <a:t> </a:t>
            </a:r>
            <a:r>
              <a:rPr sz="577" b="1" spc="-6" dirty="0">
                <a:solidFill>
                  <a:srgbClr val="426980"/>
                </a:solidFill>
                <a:latin typeface="Times New Roman"/>
                <a:cs typeface="Times New Roman"/>
              </a:rPr>
              <a:t>program</a:t>
            </a:r>
            <a:endParaRPr sz="577">
              <a:latin typeface="Times New Roman"/>
              <a:cs typeface="Times New Roman"/>
            </a:endParaRPr>
          </a:p>
        </p:txBody>
      </p:sp>
      <p:sp>
        <p:nvSpPr>
          <p:cNvPr id="40" name="object 40"/>
          <p:cNvSpPr txBox="1"/>
          <p:nvPr/>
        </p:nvSpPr>
        <p:spPr>
          <a:xfrm>
            <a:off x="4773187" y="3125513"/>
            <a:ext cx="741593" cy="846907"/>
          </a:xfrm>
          <a:prstGeom prst="rect">
            <a:avLst/>
          </a:prstGeom>
        </p:spPr>
        <p:txBody>
          <a:bodyPr vert="horz" wrap="square" lIns="0" tIns="4072" rIns="0" bIns="0" rtlCol="0">
            <a:spAutoFit/>
          </a:bodyPr>
          <a:lstStyle/>
          <a:p>
            <a:pPr marL="30542" marR="311120" indent="-22805">
              <a:lnSpc>
                <a:spcPct val="104600"/>
              </a:lnSpc>
              <a:spcBef>
                <a:spcPts val="32"/>
              </a:spcBef>
            </a:pPr>
            <a:r>
              <a:rPr sz="577" b="1" spc="-6" dirty="0">
                <a:solidFill>
                  <a:srgbClr val="333333"/>
                </a:solidFill>
                <a:latin typeface="Times New Roman"/>
                <a:cs typeface="Times New Roman"/>
              </a:rPr>
              <a:t>Content: </a:t>
            </a:r>
            <a:r>
              <a:rPr sz="513" spc="-6" dirty="0">
                <a:solidFill>
                  <a:srgbClr val="494949"/>
                </a:solidFill>
                <a:latin typeface="Times New Roman"/>
                <a:cs typeface="Times New Roman"/>
              </a:rPr>
              <a:t>Si</a:t>
            </a:r>
            <a:r>
              <a:rPr sz="513" spc="-6" dirty="0">
                <a:solidFill>
                  <a:srgbClr val="1F1F1F"/>
                </a:solidFill>
                <a:latin typeface="Times New Roman"/>
                <a:cs typeface="Times New Roman"/>
              </a:rPr>
              <a:t>m</a:t>
            </a:r>
            <a:r>
              <a:rPr sz="513" spc="-6" dirty="0">
                <a:solidFill>
                  <a:srgbClr val="494949"/>
                </a:solidFill>
                <a:latin typeface="Times New Roman"/>
                <a:cs typeface="Times New Roman"/>
              </a:rPr>
              <a:t>p</a:t>
            </a:r>
            <a:r>
              <a:rPr sz="513" spc="-6" dirty="0">
                <a:solidFill>
                  <a:srgbClr val="1F1F1F"/>
                </a:solidFill>
                <a:latin typeface="Times New Roman"/>
                <a:cs typeface="Times New Roman"/>
              </a:rPr>
              <a:t>lifi</a:t>
            </a:r>
            <a:r>
              <a:rPr sz="513" spc="-6" dirty="0">
                <a:solidFill>
                  <a:srgbClr val="494949"/>
                </a:solidFill>
                <a:latin typeface="Times New Roman"/>
                <a:cs typeface="Times New Roman"/>
              </a:rPr>
              <a:t>ca</a:t>
            </a:r>
            <a:r>
              <a:rPr sz="513" spc="-6" dirty="0">
                <a:solidFill>
                  <a:srgbClr val="1F1F1F"/>
                </a:solidFill>
                <a:latin typeface="Times New Roman"/>
                <a:cs typeface="Times New Roman"/>
              </a:rPr>
              <a:t>ti</a:t>
            </a:r>
            <a:r>
              <a:rPr sz="513" spc="-6" dirty="0">
                <a:solidFill>
                  <a:srgbClr val="494949"/>
                </a:solidFill>
                <a:latin typeface="Times New Roman"/>
                <a:cs typeface="Times New Roman"/>
              </a:rPr>
              <a:t>on</a:t>
            </a:r>
            <a:r>
              <a:rPr sz="513" spc="321" dirty="0">
                <a:solidFill>
                  <a:srgbClr val="494949"/>
                </a:solidFill>
                <a:latin typeface="Times New Roman"/>
                <a:cs typeface="Times New Roman"/>
              </a:rPr>
              <a:t> </a:t>
            </a:r>
            <a:r>
              <a:rPr sz="513" spc="-6" dirty="0">
                <a:solidFill>
                  <a:srgbClr val="494949"/>
                </a:solidFill>
                <a:latin typeface="Times New Roman"/>
                <a:cs typeface="Times New Roman"/>
              </a:rPr>
              <a:t>Co</a:t>
            </a:r>
            <a:r>
              <a:rPr sz="513" spc="-6" dirty="0">
                <a:solidFill>
                  <a:srgbClr val="1F1F1F"/>
                </a:solidFill>
                <a:latin typeface="Times New Roman"/>
                <a:cs typeface="Times New Roman"/>
              </a:rPr>
              <a:t>m</a:t>
            </a:r>
            <a:r>
              <a:rPr sz="513" spc="-6" dirty="0">
                <a:solidFill>
                  <a:srgbClr val="494949"/>
                </a:solidFill>
                <a:latin typeface="Times New Roman"/>
                <a:cs typeface="Times New Roman"/>
              </a:rPr>
              <a:t>plexity</a:t>
            </a:r>
            <a:r>
              <a:rPr sz="513" spc="321" dirty="0">
                <a:solidFill>
                  <a:srgbClr val="494949"/>
                </a:solidFill>
                <a:latin typeface="Times New Roman"/>
                <a:cs typeface="Times New Roman"/>
              </a:rPr>
              <a:t> </a:t>
            </a:r>
            <a:r>
              <a:rPr sz="513" dirty="0">
                <a:solidFill>
                  <a:srgbClr val="494949"/>
                </a:solidFill>
                <a:latin typeface="Times New Roman"/>
                <a:cs typeface="Times New Roman"/>
              </a:rPr>
              <a:t>Ex-</a:t>
            </a:r>
            <a:r>
              <a:rPr sz="513" spc="-6" dirty="0">
                <a:solidFill>
                  <a:srgbClr val="494949"/>
                </a:solidFill>
                <a:latin typeface="Times New Roman"/>
                <a:cs typeface="Times New Roman"/>
              </a:rPr>
              <a:t>curr</a:t>
            </a:r>
            <a:r>
              <a:rPr sz="513" spc="-6" dirty="0">
                <a:solidFill>
                  <a:srgbClr val="1F1F1F"/>
                </a:solidFill>
                <a:latin typeface="Times New Roman"/>
                <a:cs typeface="Times New Roman"/>
              </a:rPr>
              <a:t>i</a:t>
            </a:r>
            <a:r>
              <a:rPr sz="513" spc="-6" dirty="0">
                <a:solidFill>
                  <a:srgbClr val="494949"/>
                </a:solidFill>
                <a:latin typeface="Times New Roman"/>
                <a:cs typeface="Times New Roman"/>
              </a:rPr>
              <a:t>culum</a:t>
            </a:r>
            <a:r>
              <a:rPr sz="513" spc="321" dirty="0">
                <a:solidFill>
                  <a:srgbClr val="494949"/>
                </a:solidFill>
                <a:latin typeface="Times New Roman"/>
                <a:cs typeface="Times New Roman"/>
              </a:rPr>
              <a:t> </a:t>
            </a:r>
            <a:r>
              <a:rPr sz="513" spc="-6" dirty="0">
                <a:solidFill>
                  <a:srgbClr val="494949"/>
                </a:solidFill>
                <a:latin typeface="Times New Roman"/>
                <a:cs typeface="Times New Roman"/>
              </a:rPr>
              <a:t>Life</a:t>
            </a:r>
            <a:r>
              <a:rPr sz="513" spc="-51" dirty="0">
                <a:solidFill>
                  <a:srgbClr val="494949"/>
                </a:solidFill>
                <a:latin typeface="Times New Roman"/>
                <a:cs typeface="Times New Roman"/>
              </a:rPr>
              <a:t> </a:t>
            </a:r>
            <a:r>
              <a:rPr sz="513" spc="-6" dirty="0">
                <a:solidFill>
                  <a:srgbClr val="333333"/>
                </a:solidFill>
                <a:latin typeface="Times New Roman"/>
                <a:cs typeface="Times New Roman"/>
              </a:rPr>
              <a:t>itself</a:t>
            </a:r>
            <a:endParaRPr sz="513">
              <a:latin typeface="Times New Roman"/>
              <a:cs typeface="Times New Roman"/>
            </a:endParaRPr>
          </a:p>
          <a:p>
            <a:pPr marL="30949" marR="66378" indent="5294">
              <a:lnSpc>
                <a:spcPct val="105200"/>
              </a:lnSpc>
              <a:spcBef>
                <a:spcPts val="22"/>
              </a:spcBef>
            </a:pPr>
            <a:r>
              <a:rPr sz="513" spc="-6" dirty="0">
                <a:solidFill>
                  <a:srgbClr val="333333"/>
                </a:solidFill>
                <a:latin typeface="Times New Roman"/>
                <a:cs typeface="Times New Roman"/>
              </a:rPr>
              <a:t>Reorganize</a:t>
            </a:r>
            <a:r>
              <a:rPr sz="513" spc="6" dirty="0">
                <a:solidFill>
                  <a:srgbClr val="333333"/>
                </a:solidFill>
                <a:latin typeface="Times New Roman"/>
                <a:cs typeface="Times New Roman"/>
              </a:rPr>
              <a:t> </a:t>
            </a:r>
            <a:r>
              <a:rPr sz="513" dirty="0">
                <a:solidFill>
                  <a:srgbClr val="333333"/>
                </a:solidFill>
                <a:latin typeface="Times New Roman"/>
                <a:cs typeface="Times New Roman"/>
              </a:rPr>
              <a:t>for</a:t>
            </a:r>
            <a:r>
              <a:rPr sz="513" spc="22" dirty="0">
                <a:solidFill>
                  <a:srgbClr val="333333"/>
                </a:solidFill>
                <a:latin typeface="Times New Roman"/>
                <a:cs typeface="Times New Roman"/>
              </a:rPr>
              <a:t> </a:t>
            </a:r>
            <a:r>
              <a:rPr sz="513" spc="-6" dirty="0">
                <a:solidFill>
                  <a:srgbClr val="333333"/>
                </a:solidFill>
                <a:latin typeface="Times New Roman"/>
                <a:cs typeface="Times New Roman"/>
              </a:rPr>
              <a:t>learning</a:t>
            </a:r>
            <a:r>
              <a:rPr sz="513" spc="321" dirty="0">
                <a:solidFill>
                  <a:srgbClr val="333333"/>
                </a:solidFill>
                <a:latin typeface="Times New Roman"/>
                <a:cs typeface="Times New Roman"/>
              </a:rPr>
              <a:t> </a:t>
            </a:r>
            <a:r>
              <a:rPr sz="513" spc="-6" dirty="0">
                <a:solidFill>
                  <a:srgbClr val="494949"/>
                </a:solidFill>
                <a:latin typeface="Times New Roman"/>
                <a:cs typeface="Times New Roman"/>
              </a:rPr>
              <a:t>Va</a:t>
            </a:r>
            <a:r>
              <a:rPr sz="513" spc="-6" dirty="0">
                <a:solidFill>
                  <a:srgbClr val="1F1F1F"/>
                </a:solidFill>
                <a:latin typeface="Times New Roman"/>
                <a:cs typeface="Times New Roman"/>
              </a:rPr>
              <a:t>lu</a:t>
            </a:r>
            <a:r>
              <a:rPr sz="513" spc="-6" dirty="0">
                <a:solidFill>
                  <a:srgbClr val="494949"/>
                </a:solidFill>
                <a:latin typeface="Times New Roman"/>
                <a:cs typeface="Times New Roman"/>
              </a:rPr>
              <a:t>es</a:t>
            </a:r>
            <a:endParaRPr sz="513">
              <a:latin typeface="Times New Roman"/>
              <a:cs typeface="Times New Roman"/>
            </a:endParaRPr>
          </a:p>
          <a:p>
            <a:pPr marL="32171" marR="3258" indent="3665">
              <a:lnSpc>
                <a:spcPct val="108900"/>
              </a:lnSpc>
            </a:pPr>
            <a:r>
              <a:rPr sz="513" spc="13" dirty="0">
                <a:solidFill>
                  <a:srgbClr val="333333"/>
                </a:solidFill>
                <a:latin typeface="Times New Roman"/>
                <a:cs typeface="Times New Roman"/>
              </a:rPr>
              <a:t>Issues</a:t>
            </a:r>
            <a:r>
              <a:rPr sz="513" spc="-83" dirty="0">
                <a:solidFill>
                  <a:srgbClr val="333333"/>
                </a:solidFill>
                <a:latin typeface="Times New Roman"/>
                <a:cs typeface="Times New Roman"/>
              </a:rPr>
              <a:t> </a:t>
            </a:r>
            <a:r>
              <a:rPr sz="513" spc="6" dirty="0">
                <a:solidFill>
                  <a:srgbClr val="333333"/>
                </a:solidFill>
                <a:latin typeface="Times New Roman"/>
                <a:cs typeface="Times New Roman"/>
              </a:rPr>
              <a:t>from</a:t>
            </a:r>
            <a:r>
              <a:rPr sz="513" spc="-22" dirty="0">
                <a:solidFill>
                  <a:srgbClr val="333333"/>
                </a:solidFill>
                <a:latin typeface="Times New Roman"/>
                <a:cs typeface="Times New Roman"/>
              </a:rPr>
              <a:t> </a:t>
            </a:r>
            <a:r>
              <a:rPr sz="513" spc="13" dirty="0">
                <a:solidFill>
                  <a:srgbClr val="333333"/>
                </a:solidFill>
                <a:latin typeface="Times New Roman"/>
                <a:cs typeface="Times New Roman"/>
              </a:rPr>
              <a:t>the</a:t>
            </a:r>
            <a:r>
              <a:rPr sz="513" spc="29" dirty="0">
                <a:solidFill>
                  <a:srgbClr val="333333"/>
                </a:solidFill>
                <a:latin typeface="Times New Roman"/>
                <a:cs typeface="Times New Roman"/>
              </a:rPr>
              <a:t> </a:t>
            </a:r>
            <a:r>
              <a:rPr sz="513" spc="6" dirty="0">
                <a:solidFill>
                  <a:srgbClr val="333333"/>
                </a:solidFill>
                <a:latin typeface="Times New Roman"/>
                <a:cs typeface="Times New Roman"/>
              </a:rPr>
              <a:t>real</a:t>
            </a:r>
            <a:r>
              <a:rPr sz="513" spc="-32" dirty="0">
                <a:solidFill>
                  <a:srgbClr val="333333"/>
                </a:solidFill>
                <a:latin typeface="Times New Roman"/>
                <a:cs typeface="Times New Roman"/>
              </a:rPr>
              <a:t> </a:t>
            </a:r>
            <a:r>
              <a:rPr sz="513" spc="-6" dirty="0">
                <a:solidFill>
                  <a:srgbClr val="333333"/>
                </a:solidFill>
                <a:latin typeface="Times New Roman"/>
                <a:cs typeface="Times New Roman"/>
              </a:rPr>
              <a:t>world</a:t>
            </a:r>
            <a:r>
              <a:rPr sz="513" spc="321" dirty="0">
                <a:solidFill>
                  <a:srgbClr val="333333"/>
                </a:solidFill>
                <a:latin typeface="Times New Roman"/>
                <a:cs typeface="Times New Roman"/>
              </a:rPr>
              <a:t> </a:t>
            </a:r>
            <a:r>
              <a:rPr sz="513" dirty="0">
                <a:solidFill>
                  <a:srgbClr val="494949"/>
                </a:solidFill>
                <a:latin typeface="Times New Roman"/>
                <a:cs typeface="Times New Roman"/>
              </a:rPr>
              <a:t>Content</a:t>
            </a:r>
            <a:r>
              <a:rPr sz="513" spc="-16" dirty="0">
                <a:solidFill>
                  <a:srgbClr val="494949"/>
                </a:solidFill>
                <a:latin typeface="Times New Roman"/>
                <a:cs typeface="Times New Roman"/>
              </a:rPr>
              <a:t> </a:t>
            </a:r>
            <a:r>
              <a:rPr sz="513" dirty="0">
                <a:solidFill>
                  <a:srgbClr val="494949"/>
                </a:solidFill>
                <a:latin typeface="Times New Roman"/>
                <a:cs typeface="Times New Roman"/>
              </a:rPr>
              <a:t>c</a:t>
            </a:r>
            <a:r>
              <a:rPr sz="513" dirty="0">
                <a:solidFill>
                  <a:srgbClr val="1F1F1F"/>
                </a:solidFill>
                <a:latin typeface="Times New Roman"/>
                <a:cs typeface="Times New Roman"/>
              </a:rPr>
              <a:t>ho</a:t>
            </a:r>
            <a:r>
              <a:rPr sz="513" dirty="0">
                <a:solidFill>
                  <a:srgbClr val="494949"/>
                </a:solidFill>
                <a:latin typeface="Times New Roman"/>
                <a:cs typeface="Times New Roman"/>
              </a:rPr>
              <a:t>sen</a:t>
            </a:r>
            <a:r>
              <a:rPr sz="513" spc="13" dirty="0">
                <a:solidFill>
                  <a:srgbClr val="494949"/>
                </a:solidFill>
                <a:latin typeface="Times New Roman"/>
                <a:cs typeface="Times New Roman"/>
              </a:rPr>
              <a:t> </a:t>
            </a:r>
            <a:r>
              <a:rPr sz="513" dirty="0">
                <a:solidFill>
                  <a:srgbClr val="494949"/>
                </a:solidFill>
                <a:latin typeface="Times New Roman"/>
                <a:cs typeface="Times New Roman"/>
              </a:rPr>
              <a:t>by</a:t>
            </a:r>
            <a:r>
              <a:rPr sz="513" spc="73" dirty="0">
                <a:solidFill>
                  <a:srgbClr val="494949"/>
                </a:solidFill>
                <a:latin typeface="Times New Roman"/>
                <a:cs typeface="Times New Roman"/>
              </a:rPr>
              <a:t> </a:t>
            </a:r>
            <a:r>
              <a:rPr sz="513" spc="-6" dirty="0">
                <a:solidFill>
                  <a:srgbClr val="333333"/>
                </a:solidFill>
                <a:latin typeface="Times New Roman"/>
                <a:cs typeface="Times New Roman"/>
              </a:rPr>
              <a:t>pupil</a:t>
            </a:r>
            <a:r>
              <a:rPr sz="513" spc="321" dirty="0">
                <a:solidFill>
                  <a:srgbClr val="333333"/>
                </a:solidFill>
                <a:latin typeface="Times New Roman"/>
                <a:cs typeface="Times New Roman"/>
              </a:rPr>
              <a:t> </a:t>
            </a:r>
            <a:r>
              <a:rPr sz="513" dirty="0">
                <a:solidFill>
                  <a:srgbClr val="494949"/>
                </a:solidFill>
                <a:latin typeface="Times New Roman"/>
                <a:cs typeface="Times New Roman"/>
              </a:rPr>
              <a:t>Learning</a:t>
            </a:r>
            <a:r>
              <a:rPr sz="513" spc="-6" dirty="0">
                <a:solidFill>
                  <a:srgbClr val="494949"/>
                </a:solidFill>
                <a:latin typeface="Times New Roman"/>
                <a:cs typeface="Times New Roman"/>
              </a:rPr>
              <a:t> e</a:t>
            </a:r>
            <a:r>
              <a:rPr sz="513" spc="-6" dirty="0">
                <a:solidFill>
                  <a:srgbClr val="1F1F1F"/>
                </a:solidFill>
                <a:latin typeface="Times New Roman"/>
                <a:cs typeface="Times New Roman"/>
              </a:rPr>
              <a:t>nvir</a:t>
            </a:r>
            <a:r>
              <a:rPr sz="513" spc="-6" dirty="0">
                <a:solidFill>
                  <a:srgbClr val="494949"/>
                </a:solidFill>
                <a:latin typeface="Times New Roman"/>
                <a:cs typeface="Times New Roman"/>
              </a:rPr>
              <a:t>onment</a:t>
            </a:r>
            <a:endParaRPr sz="513">
              <a:latin typeface="Times New Roman"/>
              <a:cs typeface="Times New Roman"/>
            </a:endParaRPr>
          </a:p>
        </p:txBody>
      </p:sp>
      <p:sp>
        <p:nvSpPr>
          <p:cNvPr id="41" name="object 41"/>
          <p:cNvSpPr txBox="1"/>
          <p:nvPr/>
        </p:nvSpPr>
        <p:spPr>
          <a:xfrm>
            <a:off x="5530287" y="3125513"/>
            <a:ext cx="816526" cy="936427"/>
          </a:xfrm>
          <a:prstGeom prst="rect">
            <a:avLst/>
          </a:prstGeom>
        </p:spPr>
        <p:txBody>
          <a:bodyPr vert="horz" wrap="square" lIns="0" tIns="8145" rIns="0" bIns="0" rtlCol="0">
            <a:spAutoFit/>
          </a:bodyPr>
          <a:lstStyle/>
          <a:p>
            <a:pPr marL="39500">
              <a:lnSpc>
                <a:spcPts val="689"/>
              </a:lnSpc>
              <a:spcBef>
                <a:spcPts val="64"/>
              </a:spcBef>
            </a:pPr>
            <a:r>
              <a:rPr sz="577" b="1" spc="-6" dirty="0">
                <a:solidFill>
                  <a:srgbClr val="333333"/>
                </a:solidFill>
                <a:latin typeface="Times New Roman"/>
                <a:cs typeface="Times New Roman"/>
              </a:rPr>
              <a:t>Process:</a:t>
            </a:r>
            <a:endParaRPr sz="577">
              <a:latin typeface="Times New Roman"/>
              <a:cs typeface="Times New Roman"/>
            </a:endParaRPr>
          </a:p>
          <a:p>
            <a:pPr marL="94884">
              <a:lnSpc>
                <a:spcPts val="612"/>
              </a:lnSpc>
            </a:pPr>
            <a:r>
              <a:rPr sz="513" dirty="0">
                <a:solidFill>
                  <a:srgbClr val="494949"/>
                </a:solidFill>
                <a:latin typeface="Times New Roman"/>
                <a:cs typeface="Times New Roman"/>
              </a:rPr>
              <a:t>Comp</a:t>
            </a:r>
            <a:r>
              <a:rPr sz="513" dirty="0">
                <a:solidFill>
                  <a:srgbClr val="1F1F1F"/>
                </a:solidFill>
                <a:latin typeface="Times New Roman"/>
                <a:cs typeface="Times New Roman"/>
              </a:rPr>
              <a:t>l</a:t>
            </a:r>
            <a:r>
              <a:rPr sz="513" dirty="0">
                <a:solidFill>
                  <a:srgbClr val="494949"/>
                </a:solidFill>
                <a:latin typeface="Times New Roman"/>
                <a:cs typeface="Times New Roman"/>
              </a:rPr>
              <a:t>ex</a:t>
            </a:r>
            <a:r>
              <a:rPr sz="513" spc="-26" dirty="0">
                <a:solidFill>
                  <a:srgbClr val="494949"/>
                </a:solidFill>
                <a:latin typeface="Times New Roman"/>
                <a:cs typeface="Times New Roman"/>
              </a:rPr>
              <a:t> </a:t>
            </a:r>
            <a:r>
              <a:rPr sz="513" spc="-6" dirty="0">
                <a:solidFill>
                  <a:srgbClr val="333333"/>
                </a:solidFill>
                <a:latin typeface="Times New Roman"/>
                <a:cs typeface="Times New Roman"/>
              </a:rPr>
              <a:t>thinking</a:t>
            </a:r>
            <a:endParaRPr sz="513">
              <a:latin typeface="Times New Roman"/>
              <a:cs typeface="Times New Roman"/>
            </a:endParaRPr>
          </a:p>
          <a:p>
            <a:pPr marL="94069" marR="4072" indent="4887">
              <a:lnSpc>
                <a:spcPct val="105200"/>
              </a:lnSpc>
              <a:spcBef>
                <a:spcPts val="22"/>
              </a:spcBef>
            </a:pPr>
            <a:r>
              <a:rPr sz="513" dirty="0">
                <a:solidFill>
                  <a:srgbClr val="333333"/>
                </a:solidFill>
                <a:latin typeface="Times New Roman"/>
                <a:cs typeface="Times New Roman"/>
              </a:rPr>
              <a:t>Experts'</a:t>
            </a:r>
            <a:r>
              <a:rPr sz="513" spc="38" dirty="0">
                <a:solidFill>
                  <a:srgbClr val="333333"/>
                </a:solidFill>
                <a:latin typeface="Times New Roman"/>
                <a:cs typeface="Times New Roman"/>
              </a:rPr>
              <a:t> </a:t>
            </a:r>
            <a:r>
              <a:rPr sz="513" dirty="0">
                <a:solidFill>
                  <a:srgbClr val="494949"/>
                </a:solidFill>
                <a:latin typeface="Times New Roman"/>
                <a:cs typeface="Times New Roman"/>
              </a:rPr>
              <a:t>researc</a:t>
            </a:r>
            <a:r>
              <a:rPr sz="513" dirty="0">
                <a:solidFill>
                  <a:srgbClr val="1F1F1F"/>
                </a:solidFill>
                <a:latin typeface="Times New Roman"/>
                <a:cs typeface="Times New Roman"/>
              </a:rPr>
              <a:t>h</a:t>
            </a:r>
            <a:r>
              <a:rPr sz="513" spc="80" dirty="0">
                <a:solidFill>
                  <a:srgbClr val="1F1F1F"/>
                </a:solidFill>
                <a:latin typeface="Times New Roman"/>
                <a:cs typeface="Times New Roman"/>
              </a:rPr>
              <a:t> </a:t>
            </a:r>
            <a:r>
              <a:rPr sz="513" spc="-6" dirty="0">
                <a:solidFill>
                  <a:srgbClr val="1F1F1F"/>
                </a:solidFill>
                <a:latin typeface="Times New Roman"/>
                <a:cs typeface="Times New Roman"/>
              </a:rPr>
              <a:t>m</a:t>
            </a:r>
            <a:r>
              <a:rPr sz="513" spc="-6" dirty="0">
                <a:solidFill>
                  <a:srgbClr val="494949"/>
                </a:solidFill>
                <a:latin typeface="Times New Roman"/>
                <a:cs typeface="Times New Roman"/>
              </a:rPr>
              <a:t>et</a:t>
            </a:r>
            <a:r>
              <a:rPr sz="513" spc="-6" dirty="0">
                <a:solidFill>
                  <a:srgbClr val="1F1F1F"/>
                </a:solidFill>
                <a:latin typeface="Times New Roman"/>
                <a:cs typeface="Times New Roman"/>
              </a:rPr>
              <a:t>h</a:t>
            </a:r>
            <a:r>
              <a:rPr sz="513" spc="-6" dirty="0">
                <a:solidFill>
                  <a:srgbClr val="494949"/>
                </a:solidFill>
                <a:latin typeface="Times New Roman"/>
                <a:cs typeface="Times New Roman"/>
              </a:rPr>
              <a:t>ods</a:t>
            </a:r>
            <a:r>
              <a:rPr sz="513" spc="321" dirty="0">
                <a:solidFill>
                  <a:srgbClr val="494949"/>
                </a:solidFill>
                <a:latin typeface="Times New Roman"/>
                <a:cs typeface="Times New Roman"/>
              </a:rPr>
              <a:t> </a:t>
            </a:r>
            <a:r>
              <a:rPr sz="513" dirty="0">
                <a:solidFill>
                  <a:srgbClr val="494949"/>
                </a:solidFill>
                <a:latin typeface="Times New Roman"/>
                <a:cs typeface="Times New Roman"/>
              </a:rPr>
              <a:t>Assembling</a:t>
            </a:r>
            <a:r>
              <a:rPr sz="513" spc="29" dirty="0">
                <a:solidFill>
                  <a:srgbClr val="494949"/>
                </a:solidFill>
                <a:latin typeface="Times New Roman"/>
                <a:cs typeface="Times New Roman"/>
              </a:rPr>
              <a:t> </a:t>
            </a:r>
            <a:r>
              <a:rPr sz="513" spc="-6" dirty="0">
                <a:solidFill>
                  <a:srgbClr val="1F1F1F"/>
                </a:solidFill>
                <a:latin typeface="Times New Roman"/>
                <a:cs typeface="Times New Roman"/>
              </a:rPr>
              <a:t>r</a:t>
            </a:r>
            <a:r>
              <a:rPr sz="513" spc="-6" dirty="0">
                <a:solidFill>
                  <a:srgbClr val="494949"/>
                </a:solidFill>
                <a:latin typeface="Times New Roman"/>
                <a:cs typeface="Times New Roman"/>
              </a:rPr>
              <a:t>esearch</a:t>
            </a:r>
            <a:r>
              <a:rPr sz="513" spc="321" dirty="0">
                <a:solidFill>
                  <a:srgbClr val="494949"/>
                </a:solidFill>
                <a:latin typeface="Times New Roman"/>
                <a:cs typeface="Times New Roman"/>
              </a:rPr>
              <a:t> </a:t>
            </a:r>
            <a:r>
              <a:rPr sz="513" spc="-6" dirty="0">
                <a:solidFill>
                  <a:srgbClr val="333333"/>
                </a:solidFill>
                <a:latin typeface="Times New Roman"/>
                <a:cs typeface="Times New Roman"/>
              </a:rPr>
              <a:t>hypothesis</a:t>
            </a:r>
            <a:endParaRPr sz="513">
              <a:latin typeface="Times New Roman"/>
              <a:cs typeface="Times New Roman"/>
            </a:endParaRPr>
          </a:p>
          <a:p>
            <a:pPr marL="98141" marR="3258" indent="814">
              <a:lnSpc>
                <a:spcPts val="673"/>
              </a:lnSpc>
              <a:spcBef>
                <a:spcPts val="6"/>
              </a:spcBef>
            </a:pPr>
            <a:r>
              <a:rPr sz="513" dirty="0">
                <a:solidFill>
                  <a:srgbClr val="333333"/>
                </a:solidFill>
                <a:latin typeface="Times New Roman"/>
                <a:cs typeface="Times New Roman"/>
              </a:rPr>
              <a:t>Learning</a:t>
            </a:r>
            <a:r>
              <a:rPr sz="513" spc="32" dirty="0">
                <a:solidFill>
                  <a:srgbClr val="333333"/>
                </a:solidFill>
                <a:latin typeface="Times New Roman"/>
                <a:cs typeface="Times New Roman"/>
              </a:rPr>
              <a:t> </a:t>
            </a:r>
            <a:r>
              <a:rPr sz="513" dirty="0">
                <a:solidFill>
                  <a:srgbClr val="333333"/>
                </a:solidFill>
                <a:latin typeface="Times New Roman"/>
                <a:cs typeface="Times New Roman"/>
              </a:rPr>
              <a:t>through</a:t>
            </a:r>
            <a:r>
              <a:rPr sz="513" spc="73" dirty="0">
                <a:solidFill>
                  <a:srgbClr val="333333"/>
                </a:solidFill>
                <a:latin typeface="Times New Roman"/>
                <a:cs typeface="Times New Roman"/>
              </a:rPr>
              <a:t> </a:t>
            </a:r>
            <a:r>
              <a:rPr sz="513" spc="-6" dirty="0">
                <a:solidFill>
                  <a:srgbClr val="494949"/>
                </a:solidFill>
                <a:latin typeface="Times New Roman"/>
                <a:cs typeface="Times New Roman"/>
              </a:rPr>
              <a:t>researc</a:t>
            </a:r>
            <a:r>
              <a:rPr sz="513" spc="-6" dirty="0">
                <a:solidFill>
                  <a:srgbClr val="1F1F1F"/>
                </a:solidFill>
                <a:latin typeface="Times New Roman"/>
                <a:cs typeface="Times New Roman"/>
              </a:rPr>
              <a:t>h</a:t>
            </a:r>
            <a:r>
              <a:rPr sz="513" spc="321" dirty="0">
                <a:solidFill>
                  <a:srgbClr val="1F1F1F"/>
                </a:solidFill>
                <a:latin typeface="Times New Roman"/>
                <a:cs typeface="Times New Roman"/>
              </a:rPr>
              <a:t> </a:t>
            </a:r>
            <a:r>
              <a:rPr sz="513" dirty="0">
                <a:solidFill>
                  <a:srgbClr val="333333"/>
                </a:solidFill>
                <a:latin typeface="Times New Roman"/>
                <a:cs typeface="Times New Roman"/>
              </a:rPr>
              <a:t>Open</a:t>
            </a:r>
            <a:r>
              <a:rPr sz="513" spc="26" dirty="0">
                <a:solidFill>
                  <a:srgbClr val="333333"/>
                </a:solidFill>
                <a:latin typeface="Times New Roman"/>
                <a:cs typeface="Times New Roman"/>
              </a:rPr>
              <a:t> </a:t>
            </a:r>
            <a:r>
              <a:rPr sz="513" dirty="0">
                <a:solidFill>
                  <a:srgbClr val="333333"/>
                </a:solidFill>
                <a:latin typeface="Times New Roman"/>
                <a:cs typeface="Times New Roman"/>
              </a:rPr>
              <a:t>self-</a:t>
            </a:r>
            <a:r>
              <a:rPr sz="513" spc="-6" dirty="0">
                <a:solidFill>
                  <a:srgbClr val="333333"/>
                </a:solidFill>
                <a:latin typeface="Times New Roman"/>
                <a:cs typeface="Times New Roman"/>
              </a:rPr>
              <a:t>experiment</a:t>
            </a:r>
            <a:r>
              <a:rPr sz="513" spc="321" dirty="0">
                <a:solidFill>
                  <a:srgbClr val="333333"/>
                </a:solidFill>
                <a:latin typeface="Times New Roman"/>
                <a:cs typeface="Times New Roman"/>
              </a:rPr>
              <a:t> </a:t>
            </a:r>
            <a:r>
              <a:rPr sz="513" spc="-6" dirty="0">
                <a:solidFill>
                  <a:srgbClr val="333333"/>
                </a:solidFill>
                <a:latin typeface="Times New Roman"/>
                <a:cs typeface="Times New Roman"/>
              </a:rPr>
              <a:t>Flexible</a:t>
            </a:r>
            <a:r>
              <a:rPr sz="513" spc="-3" dirty="0">
                <a:solidFill>
                  <a:srgbClr val="333333"/>
                </a:solidFill>
                <a:latin typeface="Times New Roman"/>
                <a:cs typeface="Times New Roman"/>
              </a:rPr>
              <a:t> </a:t>
            </a:r>
            <a:r>
              <a:rPr sz="513" dirty="0">
                <a:solidFill>
                  <a:srgbClr val="1F1F1F"/>
                </a:solidFill>
                <a:latin typeface="Times New Roman"/>
                <a:cs typeface="Times New Roman"/>
              </a:rPr>
              <a:t>l</a:t>
            </a:r>
            <a:r>
              <a:rPr sz="513" dirty="0">
                <a:solidFill>
                  <a:srgbClr val="494949"/>
                </a:solidFill>
                <a:latin typeface="Times New Roman"/>
                <a:cs typeface="Times New Roman"/>
              </a:rPr>
              <a:t>earning</a:t>
            </a:r>
            <a:r>
              <a:rPr sz="513" spc="35" dirty="0">
                <a:solidFill>
                  <a:srgbClr val="494949"/>
                </a:solidFill>
                <a:latin typeface="Times New Roman"/>
                <a:cs typeface="Times New Roman"/>
              </a:rPr>
              <a:t> </a:t>
            </a:r>
            <a:r>
              <a:rPr sz="513" spc="-13" dirty="0">
                <a:solidFill>
                  <a:srgbClr val="333333"/>
                </a:solidFill>
                <a:latin typeface="Times New Roman"/>
                <a:cs typeface="Times New Roman"/>
              </a:rPr>
              <a:t>pace</a:t>
            </a:r>
            <a:endParaRPr sz="513">
              <a:latin typeface="Times New Roman"/>
              <a:cs typeface="Times New Roman"/>
            </a:endParaRPr>
          </a:p>
          <a:p>
            <a:pPr marL="8145" marR="154338" indent="91219" algn="r">
              <a:lnSpc>
                <a:spcPct val="105200"/>
              </a:lnSpc>
              <a:spcBef>
                <a:spcPts val="10"/>
              </a:spcBef>
            </a:pPr>
            <a:r>
              <a:rPr sz="513" spc="-6" dirty="0">
                <a:solidFill>
                  <a:srgbClr val="333333"/>
                </a:solidFill>
                <a:latin typeface="Times New Roman"/>
                <a:cs typeface="Times New Roman"/>
              </a:rPr>
              <a:t>Reflection</a:t>
            </a:r>
            <a:r>
              <a:rPr sz="513" spc="32" dirty="0">
                <a:solidFill>
                  <a:srgbClr val="333333"/>
                </a:solidFill>
                <a:latin typeface="Times New Roman"/>
                <a:cs typeface="Times New Roman"/>
              </a:rPr>
              <a:t> </a:t>
            </a:r>
            <a:r>
              <a:rPr sz="513" dirty="0">
                <a:solidFill>
                  <a:srgbClr val="494949"/>
                </a:solidFill>
                <a:latin typeface="Times New Roman"/>
                <a:cs typeface="Times New Roman"/>
              </a:rPr>
              <a:t>a</a:t>
            </a:r>
            <a:r>
              <a:rPr sz="513" dirty="0">
                <a:solidFill>
                  <a:srgbClr val="1F1F1F"/>
                </a:solidFill>
                <a:latin typeface="Times New Roman"/>
                <a:cs typeface="Times New Roman"/>
              </a:rPr>
              <a:t>nd</a:t>
            </a:r>
            <a:r>
              <a:rPr sz="513" spc="38" dirty="0">
                <a:solidFill>
                  <a:srgbClr val="1F1F1F"/>
                </a:solidFill>
                <a:latin typeface="Times New Roman"/>
                <a:cs typeface="Times New Roman"/>
              </a:rPr>
              <a:t> </a:t>
            </a:r>
            <a:r>
              <a:rPr sz="513" spc="-6" dirty="0">
                <a:solidFill>
                  <a:srgbClr val="333333"/>
                </a:solidFill>
                <a:latin typeface="Times New Roman"/>
                <a:cs typeface="Times New Roman"/>
              </a:rPr>
              <a:t>study</a:t>
            </a:r>
            <a:r>
              <a:rPr sz="513" spc="321" dirty="0">
                <a:solidFill>
                  <a:srgbClr val="333333"/>
                </a:solidFill>
                <a:latin typeface="Times New Roman"/>
                <a:cs typeface="Times New Roman"/>
              </a:rPr>
              <a:t> </a:t>
            </a:r>
            <a:r>
              <a:rPr sz="513" dirty="0">
                <a:solidFill>
                  <a:srgbClr val="333333"/>
                </a:solidFill>
                <a:latin typeface="Times New Roman"/>
                <a:cs typeface="Times New Roman"/>
              </a:rPr>
              <a:t>Pupil</a:t>
            </a:r>
            <a:r>
              <a:rPr sz="513" spc="-29" dirty="0">
                <a:solidFill>
                  <a:srgbClr val="333333"/>
                </a:solidFill>
                <a:latin typeface="Times New Roman"/>
                <a:cs typeface="Times New Roman"/>
              </a:rPr>
              <a:t> </a:t>
            </a:r>
            <a:r>
              <a:rPr sz="513" dirty="0">
                <a:solidFill>
                  <a:srgbClr val="494949"/>
                </a:solidFill>
                <a:latin typeface="Times New Roman"/>
                <a:cs typeface="Times New Roman"/>
              </a:rPr>
              <a:t>c</a:t>
            </a:r>
            <a:r>
              <a:rPr sz="513" dirty="0">
                <a:solidFill>
                  <a:srgbClr val="1F1F1F"/>
                </a:solidFill>
                <a:latin typeface="Times New Roman"/>
                <a:cs typeface="Times New Roman"/>
              </a:rPr>
              <a:t>h</a:t>
            </a:r>
            <a:r>
              <a:rPr sz="513" dirty="0">
                <a:solidFill>
                  <a:srgbClr val="494949"/>
                </a:solidFill>
                <a:latin typeface="Times New Roman"/>
                <a:cs typeface="Times New Roman"/>
              </a:rPr>
              <a:t>oose</a:t>
            </a:r>
            <a:r>
              <a:rPr sz="513" spc="19" dirty="0">
                <a:solidFill>
                  <a:srgbClr val="494949"/>
                </a:solidFill>
                <a:latin typeface="Times New Roman"/>
                <a:cs typeface="Times New Roman"/>
              </a:rPr>
              <a:t> </a:t>
            </a:r>
            <a:r>
              <a:rPr sz="513" spc="-6" dirty="0">
                <a:solidFill>
                  <a:srgbClr val="494949"/>
                </a:solidFill>
                <a:latin typeface="Times New Roman"/>
                <a:cs typeface="Times New Roman"/>
              </a:rPr>
              <a:t>process</a:t>
            </a:r>
            <a:r>
              <a:rPr sz="513" spc="96" dirty="0">
                <a:solidFill>
                  <a:srgbClr val="494949"/>
                </a:solidFill>
                <a:latin typeface="Times New Roman"/>
                <a:cs typeface="Times New Roman"/>
              </a:rPr>
              <a:t> Variety</a:t>
            </a:r>
            <a:r>
              <a:rPr sz="513" spc="45" dirty="0">
                <a:solidFill>
                  <a:srgbClr val="494949"/>
                </a:solidFill>
                <a:latin typeface="Times New Roman"/>
                <a:cs typeface="Times New Roman"/>
              </a:rPr>
              <a:t> </a:t>
            </a:r>
            <a:r>
              <a:rPr sz="513" dirty="0">
                <a:solidFill>
                  <a:srgbClr val="494949"/>
                </a:solidFill>
                <a:latin typeface="Times New Roman"/>
                <a:cs typeface="Times New Roman"/>
              </a:rPr>
              <a:t>and</a:t>
            </a:r>
            <a:r>
              <a:rPr sz="513" spc="-10" dirty="0">
                <a:solidFill>
                  <a:srgbClr val="494949"/>
                </a:solidFill>
                <a:latin typeface="Times New Roman"/>
                <a:cs typeface="Times New Roman"/>
              </a:rPr>
              <a:t> </a:t>
            </a:r>
            <a:r>
              <a:rPr sz="513" spc="-6" dirty="0">
                <a:solidFill>
                  <a:srgbClr val="494949"/>
                </a:solidFill>
                <a:latin typeface="Times New Roman"/>
                <a:cs typeface="Times New Roman"/>
              </a:rPr>
              <a:t>diversity</a:t>
            </a:r>
            <a:endParaRPr sz="513">
              <a:latin typeface="Times New Roman"/>
              <a:cs typeface="Times New Roman"/>
            </a:endParaRPr>
          </a:p>
        </p:txBody>
      </p:sp>
      <p:sp>
        <p:nvSpPr>
          <p:cNvPr id="42" name="object 42"/>
          <p:cNvSpPr txBox="1"/>
          <p:nvPr/>
        </p:nvSpPr>
        <p:spPr>
          <a:xfrm>
            <a:off x="6385943" y="4103105"/>
            <a:ext cx="113621" cy="111779"/>
          </a:xfrm>
          <a:prstGeom prst="rect">
            <a:avLst/>
          </a:prstGeom>
        </p:spPr>
        <p:txBody>
          <a:bodyPr vert="horz" wrap="square" lIns="0" tIns="8145" rIns="0" bIns="0" rtlCol="0">
            <a:spAutoFit/>
          </a:bodyPr>
          <a:lstStyle/>
          <a:p>
            <a:pPr marL="8145">
              <a:spcBef>
                <a:spcPts val="64"/>
              </a:spcBef>
            </a:pPr>
            <a:r>
              <a:rPr sz="673" b="1" spc="-16" dirty="0">
                <a:solidFill>
                  <a:srgbClr val="333333"/>
                </a:solidFill>
              </a:rPr>
              <a:t>17</a:t>
            </a:r>
            <a:endParaRPr sz="673"/>
          </a:p>
        </p:txBody>
      </p:sp>
      <p:sp>
        <p:nvSpPr>
          <p:cNvPr id="43" name="object 43"/>
          <p:cNvSpPr txBox="1"/>
          <p:nvPr/>
        </p:nvSpPr>
        <p:spPr>
          <a:xfrm>
            <a:off x="4958849" y="4624453"/>
            <a:ext cx="194256" cy="245495"/>
          </a:xfrm>
          <a:prstGeom prst="rect">
            <a:avLst/>
          </a:prstGeom>
        </p:spPr>
        <p:txBody>
          <a:bodyPr vert="horz" wrap="square" lIns="0" tIns="8552" rIns="0" bIns="0" rtlCol="0">
            <a:spAutoFit/>
          </a:bodyPr>
          <a:lstStyle/>
          <a:p>
            <a:pPr marL="8145">
              <a:spcBef>
                <a:spcPts val="67"/>
              </a:spcBef>
            </a:pPr>
            <a:r>
              <a:rPr sz="1539" b="1" spc="42" dirty="0">
                <a:solidFill>
                  <a:srgbClr val="426980"/>
                </a:solidFill>
                <a:latin typeface="Times New Roman"/>
                <a:cs typeface="Times New Roman"/>
              </a:rPr>
              <a:t>!5</a:t>
            </a:r>
            <a:endParaRPr sz="1539">
              <a:latin typeface="Times New Roman"/>
              <a:cs typeface="Times New Roman"/>
            </a:endParaRPr>
          </a:p>
        </p:txBody>
      </p:sp>
      <p:sp>
        <p:nvSpPr>
          <p:cNvPr id="44" name="object 44"/>
          <p:cNvSpPr txBox="1"/>
          <p:nvPr/>
        </p:nvSpPr>
        <p:spPr>
          <a:xfrm>
            <a:off x="4904281" y="4821733"/>
            <a:ext cx="376701" cy="52724"/>
          </a:xfrm>
          <a:prstGeom prst="rect">
            <a:avLst/>
          </a:prstGeom>
        </p:spPr>
        <p:txBody>
          <a:bodyPr vert="horz" wrap="square" lIns="0" tIns="8145" rIns="0" bIns="0" rtlCol="0">
            <a:spAutoFit/>
          </a:bodyPr>
          <a:lstStyle/>
          <a:p>
            <a:pPr marL="8145">
              <a:spcBef>
                <a:spcPts val="64"/>
              </a:spcBef>
            </a:pPr>
            <a:r>
              <a:rPr sz="289" b="1" spc="-22" dirty="0">
                <a:solidFill>
                  <a:srgbClr val="6B8C9E"/>
                </a:solidFill>
                <a:latin typeface="Times New Roman"/>
                <a:cs typeface="Times New Roman"/>
              </a:rPr>
              <a:t>flCI.INMTOUPOITCl1iD</a:t>
            </a:r>
            <a:endParaRPr sz="289">
              <a:latin typeface="Times New Roman"/>
              <a:cs typeface="Times New Roman"/>
            </a:endParaRPr>
          </a:p>
        </p:txBody>
      </p:sp>
      <p:sp>
        <p:nvSpPr>
          <p:cNvPr id="45" name="object 45"/>
          <p:cNvSpPr txBox="1"/>
          <p:nvPr/>
        </p:nvSpPr>
        <p:spPr>
          <a:xfrm>
            <a:off x="4898493" y="4710447"/>
            <a:ext cx="213803" cy="280120"/>
          </a:xfrm>
          <a:prstGeom prst="rect">
            <a:avLst/>
          </a:prstGeom>
        </p:spPr>
        <p:txBody>
          <a:bodyPr vert="horz" wrap="square" lIns="0" tIns="8552" rIns="0" bIns="0" rtlCol="0">
            <a:spAutoFit/>
          </a:bodyPr>
          <a:lstStyle/>
          <a:p>
            <a:pPr marL="8145">
              <a:spcBef>
                <a:spcPts val="67"/>
              </a:spcBef>
            </a:pPr>
            <a:r>
              <a:rPr sz="1764" spc="-73" dirty="0">
                <a:solidFill>
                  <a:srgbClr val="6B8C9E"/>
                </a:solidFill>
              </a:rPr>
              <a:t>--</a:t>
            </a:r>
            <a:r>
              <a:rPr sz="1764" spc="-32" dirty="0">
                <a:solidFill>
                  <a:srgbClr val="6B8C9E"/>
                </a:solidFill>
              </a:rPr>
              <a:t>-</a:t>
            </a:r>
            <a:endParaRPr sz="1764"/>
          </a:p>
        </p:txBody>
      </p:sp>
      <p:sp>
        <p:nvSpPr>
          <p:cNvPr id="46" name="object 46"/>
          <p:cNvSpPr txBox="1"/>
          <p:nvPr/>
        </p:nvSpPr>
        <p:spPr>
          <a:xfrm>
            <a:off x="5772528" y="4702126"/>
            <a:ext cx="434123" cy="172035"/>
          </a:xfrm>
          <a:prstGeom prst="rect">
            <a:avLst/>
          </a:prstGeom>
        </p:spPr>
        <p:txBody>
          <a:bodyPr vert="horz" wrap="square" lIns="0" tIns="0" rIns="0" bIns="0" rtlCol="0">
            <a:spAutoFit/>
          </a:bodyPr>
          <a:lstStyle/>
          <a:p>
            <a:pPr marL="223160" indent="-221938">
              <a:lnSpc>
                <a:spcPts val="744"/>
              </a:lnSpc>
              <a:buClr>
                <a:srgbClr val="116EBA"/>
              </a:buClr>
              <a:buSzPts val="4350"/>
              <a:buChar char="■"/>
              <a:tabLst>
                <a:tab pos="223160" algn="l"/>
              </a:tabLst>
            </a:pPr>
            <a:r>
              <a:rPr sz="481" spc="-80" dirty="0">
                <a:solidFill>
                  <a:srgbClr val="426980"/>
                </a:solidFill>
              </a:rPr>
              <a:t>Funded</a:t>
            </a:r>
            <a:r>
              <a:rPr sz="513" b="1" spc="-80" dirty="0">
                <a:solidFill>
                  <a:srgbClr val="426980"/>
                </a:solidFill>
              </a:rPr>
              <a:t>by</a:t>
            </a:r>
            <a:endParaRPr sz="513"/>
          </a:p>
        </p:txBody>
      </p:sp>
      <p:sp>
        <p:nvSpPr>
          <p:cNvPr id="47" name="object 47"/>
          <p:cNvSpPr txBox="1"/>
          <p:nvPr/>
        </p:nvSpPr>
        <p:spPr>
          <a:xfrm>
            <a:off x="5989057" y="4770823"/>
            <a:ext cx="389326" cy="82219"/>
          </a:xfrm>
          <a:prstGeom prst="rect">
            <a:avLst/>
          </a:prstGeom>
        </p:spPr>
        <p:txBody>
          <a:bodyPr vert="horz" wrap="square" lIns="0" tIns="8145" rIns="0" bIns="0" rtlCol="0">
            <a:spAutoFit/>
          </a:bodyPr>
          <a:lstStyle/>
          <a:p>
            <a:pPr marL="8145">
              <a:spcBef>
                <a:spcPts val="64"/>
              </a:spcBef>
            </a:pPr>
            <a:r>
              <a:rPr sz="481" spc="-67" dirty="0">
                <a:solidFill>
                  <a:srgbClr val="426980"/>
                </a:solidFill>
              </a:rPr>
              <a:t>theEuropeanUnion</a:t>
            </a:r>
            <a:endParaRPr sz="481"/>
          </a:p>
        </p:txBody>
      </p:sp>
      <p:sp>
        <p:nvSpPr>
          <p:cNvPr id="48" name="object 48"/>
          <p:cNvSpPr txBox="1"/>
          <p:nvPr/>
        </p:nvSpPr>
        <p:spPr>
          <a:xfrm>
            <a:off x="4758817" y="4890757"/>
            <a:ext cx="1647712" cy="97031"/>
          </a:xfrm>
          <a:prstGeom prst="rect">
            <a:avLst/>
          </a:prstGeom>
        </p:spPr>
        <p:txBody>
          <a:bodyPr vert="horz" wrap="square" lIns="0" tIns="8145" rIns="0" bIns="0" rtlCol="0">
            <a:spAutoFit/>
          </a:bodyPr>
          <a:lstStyle/>
          <a:p>
            <a:pPr marL="8145">
              <a:spcBef>
                <a:spcPts val="64"/>
              </a:spcBef>
            </a:pPr>
            <a:r>
              <a:rPr sz="513" b="1" spc="45" dirty="0">
                <a:solidFill>
                  <a:srgbClr val="426980"/>
                </a:solidFill>
                <a:latin typeface="Times New Roman"/>
                <a:cs typeface="Times New Roman"/>
              </a:rPr>
              <a:t>Creating</a:t>
            </a:r>
            <a:r>
              <a:rPr sz="513" b="1" spc="-29" dirty="0">
                <a:solidFill>
                  <a:srgbClr val="426980"/>
                </a:solidFill>
                <a:latin typeface="Times New Roman"/>
                <a:cs typeface="Times New Roman"/>
              </a:rPr>
              <a:t> </a:t>
            </a:r>
            <a:r>
              <a:rPr sz="513" b="1" spc="48" dirty="0">
                <a:solidFill>
                  <a:srgbClr val="426980"/>
                </a:solidFill>
                <a:latin typeface="Times New Roman"/>
                <a:cs typeface="Times New Roman"/>
              </a:rPr>
              <a:t>a</a:t>
            </a:r>
            <a:r>
              <a:rPr sz="513" b="1" spc="-6" dirty="0">
                <a:solidFill>
                  <a:srgbClr val="426980"/>
                </a:solidFill>
                <a:latin typeface="Times New Roman"/>
                <a:cs typeface="Times New Roman"/>
              </a:rPr>
              <a:t> </a:t>
            </a:r>
            <a:r>
              <a:rPr sz="577" b="1" spc="32" dirty="0">
                <a:solidFill>
                  <a:srgbClr val="426980"/>
                </a:solidFill>
                <a:latin typeface="Times New Roman"/>
                <a:cs typeface="Times New Roman"/>
              </a:rPr>
              <a:t>full</a:t>
            </a:r>
            <a:r>
              <a:rPr sz="577" b="1" spc="-19" dirty="0">
                <a:solidFill>
                  <a:srgbClr val="426980"/>
                </a:solidFill>
                <a:latin typeface="Times New Roman"/>
                <a:cs typeface="Times New Roman"/>
              </a:rPr>
              <a:t> </a:t>
            </a:r>
            <a:r>
              <a:rPr sz="513" b="1" spc="48" dirty="0">
                <a:solidFill>
                  <a:srgbClr val="426980"/>
                </a:solidFill>
                <a:latin typeface="Times New Roman"/>
                <a:cs typeface="Times New Roman"/>
              </a:rPr>
              <a:t>pedagogic</a:t>
            </a:r>
            <a:r>
              <a:rPr sz="513" b="1" spc="-35" dirty="0">
                <a:solidFill>
                  <a:srgbClr val="426980"/>
                </a:solidFill>
                <a:latin typeface="Times New Roman"/>
                <a:cs typeface="Times New Roman"/>
              </a:rPr>
              <a:t> </a:t>
            </a:r>
            <a:r>
              <a:rPr sz="513" b="1" spc="58" dirty="0">
                <a:solidFill>
                  <a:srgbClr val="426980"/>
                </a:solidFill>
                <a:latin typeface="Times New Roman"/>
                <a:cs typeface="Times New Roman"/>
              </a:rPr>
              <a:t>approach</a:t>
            </a:r>
            <a:r>
              <a:rPr sz="513" b="1" spc="-48" dirty="0">
                <a:solidFill>
                  <a:srgbClr val="426980"/>
                </a:solidFill>
                <a:latin typeface="Times New Roman"/>
                <a:cs typeface="Times New Roman"/>
              </a:rPr>
              <a:t> </a:t>
            </a:r>
            <a:r>
              <a:rPr sz="513" b="1" spc="61" dirty="0">
                <a:solidFill>
                  <a:srgbClr val="426980"/>
                </a:solidFill>
                <a:latin typeface="Times New Roman"/>
                <a:cs typeface="Times New Roman"/>
              </a:rPr>
              <a:t>and</a:t>
            </a:r>
            <a:r>
              <a:rPr sz="513" b="1" spc="3" dirty="0">
                <a:solidFill>
                  <a:srgbClr val="426980"/>
                </a:solidFill>
                <a:latin typeface="Times New Roman"/>
                <a:cs typeface="Times New Roman"/>
              </a:rPr>
              <a:t> </a:t>
            </a:r>
            <a:r>
              <a:rPr sz="513" b="1" spc="51" dirty="0">
                <a:solidFill>
                  <a:srgbClr val="426980"/>
                </a:solidFill>
                <a:latin typeface="Times New Roman"/>
                <a:cs typeface="Times New Roman"/>
              </a:rPr>
              <a:t>program</a:t>
            </a:r>
            <a:endParaRPr sz="513">
              <a:latin typeface="Times New Roman"/>
              <a:cs typeface="Times New Roman"/>
            </a:endParaRPr>
          </a:p>
        </p:txBody>
      </p:sp>
      <p:sp>
        <p:nvSpPr>
          <p:cNvPr id="49" name="object 49"/>
          <p:cNvSpPr txBox="1"/>
          <p:nvPr/>
        </p:nvSpPr>
        <p:spPr>
          <a:xfrm>
            <a:off x="4751306" y="4994863"/>
            <a:ext cx="807159" cy="835568"/>
          </a:xfrm>
          <a:prstGeom prst="rect">
            <a:avLst/>
          </a:prstGeom>
        </p:spPr>
        <p:txBody>
          <a:bodyPr vert="horz" wrap="square" lIns="0" tIns="15068" rIns="0" bIns="0" rtlCol="0">
            <a:spAutoFit/>
          </a:bodyPr>
          <a:lstStyle/>
          <a:p>
            <a:pPr marL="8145">
              <a:spcBef>
                <a:spcPts val="119"/>
              </a:spcBef>
            </a:pPr>
            <a:r>
              <a:rPr sz="513" b="1" spc="29" dirty="0">
                <a:solidFill>
                  <a:srgbClr val="333333"/>
                </a:solidFill>
                <a:latin typeface="Times New Roman"/>
                <a:cs typeface="Times New Roman"/>
              </a:rPr>
              <a:t>Learning</a:t>
            </a:r>
            <a:r>
              <a:rPr sz="513" b="1" spc="29" dirty="0">
                <a:solidFill>
                  <a:srgbClr val="494949"/>
                </a:solidFill>
                <a:latin typeface="Times New Roman"/>
                <a:cs typeface="Times New Roman"/>
              </a:rPr>
              <a:t>enviro</a:t>
            </a:r>
            <a:r>
              <a:rPr sz="513" b="1" spc="29" dirty="0">
                <a:solidFill>
                  <a:srgbClr val="1F1F1F"/>
                </a:solidFill>
                <a:latin typeface="Times New Roman"/>
                <a:cs typeface="Times New Roman"/>
              </a:rPr>
              <a:t>nm</a:t>
            </a:r>
            <a:r>
              <a:rPr sz="513" b="1" spc="29" dirty="0">
                <a:solidFill>
                  <a:srgbClr val="494949"/>
                </a:solidFill>
                <a:latin typeface="Times New Roman"/>
                <a:cs typeface="Times New Roman"/>
              </a:rPr>
              <a:t>ent:</a:t>
            </a:r>
            <a:endParaRPr sz="513">
              <a:latin typeface="Times New Roman"/>
              <a:cs typeface="Times New Roman"/>
            </a:endParaRPr>
          </a:p>
          <a:p>
            <a:pPr marL="74522" marR="455685" indent="814">
              <a:lnSpc>
                <a:spcPct val="95800"/>
              </a:lnSpc>
              <a:spcBef>
                <a:spcPts val="80"/>
              </a:spcBef>
            </a:pPr>
            <a:r>
              <a:rPr sz="513" spc="-6" dirty="0">
                <a:solidFill>
                  <a:srgbClr val="333333"/>
                </a:solidFill>
                <a:latin typeface="Times New Roman"/>
                <a:cs typeface="Times New Roman"/>
              </a:rPr>
              <a:t>Excepting</a:t>
            </a:r>
            <a:r>
              <a:rPr sz="513" spc="321" dirty="0">
                <a:solidFill>
                  <a:srgbClr val="333333"/>
                </a:solidFill>
                <a:latin typeface="Times New Roman"/>
                <a:cs typeface="Times New Roman"/>
              </a:rPr>
              <a:t> </a:t>
            </a:r>
            <a:r>
              <a:rPr sz="513" spc="-6" dirty="0">
                <a:solidFill>
                  <a:srgbClr val="494949"/>
                </a:solidFill>
                <a:latin typeface="Times New Roman"/>
                <a:cs typeface="Times New Roman"/>
              </a:rPr>
              <a:t>Comp</a:t>
            </a:r>
            <a:r>
              <a:rPr sz="513" spc="-6" dirty="0">
                <a:solidFill>
                  <a:srgbClr val="1F1F1F"/>
                </a:solidFill>
                <a:latin typeface="Times New Roman"/>
                <a:cs typeface="Times New Roman"/>
              </a:rPr>
              <a:t>l</a:t>
            </a:r>
            <a:r>
              <a:rPr sz="513" spc="-6" dirty="0">
                <a:solidFill>
                  <a:srgbClr val="494949"/>
                </a:solidFill>
                <a:latin typeface="Times New Roman"/>
                <a:cs typeface="Times New Roman"/>
              </a:rPr>
              <a:t>ex</a:t>
            </a:r>
            <a:r>
              <a:rPr sz="513" spc="321" dirty="0">
                <a:solidFill>
                  <a:srgbClr val="494949"/>
                </a:solidFill>
                <a:latin typeface="Times New Roman"/>
                <a:cs typeface="Times New Roman"/>
              </a:rPr>
              <a:t> </a:t>
            </a:r>
            <a:r>
              <a:rPr sz="513" spc="-6" dirty="0">
                <a:solidFill>
                  <a:srgbClr val="333333"/>
                </a:solidFill>
                <a:latin typeface="Times New Roman"/>
                <a:cs typeface="Times New Roman"/>
              </a:rPr>
              <a:t>Flexible</a:t>
            </a:r>
            <a:endParaRPr sz="513">
              <a:latin typeface="Times New Roman"/>
              <a:cs typeface="Times New Roman"/>
            </a:endParaRPr>
          </a:p>
          <a:p>
            <a:pPr marL="78187" marR="339626" indent="407">
              <a:lnSpc>
                <a:spcPts val="621"/>
              </a:lnSpc>
            </a:pPr>
            <a:r>
              <a:rPr sz="513" dirty="0">
                <a:solidFill>
                  <a:srgbClr val="333333"/>
                </a:solidFill>
                <a:latin typeface="Times New Roman"/>
                <a:cs typeface="Times New Roman"/>
              </a:rPr>
              <a:t>High </a:t>
            </a:r>
            <a:r>
              <a:rPr sz="513" spc="-6" dirty="0">
                <a:solidFill>
                  <a:srgbClr val="494949"/>
                </a:solidFill>
                <a:latin typeface="Times New Roman"/>
                <a:cs typeface="Times New Roman"/>
              </a:rPr>
              <a:t>mob</a:t>
            </a:r>
            <a:r>
              <a:rPr sz="513" spc="-6" dirty="0">
                <a:solidFill>
                  <a:srgbClr val="1F1F1F"/>
                </a:solidFill>
                <a:latin typeface="Times New Roman"/>
                <a:cs typeface="Times New Roman"/>
              </a:rPr>
              <a:t>ilit</a:t>
            </a:r>
            <a:r>
              <a:rPr sz="513" spc="-6" dirty="0">
                <a:solidFill>
                  <a:srgbClr val="494949"/>
                </a:solidFill>
                <a:latin typeface="Times New Roman"/>
                <a:cs typeface="Times New Roman"/>
              </a:rPr>
              <a:t>y</a:t>
            </a:r>
            <a:r>
              <a:rPr sz="513" spc="321" dirty="0">
                <a:solidFill>
                  <a:srgbClr val="494949"/>
                </a:solidFill>
                <a:latin typeface="Times New Roman"/>
                <a:cs typeface="Times New Roman"/>
              </a:rPr>
              <a:t> </a:t>
            </a:r>
            <a:r>
              <a:rPr sz="513" spc="-6" dirty="0">
                <a:solidFill>
                  <a:srgbClr val="333333"/>
                </a:solidFill>
                <a:latin typeface="Times New Roman"/>
                <a:cs typeface="Times New Roman"/>
              </a:rPr>
              <a:t>Independence</a:t>
            </a:r>
            <a:endParaRPr sz="513">
              <a:latin typeface="Times New Roman"/>
              <a:cs typeface="Times New Roman"/>
            </a:endParaRPr>
          </a:p>
          <a:p>
            <a:pPr marL="77373" marR="3258" indent="-407">
              <a:lnSpc>
                <a:spcPct val="105200"/>
              </a:lnSpc>
              <a:spcBef>
                <a:spcPts val="3"/>
              </a:spcBef>
            </a:pPr>
            <a:r>
              <a:rPr sz="513" spc="6" dirty="0">
                <a:solidFill>
                  <a:srgbClr val="494949"/>
                </a:solidFill>
                <a:latin typeface="Times New Roman"/>
                <a:cs typeface="Times New Roman"/>
              </a:rPr>
              <a:t>Concentrating</a:t>
            </a:r>
            <a:r>
              <a:rPr sz="513" spc="-51" dirty="0">
                <a:solidFill>
                  <a:srgbClr val="494949"/>
                </a:solidFill>
                <a:latin typeface="Times New Roman"/>
                <a:cs typeface="Times New Roman"/>
              </a:rPr>
              <a:t> </a:t>
            </a:r>
            <a:r>
              <a:rPr sz="513" spc="6" dirty="0">
                <a:solidFill>
                  <a:srgbClr val="494949"/>
                </a:solidFill>
                <a:latin typeface="Times New Roman"/>
                <a:cs typeface="Times New Roman"/>
              </a:rPr>
              <a:t>on</a:t>
            </a:r>
            <a:r>
              <a:rPr sz="513" spc="10" dirty="0">
                <a:solidFill>
                  <a:srgbClr val="494949"/>
                </a:solidFill>
                <a:latin typeface="Times New Roman"/>
                <a:cs typeface="Times New Roman"/>
              </a:rPr>
              <a:t> </a:t>
            </a:r>
            <a:r>
              <a:rPr sz="513" spc="6" dirty="0">
                <a:solidFill>
                  <a:srgbClr val="333333"/>
                </a:solidFill>
                <a:latin typeface="Times New Roman"/>
                <a:cs typeface="Times New Roman"/>
              </a:rPr>
              <a:t>the</a:t>
            </a:r>
            <a:r>
              <a:rPr sz="513" spc="55" dirty="0">
                <a:solidFill>
                  <a:srgbClr val="333333"/>
                </a:solidFill>
                <a:latin typeface="Times New Roman"/>
                <a:cs typeface="Times New Roman"/>
              </a:rPr>
              <a:t> </a:t>
            </a:r>
            <a:r>
              <a:rPr sz="513" spc="-6" dirty="0">
                <a:solidFill>
                  <a:srgbClr val="333333"/>
                </a:solidFill>
                <a:latin typeface="Times New Roman"/>
                <a:cs typeface="Times New Roman"/>
              </a:rPr>
              <a:t>pupil</a:t>
            </a:r>
            <a:r>
              <a:rPr sz="513" spc="321" dirty="0">
                <a:solidFill>
                  <a:srgbClr val="333333"/>
                </a:solidFill>
                <a:latin typeface="Times New Roman"/>
                <a:cs typeface="Times New Roman"/>
              </a:rPr>
              <a:t> </a:t>
            </a:r>
            <a:r>
              <a:rPr sz="513" spc="-6" dirty="0">
                <a:solidFill>
                  <a:srgbClr val="333333"/>
                </a:solidFill>
                <a:latin typeface="Times New Roman"/>
                <a:cs typeface="Times New Roman"/>
              </a:rPr>
              <a:t>Openness</a:t>
            </a:r>
            <a:endParaRPr sz="513">
              <a:latin typeface="Times New Roman"/>
              <a:cs typeface="Times New Roman"/>
            </a:endParaRPr>
          </a:p>
          <a:p>
            <a:pPr marL="74522">
              <a:lnSpc>
                <a:spcPts val="744"/>
              </a:lnSpc>
            </a:pPr>
            <a:r>
              <a:rPr sz="641" spc="-64" dirty="0">
                <a:solidFill>
                  <a:srgbClr val="333333"/>
                </a:solidFill>
                <a:latin typeface="Times New Roman"/>
                <a:cs typeface="Times New Roman"/>
              </a:rPr>
              <a:t>Teams</a:t>
            </a:r>
            <a:r>
              <a:rPr sz="641" spc="-38" dirty="0">
                <a:solidFill>
                  <a:srgbClr val="333333"/>
                </a:solidFill>
                <a:latin typeface="Times New Roman"/>
                <a:cs typeface="Times New Roman"/>
              </a:rPr>
              <a:t> </a:t>
            </a:r>
            <a:r>
              <a:rPr sz="641" spc="-42" dirty="0">
                <a:solidFill>
                  <a:srgbClr val="1F1F1F"/>
                </a:solidFill>
                <a:latin typeface="Times New Roman"/>
                <a:cs typeface="Times New Roman"/>
              </a:rPr>
              <a:t>in</a:t>
            </a:r>
            <a:r>
              <a:rPr sz="641" spc="-71" dirty="0">
                <a:solidFill>
                  <a:srgbClr val="1F1F1F"/>
                </a:solidFill>
                <a:latin typeface="Times New Roman"/>
                <a:cs typeface="Times New Roman"/>
              </a:rPr>
              <a:t> </a:t>
            </a:r>
            <a:r>
              <a:rPr sz="641" spc="-6" dirty="0">
                <a:solidFill>
                  <a:srgbClr val="494949"/>
                </a:solidFill>
                <a:latin typeface="Times New Roman"/>
                <a:cs typeface="Times New Roman"/>
              </a:rPr>
              <a:t>a</a:t>
            </a:r>
            <a:r>
              <a:rPr sz="641" spc="-6" dirty="0">
                <a:solidFill>
                  <a:srgbClr val="333333"/>
                </a:solidFill>
                <a:latin typeface="Times New Roman"/>
                <a:cs typeface="Times New Roman"/>
              </a:rPr>
              <a:t>flexible</a:t>
            </a:r>
            <a:endParaRPr sz="641">
              <a:latin typeface="Times New Roman"/>
              <a:cs typeface="Times New Roman"/>
            </a:endParaRPr>
          </a:p>
          <a:p>
            <a:pPr marL="77373">
              <a:spcBef>
                <a:spcPts val="55"/>
              </a:spcBef>
            </a:pPr>
            <a:r>
              <a:rPr sz="513" spc="-6" dirty="0">
                <a:solidFill>
                  <a:srgbClr val="494949"/>
                </a:solidFill>
                <a:latin typeface="Times New Roman"/>
                <a:cs typeface="Times New Roman"/>
              </a:rPr>
              <a:t>organ</a:t>
            </a:r>
            <a:r>
              <a:rPr sz="513" spc="-6" dirty="0">
                <a:solidFill>
                  <a:srgbClr val="1F1F1F"/>
                </a:solidFill>
                <a:latin typeface="Times New Roman"/>
                <a:cs typeface="Times New Roman"/>
              </a:rPr>
              <a:t>i</a:t>
            </a:r>
            <a:r>
              <a:rPr sz="513" spc="-6" dirty="0">
                <a:solidFill>
                  <a:srgbClr val="494949"/>
                </a:solidFill>
                <a:latin typeface="Times New Roman"/>
                <a:cs typeface="Times New Roman"/>
              </a:rPr>
              <a:t>zation</a:t>
            </a:r>
            <a:endParaRPr sz="513">
              <a:latin typeface="Times New Roman"/>
              <a:cs typeface="Times New Roman"/>
            </a:endParaRPr>
          </a:p>
        </p:txBody>
      </p:sp>
      <p:sp>
        <p:nvSpPr>
          <p:cNvPr id="50" name="object 50"/>
          <p:cNvSpPr txBox="1"/>
          <p:nvPr/>
        </p:nvSpPr>
        <p:spPr>
          <a:xfrm>
            <a:off x="5564303" y="4997800"/>
            <a:ext cx="828743" cy="619041"/>
          </a:xfrm>
          <a:prstGeom prst="rect">
            <a:avLst/>
          </a:prstGeom>
        </p:spPr>
        <p:txBody>
          <a:bodyPr vert="horz" wrap="square" lIns="0" tIns="12217" rIns="0" bIns="0" rtlCol="0">
            <a:spAutoFit/>
          </a:bodyPr>
          <a:lstStyle/>
          <a:p>
            <a:pPr marL="8145">
              <a:spcBef>
                <a:spcPts val="96"/>
              </a:spcBef>
            </a:pPr>
            <a:r>
              <a:rPr sz="513" b="1" spc="26" dirty="0">
                <a:solidFill>
                  <a:srgbClr val="333333"/>
                </a:solidFill>
                <a:latin typeface="Times New Roman"/>
                <a:cs typeface="Times New Roman"/>
              </a:rPr>
              <a:t>Outcome:</a:t>
            </a:r>
            <a:endParaRPr sz="513">
              <a:latin typeface="Times New Roman"/>
              <a:cs typeface="Times New Roman"/>
            </a:endParaRPr>
          </a:p>
          <a:p>
            <a:pPr marL="77373">
              <a:spcBef>
                <a:spcPts val="32"/>
              </a:spcBef>
            </a:pPr>
            <a:r>
              <a:rPr sz="513" dirty="0">
                <a:solidFill>
                  <a:srgbClr val="333333"/>
                </a:solidFill>
                <a:latin typeface="Times New Roman"/>
                <a:cs typeface="Times New Roman"/>
              </a:rPr>
              <a:t>Authentic</a:t>
            </a:r>
            <a:r>
              <a:rPr sz="513" spc="3" dirty="0">
                <a:solidFill>
                  <a:srgbClr val="333333"/>
                </a:solidFill>
                <a:latin typeface="Times New Roman"/>
                <a:cs typeface="Times New Roman"/>
              </a:rPr>
              <a:t> </a:t>
            </a:r>
            <a:r>
              <a:rPr sz="513" spc="-6" dirty="0">
                <a:solidFill>
                  <a:srgbClr val="333333"/>
                </a:solidFill>
                <a:latin typeface="Times New Roman"/>
                <a:cs typeface="Times New Roman"/>
              </a:rPr>
              <a:t>audience</a:t>
            </a:r>
            <a:endParaRPr sz="513">
              <a:latin typeface="Times New Roman"/>
              <a:cs typeface="Times New Roman"/>
            </a:endParaRPr>
          </a:p>
          <a:p>
            <a:pPr marL="75744" marR="3258" indent="4072">
              <a:lnSpc>
                <a:spcPts val="532"/>
              </a:lnSpc>
              <a:spcBef>
                <a:spcPts val="141"/>
              </a:spcBef>
            </a:pPr>
            <a:r>
              <a:rPr sz="513" dirty="0">
                <a:solidFill>
                  <a:srgbClr val="494949"/>
                </a:solidFill>
                <a:latin typeface="Times New Roman"/>
                <a:cs typeface="Times New Roman"/>
              </a:rPr>
              <a:t>Eva</a:t>
            </a:r>
            <a:r>
              <a:rPr sz="513" dirty="0">
                <a:solidFill>
                  <a:srgbClr val="1F1F1F"/>
                </a:solidFill>
                <a:latin typeface="Times New Roman"/>
                <a:cs typeface="Times New Roman"/>
              </a:rPr>
              <a:t>lu</a:t>
            </a:r>
            <a:r>
              <a:rPr sz="513" dirty="0">
                <a:solidFill>
                  <a:srgbClr val="494949"/>
                </a:solidFill>
                <a:latin typeface="Times New Roman"/>
                <a:cs typeface="Times New Roman"/>
              </a:rPr>
              <a:t>at</a:t>
            </a:r>
            <a:r>
              <a:rPr sz="513" dirty="0">
                <a:solidFill>
                  <a:srgbClr val="1F1F1F"/>
                </a:solidFill>
                <a:latin typeface="Times New Roman"/>
                <a:cs typeface="Times New Roman"/>
              </a:rPr>
              <a:t>i</a:t>
            </a:r>
            <a:r>
              <a:rPr sz="513" dirty="0">
                <a:solidFill>
                  <a:srgbClr val="494949"/>
                </a:solidFill>
                <a:latin typeface="Times New Roman"/>
                <a:cs typeface="Times New Roman"/>
              </a:rPr>
              <a:t>on,</a:t>
            </a:r>
            <a:r>
              <a:rPr sz="513" spc="10" dirty="0">
                <a:solidFill>
                  <a:srgbClr val="494949"/>
                </a:solidFill>
                <a:latin typeface="Times New Roman"/>
                <a:cs typeface="Times New Roman"/>
              </a:rPr>
              <a:t> </a:t>
            </a:r>
            <a:r>
              <a:rPr sz="513" dirty="0">
                <a:solidFill>
                  <a:srgbClr val="494949"/>
                </a:solidFill>
                <a:latin typeface="Times New Roman"/>
                <a:cs typeface="Times New Roman"/>
              </a:rPr>
              <a:t>assessmen</a:t>
            </a:r>
            <a:r>
              <a:rPr sz="513" dirty="0">
                <a:solidFill>
                  <a:srgbClr val="1F1F1F"/>
                </a:solidFill>
                <a:latin typeface="Times New Roman"/>
                <a:cs typeface="Times New Roman"/>
              </a:rPr>
              <a:t>t</a:t>
            </a:r>
            <a:r>
              <a:rPr sz="513" spc="64" dirty="0">
                <a:solidFill>
                  <a:srgbClr val="1F1F1F"/>
                </a:solidFill>
                <a:latin typeface="Times New Roman"/>
                <a:cs typeface="Times New Roman"/>
              </a:rPr>
              <a:t> </a:t>
            </a:r>
            <a:r>
              <a:rPr sz="513" spc="-16" dirty="0">
                <a:solidFill>
                  <a:srgbClr val="494949"/>
                </a:solidFill>
                <a:latin typeface="Times New Roman"/>
                <a:cs typeface="Times New Roman"/>
              </a:rPr>
              <a:t>and</a:t>
            </a:r>
            <a:r>
              <a:rPr sz="513" spc="321" dirty="0">
                <a:solidFill>
                  <a:srgbClr val="494949"/>
                </a:solidFill>
                <a:latin typeface="Times New Roman"/>
                <a:cs typeface="Times New Roman"/>
              </a:rPr>
              <a:t> </a:t>
            </a:r>
            <a:r>
              <a:rPr sz="513" spc="-6" dirty="0">
                <a:solidFill>
                  <a:srgbClr val="494949"/>
                </a:solidFill>
                <a:latin typeface="Times New Roman"/>
                <a:cs typeface="Times New Roman"/>
              </a:rPr>
              <a:t>feedback</a:t>
            </a:r>
            <a:endParaRPr sz="513">
              <a:latin typeface="Times New Roman"/>
              <a:cs typeface="Times New Roman"/>
            </a:endParaRPr>
          </a:p>
          <a:p>
            <a:pPr marL="79816">
              <a:lnSpc>
                <a:spcPts val="596"/>
              </a:lnSpc>
            </a:pPr>
            <a:r>
              <a:rPr sz="513" dirty="0">
                <a:solidFill>
                  <a:srgbClr val="333333"/>
                </a:solidFill>
                <a:latin typeface="Times New Roman"/>
                <a:cs typeface="Times New Roman"/>
              </a:rPr>
              <a:t>Pupil</a:t>
            </a:r>
            <a:r>
              <a:rPr sz="513" spc="-19" dirty="0">
                <a:solidFill>
                  <a:srgbClr val="333333"/>
                </a:solidFill>
                <a:latin typeface="Times New Roman"/>
                <a:cs typeface="Times New Roman"/>
              </a:rPr>
              <a:t> </a:t>
            </a:r>
            <a:r>
              <a:rPr sz="513" dirty="0">
                <a:solidFill>
                  <a:srgbClr val="494949"/>
                </a:solidFill>
                <a:latin typeface="Times New Roman"/>
                <a:cs typeface="Times New Roman"/>
              </a:rPr>
              <a:t>chooses</a:t>
            </a:r>
            <a:r>
              <a:rPr sz="513" spc="-22" dirty="0">
                <a:solidFill>
                  <a:srgbClr val="494949"/>
                </a:solidFill>
                <a:latin typeface="Times New Roman"/>
                <a:cs typeface="Times New Roman"/>
              </a:rPr>
              <a:t> </a:t>
            </a:r>
            <a:r>
              <a:rPr sz="513" spc="-6" dirty="0">
                <a:solidFill>
                  <a:srgbClr val="494949"/>
                </a:solidFill>
                <a:latin typeface="Times New Roman"/>
                <a:cs typeface="Times New Roman"/>
              </a:rPr>
              <a:t>outcome</a:t>
            </a:r>
            <a:endParaRPr sz="513">
              <a:latin typeface="Times New Roman"/>
              <a:cs typeface="Times New Roman"/>
            </a:endParaRPr>
          </a:p>
          <a:p>
            <a:pPr marL="77373" marR="185695" indent="2443">
              <a:lnSpc>
                <a:spcPts val="648"/>
              </a:lnSpc>
              <a:spcBef>
                <a:spcPts val="3"/>
              </a:spcBef>
            </a:pPr>
            <a:r>
              <a:rPr sz="513" dirty="0">
                <a:solidFill>
                  <a:srgbClr val="333333"/>
                </a:solidFill>
                <a:latin typeface="Times New Roman"/>
                <a:cs typeface="Times New Roman"/>
              </a:rPr>
              <a:t>Formation</a:t>
            </a:r>
            <a:r>
              <a:rPr sz="513" spc="77" dirty="0">
                <a:solidFill>
                  <a:srgbClr val="333333"/>
                </a:solidFill>
                <a:latin typeface="Times New Roman"/>
                <a:cs typeface="Times New Roman"/>
              </a:rPr>
              <a:t> </a:t>
            </a:r>
            <a:r>
              <a:rPr sz="513" spc="-16" dirty="0">
                <a:solidFill>
                  <a:srgbClr val="333333"/>
                </a:solidFill>
                <a:latin typeface="Times New Roman"/>
                <a:cs typeface="Times New Roman"/>
              </a:rPr>
              <a:t>and</a:t>
            </a:r>
            <a:r>
              <a:rPr sz="513" spc="321" dirty="0">
                <a:solidFill>
                  <a:srgbClr val="333333"/>
                </a:solidFill>
                <a:latin typeface="Times New Roman"/>
                <a:cs typeface="Times New Roman"/>
              </a:rPr>
              <a:t> </a:t>
            </a:r>
            <a:r>
              <a:rPr sz="513" spc="-6" dirty="0">
                <a:solidFill>
                  <a:srgbClr val="1F1F1F"/>
                </a:solidFill>
                <a:latin typeface="Times New Roman"/>
                <a:cs typeface="Times New Roman"/>
              </a:rPr>
              <a:t>t</a:t>
            </a:r>
            <a:r>
              <a:rPr sz="513" spc="-6" dirty="0">
                <a:solidFill>
                  <a:srgbClr val="494949"/>
                </a:solidFill>
                <a:latin typeface="Times New Roman"/>
                <a:cs typeface="Times New Roman"/>
              </a:rPr>
              <a:t>ransfo</a:t>
            </a:r>
            <a:r>
              <a:rPr sz="513" spc="-6" dirty="0">
                <a:solidFill>
                  <a:srgbClr val="1F1F1F"/>
                </a:solidFill>
                <a:latin typeface="Times New Roman"/>
                <a:cs typeface="Times New Roman"/>
              </a:rPr>
              <a:t>rm</a:t>
            </a:r>
            <a:r>
              <a:rPr sz="513" spc="-6" dirty="0">
                <a:solidFill>
                  <a:srgbClr val="494949"/>
                </a:solidFill>
                <a:latin typeface="Times New Roman"/>
                <a:cs typeface="Times New Roman"/>
              </a:rPr>
              <a:t>at</a:t>
            </a:r>
            <a:r>
              <a:rPr sz="513" spc="-6" dirty="0">
                <a:solidFill>
                  <a:srgbClr val="1F1F1F"/>
                </a:solidFill>
                <a:latin typeface="Times New Roman"/>
                <a:cs typeface="Times New Roman"/>
              </a:rPr>
              <a:t>i</a:t>
            </a:r>
            <a:r>
              <a:rPr sz="513" spc="-6" dirty="0">
                <a:solidFill>
                  <a:srgbClr val="494949"/>
                </a:solidFill>
                <a:latin typeface="Times New Roman"/>
                <a:cs typeface="Times New Roman"/>
              </a:rPr>
              <a:t>on</a:t>
            </a:r>
            <a:r>
              <a:rPr sz="513" spc="321" dirty="0">
                <a:solidFill>
                  <a:srgbClr val="494949"/>
                </a:solidFill>
                <a:latin typeface="Times New Roman"/>
                <a:cs typeface="Times New Roman"/>
              </a:rPr>
              <a:t> </a:t>
            </a:r>
            <a:r>
              <a:rPr sz="513" dirty="0">
                <a:solidFill>
                  <a:srgbClr val="494949"/>
                </a:solidFill>
                <a:latin typeface="Times New Roman"/>
                <a:cs typeface="Times New Roman"/>
              </a:rPr>
              <a:t>Variety and</a:t>
            </a:r>
            <a:r>
              <a:rPr sz="513" spc="13" dirty="0">
                <a:solidFill>
                  <a:srgbClr val="494949"/>
                </a:solidFill>
                <a:latin typeface="Times New Roman"/>
                <a:cs typeface="Times New Roman"/>
              </a:rPr>
              <a:t> </a:t>
            </a:r>
            <a:r>
              <a:rPr sz="513" spc="-6" dirty="0">
                <a:solidFill>
                  <a:srgbClr val="333333"/>
                </a:solidFill>
                <a:latin typeface="Times New Roman"/>
                <a:cs typeface="Times New Roman"/>
              </a:rPr>
              <a:t>diversity</a:t>
            </a:r>
            <a:endParaRPr sz="513">
              <a:latin typeface="Times New Roman"/>
              <a:cs typeface="Times New Roman"/>
            </a:endParaRPr>
          </a:p>
        </p:txBody>
      </p:sp>
      <p:sp>
        <p:nvSpPr>
          <p:cNvPr id="51" name="object 51"/>
          <p:cNvSpPr txBox="1"/>
          <p:nvPr/>
        </p:nvSpPr>
        <p:spPr>
          <a:xfrm>
            <a:off x="6392144" y="5972292"/>
            <a:ext cx="113621" cy="106841"/>
          </a:xfrm>
          <a:prstGeom prst="rect">
            <a:avLst/>
          </a:prstGeom>
        </p:spPr>
        <p:txBody>
          <a:bodyPr vert="horz" wrap="square" lIns="0" tIns="8145" rIns="0" bIns="0" rtlCol="0">
            <a:spAutoFit/>
          </a:bodyPr>
          <a:lstStyle/>
          <a:p>
            <a:pPr marL="8145">
              <a:spcBef>
                <a:spcPts val="64"/>
              </a:spcBef>
            </a:pPr>
            <a:r>
              <a:rPr sz="641" b="1" spc="-16" dirty="0">
                <a:solidFill>
                  <a:srgbClr val="333333"/>
                </a:solidFill>
              </a:rPr>
              <a:t>18</a:t>
            </a:r>
            <a:endParaRPr sz="641"/>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4684488"/>
            <a:ext cx="537883" cy="211477"/>
          </a:xfrm>
          <a:prstGeom prst="rect">
            <a:avLst/>
          </a:prstGeom>
        </p:spPr>
      </p:pic>
      <p:pic>
        <p:nvPicPr>
          <p:cNvPr id="4" name="object 4"/>
          <p:cNvPicPr/>
          <p:nvPr/>
        </p:nvPicPr>
        <p:blipFill>
          <a:blip r:embed="rId3" cstate="print"/>
          <a:stretch>
            <a:fillRect/>
          </a:stretch>
        </p:blipFill>
        <p:spPr>
          <a:xfrm>
            <a:off x="4816602" y="5392348"/>
            <a:ext cx="20575" cy="428827"/>
          </a:xfrm>
          <a:prstGeom prst="rect">
            <a:avLst/>
          </a:prstGeom>
        </p:spPr>
      </p:pic>
      <p:pic>
        <p:nvPicPr>
          <p:cNvPr id="5" name="object 5"/>
          <p:cNvPicPr/>
          <p:nvPr/>
        </p:nvPicPr>
        <p:blipFill>
          <a:blip r:embed="rId4" cstate="print"/>
          <a:stretch>
            <a:fillRect/>
          </a:stretch>
        </p:blipFill>
        <p:spPr>
          <a:xfrm>
            <a:off x="6406738" y="5392348"/>
            <a:ext cx="94056" cy="420016"/>
          </a:xfrm>
          <a:prstGeom prst="rect">
            <a:avLst/>
          </a:prstGeom>
        </p:spPr>
      </p:pic>
      <p:sp>
        <p:nvSpPr>
          <p:cNvPr id="6" name="object 6"/>
          <p:cNvSpPr/>
          <p:nvPr/>
        </p:nvSpPr>
        <p:spPr>
          <a:xfrm>
            <a:off x="4654943"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3760" y="4587563"/>
            <a:ext cx="0" cy="1363048"/>
          </a:xfrm>
          <a:custGeom>
            <a:avLst/>
            <a:gdLst/>
            <a:ahLst/>
            <a:cxnLst/>
            <a:rect l="l" t="t" r="r" b="b"/>
            <a:pathLst>
              <a:path h="2125345">
                <a:moveTo>
                  <a:pt x="0" y="212503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57882" y="2722454"/>
            <a:ext cx="0" cy="1363048"/>
          </a:xfrm>
          <a:custGeom>
            <a:avLst/>
            <a:gdLst/>
            <a:ahLst/>
            <a:cxnLst/>
            <a:rect l="l" t="t" r="r" b="b"/>
            <a:pathLst>
              <a:path h="2125345">
                <a:moveTo>
                  <a:pt x="0" y="212503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68461" y="860282"/>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4587563"/>
            <a:ext cx="0" cy="807973"/>
          </a:xfrm>
          <a:custGeom>
            <a:avLst/>
            <a:gdLst/>
            <a:ahLst/>
            <a:cxnLst/>
            <a:rect l="l" t="t" r="r" b="b"/>
            <a:pathLst>
              <a:path h="1259840">
                <a:moveTo>
                  <a:pt x="0" y="1259451"/>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68461"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43186" y="86615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6251" y="1057074"/>
            <a:ext cx="1819569" cy="0"/>
          </a:xfrm>
          <a:custGeom>
            <a:avLst/>
            <a:gdLst/>
            <a:ahLst/>
            <a:cxnLst/>
            <a:rect l="l" t="t" r="r" b="b"/>
            <a:pathLst>
              <a:path w="2837179">
                <a:moveTo>
                  <a:pt x="0" y="0"/>
                </a:moveTo>
                <a:lnTo>
                  <a:pt x="2836911"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56251" y="1259739"/>
            <a:ext cx="1819569" cy="0"/>
          </a:xfrm>
          <a:custGeom>
            <a:avLst/>
            <a:gdLst/>
            <a:ahLst/>
            <a:cxnLst/>
            <a:rect l="l" t="t" r="r" b="b"/>
            <a:pathLst>
              <a:path w="2837179">
                <a:moveTo>
                  <a:pt x="0" y="0"/>
                </a:moveTo>
                <a:lnTo>
                  <a:pt x="2836911"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56251" y="1459467"/>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1650384"/>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3312"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3312" y="203515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49064"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3312"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49065" y="27283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3312" y="29221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1160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30989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2" y="350080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2" y="36917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2" y="388851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7882" y="407943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56252" y="408530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52004"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30" y="478141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30" y="497820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30" y="518087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4813662" y="5210244"/>
            <a:ext cx="1599250" cy="0"/>
          </a:xfrm>
          <a:custGeom>
            <a:avLst/>
            <a:gdLst/>
            <a:ahLst/>
            <a:cxnLst/>
            <a:rect l="l" t="t" r="r" b="b"/>
            <a:pathLst>
              <a:path w="2493645">
                <a:moveTo>
                  <a:pt x="0" y="0"/>
                </a:moveTo>
                <a:lnTo>
                  <a:pt x="2493182"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4813662" y="5301297"/>
            <a:ext cx="1607802" cy="0"/>
          </a:xfrm>
          <a:custGeom>
            <a:avLst/>
            <a:gdLst/>
            <a:ahLst/>
            <a:cxnLst/>
            <a:rect l="l" t="t" r="r" b="b"/>
            <a:pathLst>
              <a:path w="2506979">
                <a:moveTo>
                  <a:pt x="0" y="0"/>
                </a:moveTo>
                <a:lnTo>
                  <a:pt x="2506931" y="0"/>
                </a:lnTo>
              </a:path>
            </a:pathLst>
          </a:custGeom>
          <a:ln w="18319">
            <a:solidFill>
              <a:srgbClr val="000000"/>
            </a:solidFill>
          </a:ln>
        </p:spPr>
        <p:txBody>
          <a:bodyPr wrap="square" lIns="0" tIns="0" rIns="0" bIns="0" rtlCol="0"/>
          <a:lstStyle/>
          <a:p>
            <a:endParaRPr sz="898"/>
          </a:p>
        </p:txBody>
      </p:sp>
      <p:sp>
        <p:nvSpPr>
          <p:cNvPr id="36" name="object 36"/>
          <p:cNvSpPr/>
          <p:nvPr/>
        </p:nvSpPr>
        <p:spPr>
          <a:xfrm>
            <a:off x="2662129" y="536297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813662" y="5421721"/>
            <a:ext cx="1596399" cy="0"/>
          </a:xfrm>
          <a:custGeom>
            <a:avLst/>
            <a:gdLst/>
            <a:ahLst/>
            <a:cxnLst/>
            <a:rect l="l" t="t" r="r" b="b"/>
            <a:pathLst>
              <a:path w="2489200">
                <a:moveTo>
                  <a:pt x="0" y="0"/>
                </a:moveTo>
                <a:lnTo>
                  <a:pt x="2488599" y="0"/>
                </a:lnTo>
              </a:path>
            </a:pathLst>
          </a:custGeom>
          <a:ln w="18319">
            <a:solidFill>
              <a:srgbClr val="000000"/>
            </a:solidFill>
          </a:ln>
        </p:spPr>
        <p:txBody>
          <a:bodyPr wrap="square" lIns="0" tIns="0" rIns="0" bIns="0" rtlCol="0"/>
          <a:lstStyle/>
          <a:p>
            <a:endParaRPr sz="898"/>
          </a:p>
        </p:txBody>
      </p:sp>
      <p:sp>
        <p:nvSpPr>
          <p:cNvPr id="38" name="object 38"/>
          <p:cNvSpPr/>
          <p:nvPr/>
        </p:nvSpPr>
        <p:spPr>
          <a:xfrm>
            <a:off x="4837176" y="5536270"/>
            <a:ext cx="1572779" cy="0"/>
          </a:xfrm>
          <a:custGeom>
            <a:avLst/>
            <a:gdLst/>
            <a:ahLst/>
            <a:cxnLst/>
            <a:rect l="l" t="t" r="r" b="b"/>
            <a:pathLst>
              <a:path w="2452370">
                <a:moveTo>
                  <a:pt x="0" y="0"/>
                </a:moveTo>
                <a:lnTo>
                  <a:pt x="2451934" y="0"/>
                </a:lnTo>
              </a:path>
            </a:pathLst>
          </a:custGeom>
          <a:ln w="18319">
            <a:solidFill>
              <a:srgbClr val="000000"/>
            </a:solidFill>
          </a:ln>
        </p:spPr>
        <p:txBody>
          <a:bodyPr wrap="square" lIns="0" tIns="0" rIns="0" bIns="0" rtlCol="0"/>
          <a:lstStyle/>
          <a:p>
            <a:endParaRPr sz="898"/>
          </a:p>
        </p:txBody>
      </p:sp>
      <p:sp>
        <p:nvSpPr>
          <p:cNvPr id="39" name="object 39"/>
          <p:cNvSpPr/>
          <p:nvPr/>
        </p:nvSpPr>
        <p:spPr>
          <a:xfrm>
            <a:off x="2662129" y="55450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4837176" y="5656695"/>
            <a:ext cx="1572779" cy="0"/>
          </a:xfrm>
          <a:custGeom>
            <a:avLst/>
            <a:gdLst/>
            <a:ahLst/>
            <a:cxnLst/>
            <a:rect l="l" t="t" r="r" b="b"/>
            <a:pathLst>
              <a:path w="2452370">
                <a:moveTo>
                  <a:pt x="0" y="0"/>
                </a:moveTo>
                <a:lnTo>
                  <a:pt x="2451934" y="0"/>
                </a:lnTo>
              </a:path>
            </a:pathLst>
          </a:custGeom>
          <a:ln w="18319">
            <a:solidFill>
              <a:srgbClr val="000000"/>
            </a:solidFill>
          </a:ln>
        </p:spPr>
        <p:txBody>
          <a:bodyPr wrap="square" lIns="0" tIns="0" rIns="0" bIns="0" rtlCol="0"/>
          <a:lstStyle/>
          <a:p>
            <a:endParaRPr sz="898"/>
          </a:p>
        </p:txBody>
      </p:sp>
      <p:sp>
        <p:nvSpPr>
          <p:cNvPr id="41" name="object 41"/>
          <p:cNvSpPr/>
          <p:nvPr/>
        </p:nvSpPr>
        <p:spPr>
          <a:xfrm>
            <a:off x="2662129" y="573599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2" name="object 42"/>
          <p:cNvSpPr/>
          <p:nvPr/>
        </p:nvSpPr>
        <p:spPr>
          <a:xfrm>
            <a:off x="4837176" y="5777119"/>
            <a:ext cx="1572779" cy="0"/>
          </a:xfrm>
          <a:custGeom>
            <a:avLst/>
            <a:gdLst/>
            <a:ahLst/>
            <a:cxnLst/>
            <a:rect l="l" t="t" r="r" b="b"/>
            <a:pathLst>
              <a:path w="2452370">
                <a:moveTo>
                  <a:pt x="0" y="0"/>
                </a:moveTo>
                <a:lnTo>
                  <a:pt x="2451934" y="0"/>
                </a:lnTo>
              </a:path>
            </a:pathLst>
          </a:custGeom>
          <a:ln w="18319">
            <a:solidFill>
              <a:srgbClr val="000000"/>
            </a:solidFill>
          </a:ln>
        </p:spPr>
        <p:txBody>
          <a:bodyPr wrap="square" lIns="0" tIns="0" rIns="0" bIns="0" rtlCol="0"/>
          <a:lstStyle/>
          <a:p>
            <a:endParaRPr sz="898"/>
          </a:p>
        </p:txBody>
      </p:sp>
      <p:sp>
        <p:nvSpPr>
          <p:cNvPr id="43" name="object 43"/>
          <p:cNvSpPr/>
          <p:nvPr/>
        </p:nvSpPr>
        <p:spPr>
          <a:xfrm>
            <a:off x="4660821" y="5923978"/>
            <a:ext cx="1822420" cy="0"/>
          </a:xfrm>
          <a:custGeom>
            <a:avLst/>
            <a:gdLst/>
            <a:ahLst/>
            <a:cxnLst/>
            <a:rect l="l" t="t" r="r" b="b"/>
            <a:pathLst>
              <a:path w="2841625">
                <a:moveTo>
                  <a:pt x="0" y="0"/>
                </a:moveTo>
                <a:lnTo>
                  <a:pt x="2841494" y="0"/>
                </a:lnTo>
              </a:path>
            </a:pathLst>
          </a:custGeom>
          <a:ln w="22899">
            <a:solidFill>
              <a:srgbClr val="000000"/>
            </a:solidFill>
          </a:ln>
        </p:spPr>
        <p:txBody>
          <a:bodyPr wrap="square" lIns="0" tIns="0" rIns="0" bIns="0" rtlCol="0"/>
          <a:lstStyle/>
          <a:p>
            <a:endParaRPr sz="898"/>
          </a:p>
        </p:txBody>
      </p:sp>
      <p:sp>
        <p:nvSpPr>
          <p:cNvPr id="44" name="object 44"/>
          <p:cNvSpPr/>
          <p:nvPr/>
        </p:nvSpPr>
        <p:spPr>
          <a:xfrm>
            <a:off x="2662129" y="5944538"/>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45" name="object 45"/>
          <p:cNvSpPr txBox="1"/>
          <p:nvPr/>
        </p:nvSpPr>
        <p:spPr>
          <a:xfrm>
            <a:off x="4879391" y="928830"/>
            <a:ext cx="248012" cy="146404"/>
          </a:xfrm>
          <a:prstGeom prst="rect">
            <a:avLst/>
          </a:prstGeom>
        </p:spPr>
        <p:txBody>
          <a:bodyPr vert="horz" wrap="square" lIns="0" tIns="8145" rIns="0" bIns="0" rtlCol="0">
            <a:spAutoFit/>
          </a:bodyPr>
          <a:lstStyle/>
          <a:p>
            <a:pPr marL="8145">
              <a:spcBef>
                <a:spcPts val="64"/>
              </a:spcBef>
            </a:pPr>
            <a:r>
              <a:rPr sz="898" b="1" spc="-186" dirty="0">
                <a:solidFill>
                  <a:srgbClr val="44677E"/>
                </a:solidFill>
              </a:rPr>
              <a:t>GATE</a:t>
            </a:r>
            <a:endParaRPr sz="898"/>
          </a:p>
        </p:txBody>
      </p:sp>
      <p:sp>
        <p:nvSpPr>
          <p:cNvPr id="46" name="object 46"/>
          <p:cNvSpPr txBox="1"/>
          <p:nvPr/>
        </p:nvSpPr>
        <p:spPr>
          <a:xfrm>
            <a:off x="5737119" y="1043544"/>
            <a:ext cx="643039" cy="171137"/>
          </a:xfrm>
          <a:prstGeom prst="rect">
            <a:avLst/>
          </a:prstGeom>
        </p:spPr>
        <p:txBody>
          <a:bodyPr vert="horz" wrap="square" lIns="0" tIns="0" rIns="0" bIns="0" rtlCol="0">
            <a:spAutoFit/>
          </a:bodyPr>
          <a:lstStyle/>
          <a:p>
            <a:pPr marL="24434">
              <a:lnSpc>
                <a:spcPts val="705"/>
              </a:lnSpc>
              <a:tabLst>
                <a:tab pos="392158" algn="l"/>
              </a:tabLst>
            </a:pPr>
            <a:r>
              <a:rPr sz="4617" spc="-206" baseline="8680" dirty="0">
                <a:solidFill>
                  <a:srgbClr val="1570BC"/>
                </a:solidFill>
              </a:rPr>
              <a:t>■</a:t>
            </a:r>
            <a:r>
              <a:rPr sz="721" spc="-81" baseline="55555" dirty="0">
                <a:solidFill>
                  <a:srgbClr val="44677E"/>
                </a:solidFill>
              </a:rPr>
              <a:t>Funde</a:t>
            </a:r>
            <a:r>
              <a:rPr sz="721" spc="-1356" baseline="55555" dirty="0">
                <a:solidFill>
                  <a:srgbClr val="44677E"/>
                </a:solidFill>
              </a:rPr>
              <a:t>d</a:t>
            </a:r>
            <a:r>
              <a:rPr sz="481" spc="-55" dirty="0">
                <a:solidFill>
                  <a:srgbClr val="44677E"/>
                </a:solidFill>
              </a:rPr>
              <a:t>Europea</a:t>
            </a:r>
            <a:r>
              <a:rPr sz="481" spc="-2918" dirty="0">
                <a:solidFill>
                  <a:srgbClr val="44677E"/>
                </a:solidFill>
              </a:rPr>
              <a:t>n</a:t>
            </a:r>
            <a:r>
              <a:rPr sz="481" spc="-55" dirty="0">
                <a:solidFill>
                  <a:srgbClr val="44677E"/>
                </a:solidFill>
              </a:rPr>
              <a:t>th</a:t>
            </a:r>
            <a:r>
              <a:rPr sz="481" spc="-48" dirty="0">
                <a:solidFill>
                  <a:srgbClr val="44677E"/>
                </a:solidFill>
              </a:rPr>
              <a:t>e</a:t>
            </a:r>
            <a:r>
              <a:rPr sz="481" dirty="0">
                <a:solidFill>
                  <a:srgbClr val="44677E"/>
                </a:solidFill>
              </a:rPr>
              <a:t>	</a:t>
            </a:r>
            <a:r>
              <a:rPr sz="721" baseline="55555" dirty="0">
                <a:solidFill>
                  <a:srgbClr val="44677E"/>
                </a:solidFill>
              </a:rPr>
              <a:t>by</a:t>
            </a:r>
            <a:r>
              <a:rPr sz="721" spc="317" baseline="55555" dirty="0">
                <a:solidFill>
                  <a:srgbClr val="44677E"/>
                </a:solidFill>
              </a:rPr>
              <a:t> </a:t>
            </a:r>
            <a:r>
              <a:rPr sz="481" spc="-35" dirty="0">
                <a:solidFill>
                  <a:srgbClr val="44677E"/>
                </a:solidFill>
              </a:rPr>
              <a:t>Union</a:t>
            </a:r>
            <a:endParaRPr sz="481"/>
          </a:p>
        </p:txBody>
      </p:sp>
      <p:sp>
        <p:nvSpPr>
          <p:cNvPr id="47" name="object 47"/>
          <p:cNvSpPr txBox="1"/>
          <p:nvPr/>
        </p:nvSpPr>
        <p:spPr>
          <a:xfrm>
            <a:off x="4883703" y="1031305"/>
            <a:ext cx="377516" cy="97031"/>
          </a:xfrm>
          <a:prstGeom prst="rect">
            <a:avLst/>
          </a:prstGeom>
        </p:spPr>
        <p:txBody>
          <a:bodyPr vert="horz" wrap="square" lIns="0" tIns="8145" rIns="0" bIns="0" rtlCol="0">
            <a:spAutoFit/>
          </a:bodyPr>
          <a:lstStyle/>
          <a:p>
            <a:pPr marL="8145">
              <a:spcBef>
                <a:spcPts val="64"/>
              </a:spcBef>
            </a:pPr>
            <a:r>
              <a:rPr sz="577" spc="-71" dirty="0">
                <a:solidFill>
                  <a:srgbClr val="7593A8"/>
                </a:solidFill>
              </a:rPr>
              <a:t>=:,_-</a:t>
            </a:r>
            <a:r>
              <a:rPr sz="577" spc="-55" dirty="0">
                <a:solidFill>
                  <a:srgbClr val="7593A8"/>
                </a:solidFill>
              </a:rPr>
              <a:t>;-</a:t>
            </a:r>
            <a:r>
              <a:rPr sz="577" spc="-51" dirty="0">
                <a:solidFill>
                  <a:srgbClr val="7593A8"/>
                </a:solidFill>
              </a:rPr>
              <a:t>...,..,&lt;fltl&gt;</a:t>
            </a:r>
            <a:endParaRPr sz="577"/>
          </a:p>
        </p:txBody>
      </p:sp>
      <p:sp>
        <p:nvSpPr>
          <p:cNvPr id="48" name="object 48"/>
          <p:cNvSpPr txBox="1"/>
          <p:nvPr/>
        </p:nvSpPr>
        <p:spPr>
          <a:xfrm>
            <a:off x="4888199" y="1129048"/>
            <a:ext cx="303804" cy="42721"/>
          </a:xfrm>
          <a:prstGeom prst="rect">
            <a:avLst/>
          </a:prstGeom>
        </p:spPr>
        <p:txBody>
          <a:bodyPr vert="horz" wrap="square" lIns="0" tIns="8145" rIns="0" bIns="0" rtlCol="0">
            <a:spAutoFit/>
          </a:bodyPr>
          <a:lstStyle/>
          <a:p>
            <a:pPr marL="8145">
              <a:spcBef>
                <a:spcPts val="64"/>
              </a:spcBef>
            </a:pPr>
            <a:r>
              <a:rPr sz="224" spc="-6" dirty="0">
                <a:solidFill>
                  <a:srgbClr val="7593A8"/>
                </a:solidFill>
                <a:latin typeface="Times New Roman"/>
                <a:cs typeface="Times New Roman"/>
              </a:rPr>
              <a:t>Nf01N.U"1DftWCHTS</a:t>
            </a:r>
            <a:endParaRPr sz="224">
              <a:latin typeface="Times New Roman"/>
              <a:cs typeface="Times New Roman"/>
            </a:endParaRPr>
          </a:p>
        </p:txBody>
      </p:sp>
      <p:sp>
        <p:nvSpPr>
          <p:cNvPr id="49" name="object 49"/>
          <p:cNvSpPr txBox="1"/>
          <p:nvPr/>
        </p:nvSpPr>
        <p:spPr>
          <a:xfrm>
            <a:off x="4741149" y="1166415"/>
            <a:ext cx="1587032" cy="809919"/>
          </a:xfrm>
          <a:prstGeom prst="rect">
            <a:avLst/>
          </a:prstGeom>
        </p:spPr>
        <p:txBody>
          <a:bodyPr vert="horz" wrap="square" lIns="0" tIns="8145" rIns="0" bIns="0" rtlCol="0">
            <a:spAutoFit/>
          </a:bodyPr>
          <a:lstStyle/>
          <a:p>
            <a:pPr marL="97327">
              <a:spcBef>
                <a:spcPts val="64"/>
              </a:spcBef>
            </a:pPr>
            <a:r>
              <a:rPr sz="577" b="1" spc="13" dirty="0">
                <a:solidFill>
                  <a:srgbClr val="44677E"/>
                </a:solidFill>
                <a:latin typeface="Times New Roman"/>
                <a:cs typeface="Times New Roman"/>
              </a:rPr>
              <a:t>Liberated</a:t>
            </a:r>
            <a:r>
              <a:rPr sz="577" b="1" spc="6" dirty="0">
                <a:solidFill>
                  <a:srgbClr val="44677E"/>
                </a:solidFill>
                <a:latin typeface="Times New Roman"/>
                <a:cs typeface="Times New Roman"/>
              </a:rPr>
              <a:t> </a:t>
            </a:r>
            <a:r>
              <a:rPr sz="577" b="1" spc="19" dirty="0">
                <a:solidFill>
                  <a:srgbClr val="44677E"/>
                </a:solidFill>
                <a:latin typeface="Times New Roman"/>
                <a:cs typeface="Times New Roman"/>
              </a:rPr>
              <a:t>teaching</a:t>
            </a:r>
            <a:r>
              <a:rPr sz="577" b="1" spc="3" dirty="0">
                <a:solidFill>
                  <a:srgbClr val="44677E"/>
                </a:solidFill>
                <a:latin typeface="Times New Roman"/>
                <a:cs typeface="Times New Roman"/>
              </a:rPr>
              <a:t> </a:t>
            </a:r>
            <a:r>
              <a:rPr sz="577" b="1" spc="32" dirty="0">
                <a:solidFill>
                  <a:srgbClr val="44677E"/>
                </a:solidFill>
                <a:latin typeface="Times New Roman"/>
                <a:cs typeface="Times New Roman"/>
              </a:rPr>
              <a:t>while</a:t>
            </a:r>
            <a:r>
              <a:rPr sz="577" b="1" spc="-64" dirty="0">
                <a:solidFill>
                  <a:srgbClr val="44677E"/>
                </a:solidFill>
                <a:latin typeface="Times New Roman"/>
                <a:cs typeface="Times New Roman"/>
              </a:rPr>
              <a:t> </a:t>
            </a:r>
            <a:r>
              <a:rPr sz="577" b="1" spc="32" dirty="0">
                <a:solidFill>
                  <a:srgbClr val="44677E"/>
                </a:solidFill>
                <a:latin typeface="Times New Roman"/>
                <a:cs typeface="Times New Roman"/>
              </a:rPr>
              <a:t>being</a:t>
            </a:r>
            <a:r>
              <a:rPr sz="577" b="1" spc="-35" dirty="0">
                <a:solidFill>
                  <a:srgbClr val="44677E"/>
                </a:solidFill>
                <a:latin typeface="Times New Roman"/>
                <a:cs typeface="Times New Roman"/>
              </a:rPr>
              <a:t> </a:t>
            </a:r>
            <a:r>
              <a:rPr sz="577" b="1" spc="-6" dirty="0">
                <a:solidFill>
                  <a:srgbClr val="44677E"/>
                </a:solidFill>
                <a:latin typeface="Times New Roman"/>
                <a:cs typeface="Times New Roman"/>
              </a:rPr>
              <a:t>demanding</a:t>
            </a:r>
            <a:endParaRPr sz="577">
              <a:latin typeface="Times New Roman"/>
              <a:cs typeface="Times New Roman"/>
            </a:endParaRPr>
          </a:p>
          <a:p>
            <a:pPr>
              <a:spcBef>
                <a:spcPts val="122"/>
              </a:spcBef>
            </a:pPr>
            <a:endParaRPr sz="577">
              <a:latin typeface="Times New Roman"/>
              <a:cs typeface="Times New Roman"/>
            </a:endParaRPr>
          </a:p>
          <a:p>
            <a:pPr marL="8145">
              <a:spcBef>
                <a:spcPts val="3"/>
              </a:spcBef>
            </a:pPr>
            <a:r>
              <a:rPr sz="577" b="1" dirty="0">
                <a:solidFill>
                  <a:srgbClr val="3A3A3B"/>
                </a:solidFill>
                <a:latin typeface="Times New Roman"/>
                <a:cs typeface="Times New Roman"/>
              </a:rPr>
              <a:t>The</a:t>
            </a:r>
            <a:r>
              <a:rPr sz="577" b="1" spc="42" dirty="0">
                <a:solidFill>
                  <a:srgbClr val="3A3A3B"/>
                </a:solidFill>
                <a:latin typeface="Times New Roman"/>
                <a:cs typeface="Times New Roman"/>
              </a:rPr>
              <a:t> </a:t>
            </a:r>
            <a:r>
              <a:rPr sz="577" b="1" spc="-6" dirty="0">
                <a:solidFill>
                  <a:srgbClr val="3A3A3B"/>
                </a:solidFill>
                <a:latin typeface="Times New Roman"/>
                <a:cs typeface="Times New Roman"/>
              </a:rPr>
              <a:t>rational:</a:t>
            </a:r>
            <a:endParaRPr sz="577">
              <a:latin typeface="Times New Roman"/>
              <a:cs typeface="Times New Roman"/>
            </a:endParaRPr>
          </a:p>
          <a:p>
            <a:pPr marL="99770">
              <a:spcBef>
                <a:spcPts val="32"/>
              </a:spcBef>
            </a:pPr>
            <a:r>
              <a:rPr sz="545" spc="13" dirty="0">
                <a:solidFill>
                  <a:srgbClr val="3A3A3B"/>
                </a:solidFill>
                <a:latin typeface="Times New Roman"/>
                <a:cs typeface="Times New Roman"/>
              </a:rPr>
              <a:t>There</a:t>
            </a:r>
            <a:r>
              <a:rPr sz="545" spc="-16" dirty="0">
                <a:solidFill>
                  <a:srgbClr val="3A3A3B"/>
                </a:solidFill>
                <a:latin typeface="Times New Roman"/>
                <a:cs typeface="Times New Roman"/>
              </a:rPr>
              <a:t> </a:t>
            </a:r>
            <a:r>
              <a:rPr sz="545" spc="13" dirty="0">
                <a:solidFill>
                  <a:srgbClr val="232323"/>
                </a:solidFill>
                <a:latin typeface="Times New Roman"/>
                <a:cs typeface="Times New Roman"/>
              </a:rPr>
              <a:t>i</a:t>
            </a:r>
            <a:r>
              <a:rPr sz="545" spc="13" dirty="0">
                <a:solidFill>
                  <a:srgbClr val="4F4F50"/>
                </a:solidFill>
                <a:latin typeface="Times New Roman"/>
                <a:cs typeface="Times New Roman"/>
              </a:rPr>
              <a:t>s</a:t>
            </a:r>
            <a:r>
              <a:rPr sz="545" spc="19" dirty="0">
                <a:solidFill>
                  <a:srgbClr val="4F4F50"/>
                </a:solidFill>
                <a:latin typeface="Times New Roman"/>
                <a:cs typeface="Times New Roman"/>
              </a:rPr>
              <a:t> </a:t>
            </a:r>
            <a:r>
              <a:rPr sz="545" spc="13" dirty="0">
                <a:solidFill>
                  <a:srgbClr val="3A3A3B"/>
                </a:solidFill>
                <a:latin typeface="Times New Roman"/>
                <a:cs typeface="Times New Roman"/>
              </a:rPr>
              <a:t>no</a:t>
            </a:r>
            <a:r>
              <a:rPr sz="545" spc="6" dirty="0">
                <a:solidFill>
                  <a:srgbClr val="3A3A3B"/>
                </a:solidFill>
                <a:latin typeface="Times New Roman"/>
                <a:cs typeface="Times New Roman"/>
              </a:rPr>
              <a:t> </a:t>
            </a:r>
            <a:r>
              <a:rPr sz="545" spc="13" dirty="0">
                <a:solidFill>
                  <a:srgbClr val="3A3A3B"/>
                </a:solidFill>
                <a:latin typeface="Times New Roman"/>
                <a:cs typeface="Times New Roman"/>
              </a:rPr>
              <a:t>point</a:t>
            </a:r>
            <a:r>
              <a:rPr sz="545" spc="-55" dirty="0">
                <a:solidFill>
                  <a:srgbClr val="3A3A3B"/>
                </a:solidFill>
                <a:latin typeface="Times New Roman"/>
                <a:cs typeface="Times New Roman"/>
              </a:rPr>
              <a:t> </a:t>
            </a:r>
            <a:r>
              <a:rPr sz="545" spc="13" dirty="0">
                <a:solidFill>
                  <a:srgbClr val="3A3A3B"/>
                </a:solidFill>
                <a:latin typeface="Times New Roman"/>
                <a:cs typeface="Times New Roman"/>
              </a:rPr>
              <a:t>for</a:t>
            </a:r>
            <a:r>
              <a:rPr sz="545" spc="-35" dirty="0">
                <a:solidFill>
                  <a:srgbClr val="3A3A3B"/>
                </a:solidFill>
                <a:latin typeface="Times New Roman"/>
                <a:cs typeface="Times New Roman"/>
              </a:rPr>
              <a:t> </a:t>
            </a:r>
            <a:r>
              <a:rPr sz="545" spc="13" dirty="0">
                <a:solidFill>
                  <a:srgbClr val="3A3A3B"/>
                </a:solidFill>
                <a:latin typeface="Times New Roman"/>
                <a:cs typeface="Times New Roman"/>
              </a:rPr>
              <a:t>fronta</a:t>
            </a:r>
            <a:r>
              <a:rPr sz="545" spc="13" dirty="0">
                <a:solidFill>
                  <a:srgbClr val="0F0F0F"/>
                </a:solidFill>
                <a:latin typeface="Times New Roman"/>
                <a:cs typeface="Times New Roman"/>
              </a:rPr>
              <a:t>l</a:t>
            </a:r>
            <a:r>
              <a:rPr sz="545" spc="-48" dirty="0">
                <a:solidFill>
                  <a:srgbClr val="0F0F0F"/>
                </a:solidFill>
                <a:latin typeface="Times New Roman"/>
                <a:cs typeface="Times New Roman"/>
              </a:rPr>
              <a:t> </a:t>
            </a:r>
            <a:r>
              <a:rPr sz="545" spc="-6" dirty="0">
                <a:solidFill>
                  <a:srgbClr val="3A3A3B"/>
                </a:solidFill>
                <a:latin typeface="Times New Roman"/>
                <a:cs typeface="Times New Roman"/>
              </a:rPr>
              <a:t>teaching.</a:t>
            </a:r>
            <a:endParaRPr sz="545">
              <a:latin typeface="Times New Roman"/>
              <a:cs typeface="Times New Roman"/>
            </a:endParaRPr>
          </a:p>
          <a:p>
            <a:pPr marL="107100" marR="131941" indent="-814">
              <a:lnSpc>
                <a:spcPct val="106100"/>
              </a:lnSpc>
              <a:spcBef>
                <a:spcPts val="22"/>
              </a:spcBef>
            </a:pPr>
            <a:r>
              <a:rPr sz="545" dirty="0">
                <a:solidFill>
                  <a:srgbClr val="3A3A3B"/>
                </a:solidFill>
                <a:latin typeface="Times New Roman"/>
                <a:cs typeface="Times New Roman"/>
              </a:rPr>
              <a:t>Emphasis</a:t>
            </a:r>
            <a:r>
              <a:rPr sz="545" spc="26" dirty="0">
                <a:solidFill>
                  <a:srgbClr val="3A3A3B"/>
                </a:solidFill>
                <a:latin typeface="Times New Roman"/>
                <a:cs typeface="Times New Roman"/>
              </a:rPr>
              <a:t> </a:t>
            </a:r>
            <a:r>
              <a:rPr sz="545" dirty="0">
                <a:solidFill>
                  <a:srgbClr val="3A3A3B"/>
                </a:solidFill>
                <a:latin typeface="Times New Roman"/>
                <a:cs typeface="Times New Roman"/>
              </a:rPr>
              <a:t>on</a:t>
            </a:r>
            <a:r>
              <a:rPr sz="545" spc="32" dirty="0">
                <a:solidFill>
                  <a:srgbClr val="3A3A3B"/>
                </a:solidFill>
                <a:latin typeface="Times New Roman"/>
                <a:cs typeface="Times New Roman"/>
              </a:rPr>
              <a:t> </a:t>
            </a:r>
            <a:r>
              <a:rPr sz="545" dirty="0">
                <a:solidFill>
                  <a:srgbClr val="3A3A3B"/>
                </a:solidFill>
                <a:latin typeface="Times New Roman"/>
                <a:cs typeface="Times New Roman"/>
              </a:rPr>
              <a:t>process</a:t>
            </a:r>
            <a:r>
              <a:rPr sz="545" spc="10" dirty="0">
                <a:solidFill>
                  <a:srgbClr val="3A3A3B"/>
                </a:solidFill>
                <a:latin typeface="Times New Roman"/>
                <a:cs typeface="Times New Roman"/>
              </a:rPr>
              <a:t> </a:t>
            </a:r>
            <a:r>
              <a:rPr sz="545" dirty="0">
                <a:solidFill>
                  <a:srgbClr val="3A3A3B"/>
                </a:solidFill>
                <a:latin typeface="Times New Roman"/>
                <a:cs typeface="Times New Roman"/>
              </a:rPr>
              <a:t>and</a:t>
            </a:r>
            <a:r>
              <a:rPr sz="545" spc="80" dirty="0">
                <a:solidFill>
                  <a:srgbClr val="3A3A3B"/>
                </a:solidFill>
                <a:latin typeface="Times New Roman"/>
                <a:cs typeface="Times New Roman"/>
              </a:rPr>
              <a:t> </a:t>
            </a:r>
            <a:r>
              <a:rPr sz="545" dirty="0">
                <a:solidFill>
                  <a:srgbClr val="3A3A3B"/>
                </a:solidFill>
                <a:latin typeface="Times New Roman"/>
                <a:cs typeface="Times New Roman"/>
              </a:rPr>
              <a:t>not</a:t>
            </a:r>
            <a:r>
              <a:rPr sz="545" spc="71" dirty="0">
                <a:solidFill>
                  <a:srgbClr val="3A3A3B"/>
                </a:solidFill>
                <a:latin typeface="Times New Roman"/>
                <a:cs typeface="Times New Roman"/>
              </a:rPr>
              <a:t> </a:t>
            </a:r>
            <a:r>
              <a:rPr sz="545" dirty="0">
                <a:solidFill>
                  <a:srgbClr val="4F4F50"/>
                </a:solidFill>
                <a:latin typeface="Times New Roman"/>
                <a:cs typeface="Times New Roman"/>
              </a:rPr>
              <a:t>on</a:t>
            </a:r>
            <a:r>
              <a:rPr sz="545" spc="29" dirty="0">
                <a:solidFill>
                  <a:srgbClr val="4F4F50"/>
                </a:solidFill>
                <a:latin typeface="Times New Roman"/>
                <a:cs typeface="Times New Roman"/>
              </a:rPr>
              <a:t> </a:t>
            </a:r>
            <a:r>
              <a:rPr sz="545" spc="-6" dirty="0">
                <a:solidFill>
                  <a:srgbClr val="4F4F50"/>
                </a:solidFill>
                <a:latin typeface="Times New Roman"/>
                <a:cs typeface="Times New Roman"/>
              </a:rPr>
              <a:t>accumu</a:t>
            </a:r>
            <a:r>
              <a:rPr sz="545" spc="-6" dirty="0">
                <a:solidFill>
                  <a:srgbClr val="232323"/>
                </a:solidFill>
                <a:latin typeface="Times New Roman"/>
                <a:cs typeface="Times New Roman"/>
              </a:rPr>
              <a:t>latin</a:t>
            </a:r>
            <a:r>
              <a:rPr sz="545" spc="-6" dirty="0">
                <a:solidFill>
                  <a:srgbClr val="4F4F50"/>
                </a:solidFill>
                <a:latin typeface="Times New Roman"/>
                <a:cs typeface="Times New Roman"/>
              </a:rPr>
              <a:t>g </a:t>
            </a:r>
            <a:r>
              <a:rPr sz="545" spc="-6" dirty="0">
                <a:solidFill>
                  <a:srgbClr val="3A3A3B"/>
                </a:solidFill>
                <a:latin typeface="Times New Roman"/>
                <a:cs typeface="Times New Roman"/>
              </a:rPr>
              <a:t>knowledge.</a:t>
            </a:r>
            <a:endParaRPr sz="545">
              <a:latin typeface="Times New Roman"/>
              <a:cs typeface="Times New Roman"/>
            </a:endParaRPr>
          </a:p>
          <a:p>
            <a:pPr marL="105064" marR="3258" indent="-5701">
              <a:lnSpc>
                <a:spcPct val="106100"/>
              </a:lnSpc>
              <a:spcBef>
                <a:spcPts val="22"/>
              </a:spcBef>
            </a:pPr>
            <a:r>
              <a:rPr sz="545" spc="6" dirty="0">
                <a:solidFill>
                  <a:srgbClr val="232323"/>
                </a:solidFill>
                <a:latin typeface="Times New Roman"/>
                <a:cs typeface="Times New Roman"/>
              </a:rPr>
              <a:t>Th</a:t>
            </a:r>
            <a:r>
              <a:rPr sz="545" spc="6" dirty="0">
                <a:solidFill>
                  <a:srgbClr val="4F4F50"/>
                </a:solidFill>
                <a:latin typeface="Times New Roman"/>
                <a:cs typeface="Times New Roman"/>
              </a:rPr>
              <a:t>e</a:t>
            </a:r>
            <a:r>
              <a:rPr sz="545" spc="51" dirty="0">
                <a:solidFill>
                  <a:srgbClr val="4F4F50"/>
                </a:solidFill>
                <a:latin typeface="Times New Roman"/>
                <a:cs typeface="Times New Roman"/>
              </a:rPr>
              <a:t> </a:t>
            </a:r>
            <a:r>
              <a:rPr sz="545" spc="6" dirty="0">
                <a:solidFill>
                  <a:srgbClr val="232323"/>
                </a:solidFill>
                <a:latin typeface="Times New Roman"/>
                <a:cs typeface="Times New Roman"/>
              </a:rPr>
              <a:t>teacher</a:t>
            </a:r>
            <a:r>
              <a:rPr sz="545" spc="-35" dirty="0">
                <a:solidFill>
                  <a:srgbClr val="232323"/>
                </a:solidFill>
                <a:latin typeface="Times New Roman"/>
                <a:cs typeface="Times New Roman"/>
              </a:rPr>
              <a:t> </a:t>
            </a:r>
            <a:r>
              <a:rPr sz="545" spc="6" dirty="0">
                <a:solidFill>
                  <a:srgbClr val="3A3A3B"/>
                </a:solidFill>
                <a:latin typeface="Times New Roman"/>
                <a:cs typeface="Times New Roman"/>
              </a:rPr>
              <a:t>as</a:t>
            </a:r>
            <a:r>
              <a:rPr sz="545" spc="38" dirty="0">
                <a:solidFill>
                  <a:srgbClr val="3A3A3B"/>
                </a:solidFill>
                <a:latin typeface="Times New Roman"/>
                <a:cs typeface="Times New Roman"/>
              </a:rPr>
              <a:t> </a:t>
            </a:r>
            <a:r>
              <a:rPr sz="545" spc="6" dirty="0">
                <a:solidFill>
                  <a:srgbClr val="3A3A3B"/>
                </a:solidFill>
                <a:latin typeface="Times New Roman"/>
                <a:cs typeface="Times New Roman"/>
              </a:rPr>
              <a:t>a</a:t>
            </a:r>
            <a:r>
              <a:rPr sz="545" spc="-6" dirty="0">
                <a:solidFill>
                  <a:srgbClr val="3A3A3B"/>
                </a:solidFill>
                <a:latin typeface="Times New Roman"/>
                <a:cs typeface="Times New Roman"/>
              </a:rPr>
              <a:t> </a:t>
            </a:r>
            <a:r>
              <a:rPr sz="545" spc="6" dirty="0">
                <a:solidFill>
                  <a:srgbClr val="4F4F50"/>
                </a:solidFill>
                <a:latin typeface="Times New Roman"/>
                <a:cs typeface="Times New Roman"/>
              </a:rPr>
              <a:t>s</a:t>
            </a:r>
            <a:r>
              <a:rPr sz="545" spc="6" dirty="0">
                <a:solidFill>
                  <a:srgbClr val="232323"/>
                </a:solidFill>
                <a:latin typeface="Times New Roman"/>
                <a:cs typeface="Times New Roman"/>
              </a:rPr>
              <a:t>uperviso</a:t>
            </a:r>
            <a:r>
              <a:rPr sz="545" spc="6" dirty="0">
                <a:solidFill>
                  <a:srgbClr val="4F4F50"/>
                </a:solidFill>
                <a:latin typeface="Times New Roman"/>
                <a:cs typeface="Times New Roman"/>
              </a:rPr>
              <a:t>r</a:t>
            </a:r>
            <a:r>
              <a:rPr sz="545" spc="55" dirty="0">
                <a:solidFill>
                  <a:srgbClr val="4F4F50"/>
                </a:solidFill>
                <a:latin typeface="Times New Roman"/>
                <a:cs typeface="Times New Roman"/>
              </a:rPr>
              <a:t> </a:t>
            </a:r>
            <a:r>
              <a:rPr sz="545" spc="6" dirty="0">
                <a:solidFill>
                  <a:srgbClr val="3A3A3B"/>
                </a:solidFill>
                <a:latin typeface="Times New Roman"/>
                <a:cs typeface="Times New Roman"/>
              </a:rPr>
              <a:t>on</a:t>
            </a:r>
            <a:r>
              <a:rPr sz="545" spc="51" dirty="0">
                <a:solidFill>
                  <a:srgbClr val="3A3A3B"/>
                </a:solidFill>
                <a:latin typeface="Times New Roman"/>
                <a:cs typeface="Times New Roman"/>
              </a:rPr>
              <a:t> </a:t>
            </a:r>
            <a:r>
              <a:rPr sz="545" spc="6" dirty="0">
                <a:solidFill>
                  <a:srgbClr val="3A3A3B"/>
                </a:solidFill>
                <a:latin typeface="Times New Roman"/>
                <a:cs typeface="Times New Roman"/>
              </a:rPr>
              <a:t>learning</a:t>
            </a:r>
            <a:r>
              <a:rPr sz="545" spc="3" dirty="0">
                <a:solidFill>
                  <a:srgbClr val="3A3A3B"/>
                </a:solidFill>
                <a:latin typeface="Times New Roman"/>
                <a:cs typeface="Times New Roman"/>
              </a:rPr>
              <a:t> </a:t>
            </a:r>
            <a:r>
              <a:rPr sz="545" spc="-6" dirty="0">
                <a:solidFill>
                  <a:srgbClr val="3A3A3B"/>
                </a:solidFill>
                <a:latin typeface="Times New Roman"/>
                <a:cs typeface="Times New Roman"/>
              </a:rPr>
              <a:t>processes. </a:t>
            </a:r>
            <a:r>
              <a:rPr sz="545" spc="6" dirty="0">
                <a:solidFill>
                  <a:srgbClr val="3A3A3B"/>
                </a:solidFill>
                <a:latin typeface="Times New Roman"/>
                <a:cs typeface="Times New Roman"/>
              </a:rPr>
              <a:t>Creating</a:t>
            </a:r>
            <a:r>
              <a:rPr sz="545" spc="-3" dirty="0">
                <a:solidFill>
                  <a:srgbClr val="3A3A3B"/>
                </a:solidFill>
                <a:latin typeface="Times New Roman"/>
                <a:cs typeface="Times New Roman"/>
              </a:rPr>
              <a:t> </a:t>
            </a:r>
            <a:r>
              <a:rPr sz="545" spc="6" dirty="0">
                <a:solidFill>
                  <a:srgbClr val="3A3A3B"/>
                </a:solidFill>
                <a:latin typeface="Times New Roman"/>
                <a:cs typeface="Times New Roman"/>
              </a:rPr>
              <a:t>dynamic</a:t>
            </a:r>
            <a:r>
              <a:rPr sz="545" spc="-16" dirty="0">
                <a:solidFill>
                  <a:srgbClr val="3A3A3B"/>
                </a:solidFill>
                <a:latin typeface="Times New Roman"/>
                <a:cs typeface="Times New Roman"/>
              </a:rPr>
              <a:t> </a:t>
            </a:r>
            <a:r>
              <a:rPr sz="545" spc="6" dirty="0">
                <a:solidFill>
                  <a:srgbClr val="3A3A3B"/>
                </a:solidFill>
                <a:latin typeface="Times New Roman"/>
                <a:cs typeface="Times New Roman"/>
              </a:rPr>
              <a:t>learning process</a:t>
            </a:r>
            <a:r>
              <a:rPr sz="545" spc="-10" dirty="0">
                <a:solidFill>
                  <a:srgbClr val="3A3A3B"/>
                </a:solidFill>
                <a:latin typeface="Times New Roman"/>
                <a:cs typeface="Times New Roman"/>
              </a:rPr>
              <a:t> </a:t>
            </a:r>
            <a:r>
              <a:rPr sz="545" spc="32" dirty="0">
                <a:solidFill>
                  <a:srgbClr val="3A3A3B"/>
                </a:solidFill>
                <a:latin typeface="Times New Roman"/>
                <a:cs typeface="Times New Roman"/>
              </a:rPr>
              <a:t>that</a:t>
            </a:r>
            <a:r>
              <a:rPr sz="545" spc="10" dirty="0">
                <a:solidFill>
                  <a:srgbClr val="3A3A3B"/>
                </a:solidFill>
                <a:latin typeface="Times New Roman"/>
                <a:cs typeface="Times New Roman"/>
              </a:rPr>
              <a:t> </a:t>
            </a:r>
            <a:r>
              <a:rPr sz="545" spc="6" dirty="0">
                <a:solidFill>
                  <a:srgbClr val="3A3A3B"/>
                </a:solidFill>
                <a:latin typeface="Times New Roman"/>
                <a:cs typeface="Times New Roman"/>
              </a:rPr>
              <a:t>progres</a:t>
            </a:r>
            <a:r>
              <a:rPr sz="545" spc="6" dirty="0">
                <a:solidFill>
                  <a:srgbClr val="646467"/>
                </a:solidFill>
                <a:latin typeface="Times New Roman"/>
                <a:cs typeface="Times New Roman"/>
              </a:rPr>
              <a:t>s</a:t>
            </a:r>
            <a:r>
              <a:rPr sz="545" spc="51" dirty="0">
                <a:solidFill>
                  <a:srgbClr val="646467"/>
                </a:solidFill>
                <a:latin typeface="Times New Roman"/>
                <a:cs typeface="Times New Roman"/>
              </a:rPr>
              <a:t> </a:t>
            </a:r>
            <a:r>
              <a:rPr sz="545" spc="-16" dirty="0">
                <a:solidFill>
                  <a:srgbClr val="3A3A3B"/>
                </a:solidFill>
                <a:latin typeface="Times New Roman"/>
                <a:cs typeface="Times New Roman"/>
              </a:rPr>
              <a:t>in</a:t>
            </a:r>
            <a:r>
              <a:rPr sz="545" spc="6" dirty="0">
                <a:solidFill>
                  <a:srgbClr val="3A3A3B"/>
                </a:solidFill>
                <a:latin typeface="Times New Roman"/>
                <a:cs typeface="Times New Roman"/>
              </a:rPr>
              <a:t> </a:t>
            </a:r>
            <a:r>
              <a:rPr sz="545" spc="6" dirty="0">
                <a:solidFill>
                  <a:srgbClr val="232323"/>
                </a:solidFill>
                <a:latin typeface="Times New Roman"/>
                <a:cs typeface="Times New Roman"/>
              </a:rPr>
              <a:t>light</a:t>
            </a:r>
            <a:r>
              <a:rPr sz="545" spc="-26" dirty="0">
                <a:solidFill>
                  <a:srgbClr val="232323"/>
                </a:solidFill>
                <a:latin typeface="Times New Roman"/>
                <a:cs typeface="Times New Roman"/>
              </a:rPr>
              <a:t> </a:t>
            </a:r>
            <a:r>
              <a:rPr sz="545" dirty="0">
                <a:solidFill>
                  <a:srgbClr val="4F4F50"/>
                </a:solidFill>
                <a:latin typeface="Times New Roman"/>
                <a:cs typeface="Times New Roman"/>
              </a:rPr>
              <a:t>of</a:t>
            </a:r>
            <a:r>
              <a:rPr sz="545" spc="-16" dirty="0">
                <a:solidFill>
                  <a:srgbClr val="4F4F50"/>
                </a:solidFill>
                <a:latin typeface="Times New Roman"/>
                <a:cs typeface="Times New Roman"/>
              </a:rPr>
              <a:t> </a:t>
            </a:r>
            <a:r>
              <a:rPr sz="545" spc="6" dirty="0">
                <a:solidFill>
                  <a:srgbClr val="3A3A3B"/>
                </a:solidFill>
                <a:latin typeface="Times New Roman"/>
                <a:cs typeface="Times New Roman"/>
              </a:rPr>
              <a:t>the</a:t>
            </a:r>
            <a:r>
              <a:rPr sz="545" spc="103" dirty="0">
                <a:solidFill>
                  <a:srgbClr val="3A3A3B"/>
                </a:solidFill>
                <a:latin typeface="Times New Roman"/>
                <a:cs typeface="Times New Roman"/>
              </a:rPr>
              <a:t> </a:t>
            </a:r>
            <a:r>
              <a:rPr sz="545" spc="6" dirty="0">
                <a:solidFill>
                  <a:srgbClr val="232323"/>
                </a:solidFill>
                <a:latin typeface="Times New Roman"/>
                <a:cs typeface="Times New Roman"/>
              </a:rPr>
              <a:t>both</a:t>
            </a:r>
            <a:r>
              <a:rPr sz="545" spc="-48" dirty="0">
                <a:solidFill>
                  <a:srgbClr val="232323"/>
                </a:solidFill>
                <a:latin typeface="Times New Roman"/>
                <a:cs typeface="Times New Roman"/>
              </a:rPr>
              <a:t> </a:t>
            </a:r>
            <a:r>
              <a:rPr sz="545" spc="6" dirty="0">
                <a:solidFill>
                  <a:srgbClr val="4F4F50"/>
                </a:solidFill>
                <a:latin typeface="Times New Roman"/>
                <a:cs typeface="Times New Roman"/>
              </a:rPr>
              <a:t>the</a:t>
            </a:r>
            <a:r>
              <a:rPr sz="545" spc="32" dirty="0">
                <a:solidFill>
                  <a:srgbClr val="4F4F50"/>
                </a:solidFill>
                <a:latin typeface="Times New Roman"/>
                <a:cs typeface="Times New Roman"/>
              </a:rPr>
              <a:t> </a:t>
            </a:r>
            <a:r>
              <a:rPr sz="545" spc="6" dirty="0">
                <a:solidFill>
                  <a:srgbClr val="3A3A3B"/>
                </a:solidFill>
                <a:latin typeface="Times New Roman"/>
                <a:cs typeface="Times New Roman"/>
              </a:rPr>
              <a:t>class</a:t>
            </a:r>
            <a:r>
              <a:rPr sz="545" spc="-58" dirty="0">
                <a:solidFill>
                  <a:srgbClr val="3A3A3B"/>
                </a:solidFill>
                <a:latin typeface="Times New Roman"/>
                <a:cs typeface="Times New Roman"/>
              </a:rPr>
              <a:t> </a:t>
            </a:r>
            <a:r>
              <a:rPr sz="545" spc="6" dirty="0">
                <a:solidFill>
                  <a:srgbClr val="3A3A3B"/>
                </a:solidFill>
                <a:latin typeface="Times New Roman"/>
                <a:cs typeface="Times New Roman"/>
              </a:rPr>
              <a:t>and</a:t>
            </a:r>
            <a:r>
              <a:rPr sz="545" spc="26" dirty="0">
                <a:solidFill>
                  <a:srgbClr val="3A3A3B"/>
                </a:solidFill>
                <a:latin typeface="Times New Roman"/>
                <a:cs typeface="Times New Roman"/>
              </a:rPr>
              <a:t> </a:t>
            </a:r>
            <a:r>
              <a:rPr sz="545" spc="6" dirty="0">
                <a:solidFill>
                  <a:srgbClr val="3A3A3B"/>
                </a:solidFill>
                <a:latin typeface="Times New Roman"/>
                <a:cs typeface="Times New Roman"/>
              </a:rPr>
              <a:t>the</a:t>
            </a:r>
            <a:r>
              <a:rPr sz="545" spc="58" dirty="0">
                <a:solidFill>
                  <a:srgbClr val="3A3A3B"/>
                </a:solidFill>
                <a:latin typeface="Times New Roman"/>
                <a:cs typeface="Times New Roman"/>
              </a:rPr>
              <a:t> </a:t>
            </a:r>
            <a:r>
              <a:rPr sz="545" spc="-6" dirty="0">
                <a:solidFill>
                  <a:srgbClr val="3A3A3B"/>
                </a:solidFill>
                <a:latin typeface="Times New Roman"/>
                <a:cs typeface="Times New Roman"/>
              </a:rPr>
              <a:t>teacher.</a:t>
            </a:r>
            <a:endParaRPr sz="545">
              <a:latin typeface="Times New Roman"/>
              <a:cs typeface="Times New Roman"/>
            </a:endParaRPr>
          </a:p>
        </p:txBody>
      </p:sp>
      <p:sp>
        <p:nvSpPr>
          <p:cNvPr id="50" name="object 50"/>
          <p:cNvSpPr txBox="1"/>
          <p:nvPr/>
        </p:nvSpPr>
        <p:spPr>
          <a:xfrm>
            <a:off x="4882331" y="2791001"/>
            <a:ext cx="248012" cy="146404"/>
          </a:xfrm>
          <a:prstGeom prst="rect">
            <a:avLst/>
          </a:prstGeom>
        </p:spPr>
        <p:txBody>
          <a:bodyPr vert="horz" wrap="square" lIns="0" tIns="8145" rIns="0" bIns="0" rtlCol="0">
            <a:spAutoFit/>
          </a:bodyPr>
          <a:lstStyle/>
          <a:p>
            <a:pPr marL="8145">
              <a:spcBef>
                <a:spcPts val="64"/>
              </a:spcBef>
            </a:pPr>
            <a:r>
              <a:rPr sz="898" b="1" spc="-186" dirty="0">
                <a:solidFill>
                  <a:srgbClr val="44677E"/>
                </a:solidFill>
              </a:rPr>
              <a:t>GATE</a:t>
            </a:r>
            <a:endParaRPr sz="898"/>
          </a:p>
        </p:txBody>
      </p:sp>
      <p:sp>
        <p:nvSpPr>
          <p:cNvPr id="51" name="object 51"/>
          <p:cNvSpPr txBox="1"/>
          <p:nvPr/>
        </p:nvSpPr>
        <p:spPr>
          <a:xfrm>
            <a:off x="4860704" y="2196156"/>
            <a:ext cx="1627350" cy="956000"/>
          </a:xfrm>
          <a:prstGeom prst="rect">
            <a:avLst/>
          </a:prstGeom>
        </p:spPr>
        <p:txBody>
          <a:bodyPr vert="horz" wrap="square" lIns="0" tIns="58643" rIns="0" bIns="0" rtlCol="0">
            <a:spAutoFit/>
          </a:bodyPr>
          <a:lstStyle/>
          <a:p>
            <a:pPr marR="11402" algn="r">
              <a:spcBef>
                <a:spcPts val="462"/>
              </a:spcBef>
            </a:pPr>
            <a:r>
              <a:rPr sz="673" spc="-16" dirty="0">
                <a:solidFill>
                  <a:srgbClr val="232323"/>
                </a:solidFill>
                <a:latin typeface="Times New Roman"/>
                <a:cs typeface="Times New Roman"/>
              </a:rPr>
              <a:t>19</a:t>
            </a:r>
            <a:endParaRPr sz="673">
              <a:latin typeface="Times New Roman"/>
              <a:cs typeface="Times New Roman"/>
            </a:endParaRPr>
          </a:p>
          <a:p>
            <a:pPr>
              <a:lnSpc>
                <a:spcPct val="100000"/>
              </a:lnSpc>
            </a:pPr>
            <a:endParaRPr sz="673">
              <a:latin typeface="Times New Roman"/>
              <a:cs typeface="Times New Roman"/>
            </a:endParaRPr>
          </a:p>
          <a:p>
            <a:pPr>
              <a:spcBef>
                <a:spcPts val="282"/>
              </a:spcBef>
            </a:pPr>
            <a:endParaRPr sz="673">
              <a:latin typeface="Times New Roman"/>
              <a:cs typeface="Times New Roman"/>
            </a:endParaRPr>
          </a:p>
          <a:p>
            <a:pPr marL="32578">
              <a:tabLst>
                <a:tab pos="906484" algn="l"/>
                <a:tab pos="1379273" algn="l"/>
              </a:tabLst>
            </a:pPr>
            <a:r>
              <a:rPr sz="513" spc="35" dirty="0">
                <a:solidFill>
                  <a:srgbClr val="7593A8"/>
                </a:solidFill>
                <a:latin typeface="Times New Roman"/>
                <a:cs typeface="Times New Roman"/>
              </a:rPr>
              <a:t>:=,.'-;-</a:t>
            </a:r>
            <a:r>
              <a:rPr sz="513" spc="42" dirty="0">
                <a:solidFill>
                  <a:srgbClr val="7593A8"/>
                </a:solidFill>
                <a:latin typeface="Times New Roman"/>
                <a:cs typeface="Times New Roman"/>
              </a:rPr>
              <a:t>_"""'</a:t>
            </a:r>
            <a:r>
              <a:rPr sz="513" dirty="0">
                <a:solidFill>
                  <a:srgbClr val="7593A8"/>
                </a:solidFill>
                <a:latin typeface="Times New Roman"/>
                <a:cs typeface="Times New Roman"/>
              </a:rPr>
              <a:t>	</a:t>
            </a:r>
            <a:r>
              <a:rPr sz="4617" spc="-168" baseline="9837" dirty="0">
                <a:solidFill>
                  <a:srgbClr val="1570BC"/>
                </a:solidFill>
              </a:rPr>
              <a:t>■</a:t>
            </a:r>
            <a:r>
              <a:rPr sz="721" spc="-67" baseline="62962" dirty="0">
                <a:solidFill>
                  <a:srgbClr val="44677E"/>
                </a:solidFill>
              </a:rPr>
              <a:t>Funde</a:t>
            </a:r>
            <a:r>
              <a:rPr sz="721" spc="-1342" baseline="62962" dirty="0">
                <a:solidFill>
                  <a:srgbClr val="44677E"/>
                </a:solidFill>
              </a:rPr>
              <a:t>d</a:t>
            </a:r>
            <a:r>
              <a:rPr sz="481" spc="-45" dirty="0">
                <a:solidFill>
                  <a:srgbClr val="44677E"/>
                </a:solidFill>
              </a:rPr>
              <a:t>Europea</a:t>
            </a:r>
            <a:r>
              <a:rPr sz="481" spc="-1215" dirty="0">
                <a:solidFill>
                  <a:srgbClr val="44677E"/>
                </a:solidFill>
              </a:rPr>
              <a:t>n</a:t>
            </a:r>
            <a:r>
              <a:rPr sz="721" spc="-57" baseline="62962" dirty="0">
                <a:solidFill>
                  <a:srgbClr val="44677E"/>
                </a:solidFill>
              </a:rPr>
              <a:t>b</a:t>
            </a:r>
            <a:r>
              <a:rPr sz="721" spc="-2967" baseline="62962" dirty="0">
                <a:solidFill>
                  <a:srgbClr val="44677E"/>
                </a:solidFill>
              </a:rPr>
              <a:t>y</a:t>
            </a:r>
            <a:r>
              <a:rPr sz="481" spc="-45" dirty="0">
                <a:solidFill>
                  <a:srgbClr val="44677E"/>
                </a:solidFill>
              </a:rPr>
              <a:t>th</a:t>
            </a:r>
            <a:r>
              <a:rPr sz="481" spc="-38" dirty="0">
                <a:solidFill>
                  <a:srgbClr val="44677E"/>
                </a:solidFill>
              </a:rPr>
              <a:t>e</a:t>
            </a:r>
            <a:r>
              <a:rPr sz="481" dirty="0">
                <a:solidFill>
                  <a:srgbClr val="44677E"/>
                </a:solidFill>
              </a:rPr>
              <a:t>	</a:t>
            </a:r>
            <a:r>
              <a:rPr sz="481" spc="-6" dirty="0">
                <a:solidFill>
                  <a:srgbClr val="44677E"/>
                </a:solidFill>
              </a:rPr>
              <a:t>Union</a:t>
            </a:r>
            <a:endParaRPr sz="481"/>
          </a:p>
        </p:txBody>
      </p:sp>
      <p:sp>
        <p:nvSpPr>
          <p:cNvPr id="52" name="object 52"/>
          <p:cNvSpPr txBox="1"/>
          <p:nvPr/>
        </p:nvSpPr>
        <p:spPr>
          <a:xfrm>
            <a:off x="4890389" y="2992361"/>
            <a:ext cx="298510" cy="37784"/>
          </a:xfrm>
          <a:prstGeom prst="rect">
            <a:avLst/>
          </a:prstGeom>
        </p:spPr>
        <p:txBody>
          <a:bodyPr vert="horz" wrap="square" lIns="0" tIns="8145" rIns="0" bIns="0" rtlCol="0">
            <a:spAutoFit/>
          </a:bodyPr>
          <a:lstStyle/>
          <a:p>
            <a:pPr marL="8145">
              <a:spcBef>
                <a:spcPts val="64"/>
              </a:spcBef>
            </a:pPr>
            <a:r>
              <a:rPr sz="192" spc="-6" dirty="0">
                <a:solidFill>
                  <a:srgbClr val="7593A8"/>
                </a:solidFill>
                <a:latin typeface="Times New Roman"/>
                <a:cs typeface="Times New Roman"/>
              </a:rPr>
              <a:t>MIDT"W(ltOS'!\lDUffl</a:t>
            </a:r>
            <a:endParaRPr sz="192">
              <a:latin typeface="Times New Roman"/>
              <a:cs typeface="Times New Roman"/>
            </a:endParaRPr>
          </a:p>
        </p:txBody>
      </p:sp>
      <p:sp>
        <p:nvSpPr>
          <p:cNvPr id="53" name="object 53"/>
          <p:cNvSpPr txBox="1"/>
          <p:nvPr/>
        </p:nvSpPr>
        <p:spPr>
          <a:xfrm>
            <a:off x="4748142" y="3025649"/>
            <a:ext cx="1657486" cy="911998"/>
          </a:xfrm>
          <a:prstGeom prst="rect">
            <a:avLst/>
          </a:prstGeom>
        </p:spPr>
        <p:txBody>
          <a:bodyPr vert="horz" wrap="square" lIns="0" tIns="8145" rIns="0" bIns="0" rtlCol="0">
            <a:spAutoFit/>
          </a:bodyPr>
          <a:lstStyle/>
          <a:p>
            <a:pPr marL="98956">
              <a:spcBef>
                <a:spcPts val="64"/>
              </a:spcBef>
            </a:pPr>
            <a:r>
              <a:rPr sz="577" b="1" dirty="0">
                <a:solidFill>
                  <a:srgbClr val="44677E"/>
                </a:solidFill>
                <a:latin typeface="Times New Roman"/>
                <a:cs typeface="Times New Roman"/>
              </a:rPr>
              <a:t>Liberated</a:t>
            </a:r>
            <a:r>
              <a:rPr sz="577" b="1" spc="83" dirty="0">
                <a:solidFill>
                  <a:srgbClr val="44677E"/>
                </a:solidFill>
                <a:latin typeface="Times New Roman"/>
                <a:cs typeface="Times New Roman"/>
              </a:rPr>
              <a:t> </a:t>
            </a:r>
            <a:r>
              <a:rPr sz="577" b="1" dirty="0">
                <a:solidFill>
                  <a:srgbClr val="44677E"/>
                </a:solidFill>
                <a:latin typeface="Times New Roman"/>
                <a:cs typeface="Times New Roman"/>
              </a:rPr>
              <a:t>teaching</a:t>
            </a:r>
            <a:r>
              <a:rPr sz="577" b="1" spc="83" dirty="0">
                <a:solidFill>
                  <a:srgbClr val="44677E"/>
                </a:solidFill>
                <a:latin typeface="Times New Roman"/>
                <a:cs typeface="Times New Roman"/>
              </a:rPr>
              <a:t> </a:t>
            </a:r>
            <a:r>
              <a:rPr sz="577" b="1" spc="32" dirty="0">
                <a:solidFill>
                  <a:srgbClr val="44677E"/>
                </a:solidFill>
                <a:latin typeface="Times New Roman"/>
                <a:cs typeface="Times New Roman"/>
              </a:rPr>
              <a:t>while</a:t>
            </a:r>
            <a:r>
              <a:rPr sz="577" b="1" spc="10" dirty="0">
                <a:solidFill>
                  <a:srgbClr val="44677E"/>
                </a:solidFill>
                <a:latin typeface="Times New Roman"/>
                <a:cs typeface="Times New Roman"/>
              </a:rPr>
              <a:t> </a:t>
            </a:r>
            <a:r>
              <a:rPr sz="577" b="1" dirty="0">
                <a:solidFill>
                  <a:srgbClr val="44677E"/>
                </a:solidFill>
                <a:latin typeface="Times New Roman"/>
                <a:cs typeface="Times New Roman"/>
              </a:rPr>
              <a:t>being</a:t>
            </a:r>
            <a:r>
              <a:rPr sz="577" b="1" spc="115" dirty="0">
                <a:solidFill>
                  <a:srgbClr val="44677E"/>
                </a:solidFill>
                <a:latin typeface="Times New Roman"/>
                <a:cs typeface="Times New Roman"/>
              </a:rPr>
              <a:t> </a:t>
            </a:r>
            <a:r>
              <a:rPr sz="577" b="1" spc="-6" dirty="0">
                <a:solidFill>
                  <a:srgbClr val="44677E"/>
                </a:solidFill>
                <a:latin typeface="Times New Roman"/>
                <a:cs typeface="Times New Roman"/>
              </a:rPr>
              <a:t>demanding</a:t>
            </a:r>
            <a:endParaRPr sz="577">
              <a:latin typeface="Times New Roman"/>
              <a:cs typeface="Times New Roman"/>
            </a:endParaRPr>
          </a:p>
          <a:p>
            <a:pPr>
              <a:spcBef>
                <a:spcPts val="55"/>
              </a:spcBef>
            </a:pPr>
            <a:endParaRPr sz="577">
              <a:latin typeface="Times New Roman"/>
              <a:cs typeface="Times New Roman"/>
            </a:endParaRPr>
          </a:p>
          <a:p>
            <a:pPr marL="8145"/>
            <a:r>
              <a:rPr sz="577" b="1" spc="19" dirty="0">
                <a:solidFill>
                  <a:srgbClr val="3A3A3B"/>
                </a:solidFill>
                <a:latin typeface="Times New Roman"/>
                <a:cs typeface="Times New Roman"/>
              </a:rPr>
              <a:t>Basic</a:t>
            </a:r>
            <a:r>
              <a:rPr sz="577" b="1" spc="3" dirty="0">
                <a:solidFill>
                  <a:srgbClr val="3A3A3B"/>
                </a:solidFill>
                <a:latin typeface="Times New Roman"/>
                <a:cs typeface="Times New Roman"/>
              </a:rPr>
              <a:t> </a:t>
            </a:r>
            <a:r>
              <a:rPr sz="577" b="1" spc="-6" dirty="0">
                <a:solidFill>
                  <a:srgbClr val="3A3A3B"/>
                </a:solidFill>
                <a:latin typeface="Times New Roman"/>
                <a:cs typeface="Times New Roman"/>
              </a:rPr>
              <a:t>principles:</a:t>
            </a:r>
            <a:endParaRPr sz="577">
              <a:latin typeface="Times New Roman"/>
              <a:cs typeface="Times New Roman"/>
            </a:endParaRPr>
          </a:p>
          <a:p>
            <a:pPr marL="102214">
              <a:spcBef>
                <a:spcPts val="10"/>
              </a:spcBef>
            </a:pPr>
            <a:r>
              <a:rPr sz="545" spc="6" dirty="0">
                <a:solidFill>
                  <a:srgbClr val="3A3A3B"/>
                </a:solidFill>
                <a:latin typeface="Times New Roman"/>
                <a:cs typeface="Times New Roman"/>
              </a:rPr>
              <a:t>Liberated</a:t>
            </a:r>
            <a:r>
              <a:rPr sz="545" spc="-22" dirty="0">
                <a:solidFill>
                  <a:srgbClr val="3A3A3B"/>
                </a:solidFill>
                <a:latin typeface="Times New Roman"/>
                <a:cs typeface="Times New Roman"/>
              </a:rPr>
              <a:t> </a:t>
            </a:r>
            <a:r>
              <a:rPr sz="545" spc="6" dirty="0">
                <a:solidFill>
                  <a:srgbClr val="3A3A3B"/>
                </a:solidFill>
                <a:latin typeface="Times New Roman"/>
                <a:cs typeface="Times New Roman"/>
              </a:rPr>
              <a:t>teaching</a:t>
            </a:r>
            <a:r>
              <a:rPr sz="545" spc="-6" dirty="0">
                <a:solidFill>
                  <a:srgbClr val="3A3A3B"/>
                </a:solidFill>
                <a:latin typeface="Times New Roman"/>
                <a:cs typeface="Times New Roman"/>
              </a:rPr>
              <a:t> </a:t>
            </a:r>
            <a:r>
              <a:rPr sz="545" spc="6" dirty="0">
                <a:solidFill>
                  <a:srgbClr val="4F4F50"/>
                </a:solidFill>
                <a:latin typeface="Times New Roman"/>
                <a:cs typeface="Times New Roman"/>
              </a:rPr>
              <a:t>-</a:t>
            </a:r>
            <a:r>
              <a:rPr sz="545" spc="38" dirty="0">
                <a:solidFill>
                  <a:srgbClr val="232323"/>
                </a:solidFill>
                <a:latin typeface="Times New Roman"/>
                <a:cs typeface="Times New Roman"/>
              </a:rPr>
              <a:t>The</a:t>
            </a:r>
            <a:r>
              <a:rPr sz="545" spc="42" dirty="0">
                <a:solidFill>
                  <a:srgbClr val="232323"/>
                </a:solidFill>
                <a:latin typeface="Times New Roman"/>
                <a:cs typeface="Times New Roman"/>
              </a:rPr>
              <a:t> </a:t>
            </a:r>
            <a:r>
              <a:rPr sz="545" spc="6" dirty="0">
                <a:solidFill>
                  <a:srgbClr val="3A3A3B"/>
                </a:solidFill>
                <a:latin typeface="Times New Roman"/>
                <a:cs typeface="Times New Roman"/>
              </a:rPr>
              <a:t>teacher</a:t>
            </a:r>
            <a:r>
              <a:rPr sz="545" spc="-3" dirty="0">
                <a:solidFill>
                  <a:srgbClr val="3A3A3B"/>
                </a:solidFill>
                <a:latin typeface="Times New Roman"/>
                <a:cs typeface="Times New Roman"/>
              </a:rPr>
              <a:t> </a:t>
            </a:r>
            <a:r>
              <a:rPr sz="545" spc="6" dirty="0">
                <a:solidFill>
                  <a:srgbClr val="4F4F50"/>
                </a:solidFill>
                <a:latin typeface="Times New Roman"/>
                <a:cs typeface="Times New Roman"/>
              </a:rPr>
              <a:t>as</a:t>
            </a:r>
            <a:r>
              <a:rPr sz="545" spc="10" dirty="0">
                <a:solidFill>
                  <a:srgbClr val="4F4F50"/>
                </a:solidFill>
                <a:latin typeface="Times New Roman"/>
                <a:cs typeface="Times New Roman"/>
              </a:rPr>
              <a:t> </a:t>
            </a:r>
            <a:r>
              <a:rPr sz="545" spc="6" dirty="0">
                <a:solidFill>
                  <a:srgbClr val="4F4F50"/>
                </a:solidFill>
                <a:latin typeface="Times New Roman"/>
                <a:cs typeface="Times New Roman"/>
              </a:rPr>
              <a:t>a</a:t>
            </a:r>
            <a:r>
              <a:rPr sz="545" spc="32" dirty="0">
                <a:solidFill>
                  <a:srgbClr val="4F4F50"/>
                </a:solidFill>
                <a:latin typeface="Times New Roman"/>
                <a:cs typeface="Times New Roman"/>
              </a:rPr>
              <a:t> </a:t>
            </a:r>
            <a:r>
              <a:rPr sz="545" spc="6" dirty="0">
                <a:solidFill>
                  <a:srgbClr val="4F4F50"/>
                </a:solidFill>
                <a:latin typeface="Times New Roman"/>
                <a:cs typeface="Times New Roman"/>
              </a:rPr>
              <a:t>gu</a:t>
            </a:r>
            <a:r>
              <a:rPr sz="545" spc="6" dirty="0">
                <a:solidFill>
                  <a:srgbClr val="232323"/>
                </a:solidFill>
                <a:latin typeface="Times New Roman"/>
                <a:cs typeface="Times New Roman"/>
              </a:rPr>
              <a:t>id</a:t>
            </a:r>
            <a:r>
              <a:rPr sz="545" spc="6" dirty="0">
                <a:solidFill>
                  <a:srgbClr val="4F4F50"/>
                </a:solidFill>
                <a:latin typeface="Times New Roman"/>
                <a:cs typeface="Times New Roman"/>
              </a:rPr>
              <a:t>e</a:t>
            </a:r>
            <a:r>
              <a:rPr sz="545" dirty="0">
                <a:solidFill>
                  <a:srgbClr val="4F4F50"/>
                </a:solidFill>
                <a:latin typeface="Times New Roman"/>
                <a:cs typeface="Times New Roman"/>
              </a:rPr>
              <a:t> </a:t>
            </a:r>
            <a:r>
              <a:rPr sz="545" spc="6" dirty="0">
                <a:solidFill>
                  <a:srgbClr val="3A3A3B"/>
                </a:solidFill>
                <a:latin typeface="Times New Roman"/>
                <a:cs typeface="Times New Roman"/>
              </a:rPr>
              <a:t>and</a:t>
            </a:r>
            <a:r>
              <a:rPr sz="545" spc="87" dirty="0">
                <a:solidFill>
                  <a:srgbClr val="3A3A3B"/>
                </a:solidFill>
                <a:latin typeface="Times New Roman"/>
                <a:cs typeface="Times New Roman"/>
              </a:rPr>
              <a:t> </a:t>
            </a:r>
            <a:r>
              <a:rPr sz="545" spc="6" dirty="0">
                <a:solidFill>
                  <a:srgbClr val="3A3A3B"/>
                </a:solidFill>
                <a:latin typeface="Times New Roman"/>
                <a:cs typeface="Times New Roman"/>
              </a:rPr>
              <a:t>not</a:t>
            </a:r>
            <a:r>
              <a:rPr sz="545" spc="26" dirty="0">
                <a:solidFill>
                  <a:srgbClr val="3A3A3B"/>
                </a:solidFill>
                <a:latin typeface="Times New Roman"/>
                <a:cs typeface="Times New Roman"/>
              </a:rPr>
              <a:t> </a:t>
            </a:r>
            <a:r>
              <a:rPr sz="545" spc="-32" dirty="0">
                <a:solidFill>
                  <a:srgbClr val="4F4F50"/>
                </a:solidFill>
                <a:latin typeface="Times New Roman"/>
                <a:cs typeface="Times New Roman"/>
              </a:rPr>
              <a:t>a</a:t>
            </a:r>
            <a:endParaRPr sz="545">
              <a:latin typeface="Times New Roman"/>
              <a:cs typeface="Times New Roman"/>
            </a:endParaRPr>
          </a:p>
          <a:p>
            <a:pPr marL="101399">
              <a:spcBef>
                <a:spcPts val="64"/>
              </a:spcBef>
            </a:pPr>
            <a:r>
              <a:rPr sz="545" spc="-6" dirty="0">
                <a:solidFill>
                  <a:srgbClr val="232323"/>
                </a:solidFill>
                <a:latin typeface="Times New Roman"/>
                <a:cs typeface="Times New Roman"/>
              </a:rPr>
              <a:t>lead</a:t>
            </a:r>
            <a:r>
              <a:rPr sz="545" spc="-6" dirty="0">
                <a:solidFill>
                  <a:srgbClr val="4F4F50"/>
                </a:solidFill>
                <a:latin typeface="Times New Roman"/>
                <a:cs typeface="Times New Roman"/>
              </a:rPr>
              <a:t>er.</a:t>
            </a:r>
            <a:endParaRPr sz="545">
              <a:latin typeface="Times New Roman"/>
              <a:cs typeface="Times New Roman"/>
            </a:endParaRPr>
          </a:p>
          <a:p>
            <a:pPr marL="102214">
              <a:spcBef>
                <a:spcPts val="16"/>
              </a:spcBef>
            </a:pPr>
            <a:r>
              <a:rPr sz="545" spc="6" dirty="0">
                <a:solidFill>
                  <a:srgbClr val="3A3A3B"/>
                </a:solidFill>
                <a:latin typeface="Times New Roman"/>
                <a:cs typeface="Times New Roman"/>
              </a:rPr>
              <a:t>Demanding</a:t>
            </a:r>
            <a:r>
              <a:rPr sz="545" spc="10" dirty="0">
                <a:solidFill>
                  <a:srgbClr val="3A3A3B"/>
                </a:solidFill>
                <a:latin typeface="Times New Roman"/>
                <a:cs typeface="Times New Roman"/>
              </a:rPr>
              <a:t> </a:t>
            </a:r>
            <a:r>
              <a:rPr sz="545" spc="6" dirty="0">
                <a:solidFill>
                  <a:srgbClr val="3A3A3B"/>
                </a:solidFill>
                <a:latin typeface="Times New Roman"/>
                <a:cs typeface="Times New Roman"/>
              </a:rPr>
              <a:t>teaching</a:t>
            </a:r>
            <a:r>
              <a:rPr sz="545" spc="3" dirty="0">
                <a:solidFill>
                  <a:srgbClr val="3A3A3B"/>
                </a:solidFill>
                <a:latin typeface="Times New Roman"/>
                <a:cs typeface="Times New Roman"/>
              </a:rPr>
              <a:t> </a:t>
            </a:r>
            <a:r>
              <a:rPr sz="545" spc="6" dirty="0">
                <a:solidFill>
                  <a:srgbClr val="3A3A3B"/>
                </a:solidFill>
                <a:latin typeface="Times New Roman"/>
                <a:cs typeface="Times New Roman"/>
              </a:rPr>
              <a:t>-</a:t>
            </a:r>
            <a:r>
              <a:rPr sz="545" spc="196" dirty="0">
                <a:solidFill>
                  <a:srgbClr val="3A3A3B"/>
                </a:solidFill>
                <a:latin typeface="Times New Roman"/>
                <a:cs typeface="Times New Roman"/>
              </a:rPr>
              <a:t> </a:t>
            </a:r>
            <a:r>
              <a:rPr sz="545" spc="6" dirty="0">
                <a:solidFill>
                  <a:srgbClr val="232323"/>
                </a:solidFill>
                <a:latin typeface="Times New Roman"/>
                <a:cs typeface="Times New Roman"/>
              </a:rPr>
              <a:t>hi</a:t>
            </a:r>
            <a:r>
              <a:rPr sz="545" spc="6" dirty="0">
                <a:solidFill>
                  <a:srgbClr val="4F4F50"/>
                </a:solidFill>
                <a:latin typeface="Times New Roman"/>
                <a:cs typeface="Times New Roman"/>
              </a:rPr>
              <a:t>gh</a:t>
            </a:r>
            <a:r>
              <a:rPr sz="545" spc="16" dirty="0">
                <a:solidFill>
                  <a:srgbClr val="4F4F50"/>
                </a:solidFill>
                <a:latin typeface="Times New Roman"/>
                <a:cs typeface="Times New Roman"/>
              </a:rPr>
              <a:t> </a:t>
            </a:r>
            <a:r>
              <a:rPr sz="545" spc="6" dirty="0">
                <a:solidFill>
                  <a:srgbClr val="3A3A3B"/>
                </a:solidFill>
                <a:latin typeface="Times New Roman"/>
                <a:cs typeface="Times New Roman"/>
              </a:rPr>
              <a:t>expectations</a:t>
            </a:r>
            <a:r>
              <a:rPr sz="545" spc="-32" dirty="0">
                <a:solidFill>
                  <a:srgbClr val="3A3A3B"/>
                </a:solidFill>
                <a:latin typeface="Times New Roman"/>
                <a:cs typeface="Times New Roman"/>
              </a:rPr>
              <a:t> </a:t>
            </a:r>
            <a:r>
              <a:rPr sz="545" spc="6" dirty="0">
                <a:solidFill>
                  <a:srgbClr val="3A3A3B"/>
                </a:solidFill>
                <a:latin typeface="Times New Roman"/>
                <a:cs typeface="Times New Roman"/>
              </a:rPr>
              <a:t>and</a:t>
            </a:r>
            <a:r>
              <a:rPr sz="545" spc="38" dirty="0">
                <a:solidFill>
                  <a:srgbClr val="3A3A3B"/>
                </a:solidFill>
                <a:latin typeface="Times New Roman"/>
                <a:cs typeface="Times New Roman"/>
              </a:rPr>
              <a:t> </a:t>
            </a:r>
            <a:r>
              <a:rPr sz="545" spc="-13" dirty="0">
                <a:solidFill>
                  <a:srgbClr val="4F4F50"/>
                </a:solidFill>
                <a:latin typeface="Times New Roman"/>
                <a:cs typeface="Times New Roman"/>
              </a:rPr>
              <a:t>se</a:t>
            </a:r>
            <a:r>
              <a:rPr sz="545" spc="-13" dirty="0">
                <a:solidFill>
                  <a:srgbClr val="232323"/>
                </a:solidFill>
                <a:latin typeface="Times New Roman"/>
                <a:cs typeface="Times New Roman"/>
              </a:rPr>
              <a:t>lf</a:t>
            </a:r>
            <a:r>
              <a:rPr sz="545" spc="-13" dirty="0">
                <a:solidFill>
                  <a:srgbClr val="646467"/>
                </a:solidFill>
                <a:latin typeface="Times New Roman"/>
                <a:cs typeface="Times New Roman"/>
              </a:rPr>
              <a:t>­</a:t>
            </a:r>
            <a:endParaRPr sz="545">
              <a:latin typeface="Times New Roman"/>
              <a:cs typeface="Times New Roman"/>
            </a:endParaRPr>
          </a:p>
          <a:p>
            <a:pPr marL="98549">
              <a:spcBef>
                <a:spcPts val="61"/>
              </a:spcBef>
            </a:pPr>
            <a:r>
              <a:rPr sz="545" spc="-6" dirty="0">
                <a:solidFill>
                  <a:srgbClr val="232323"/>
                </a:solidFill>
                <a:latin typeface="Times New Roman"/>
                <a:cs typeface="Times New Roman"/>
              </a:rPr>
              <a:t>learning.</a:t>
            </a:r>
            <a:endParaRPr sz="545">
              <a:latin typeface="Times New Roman"/>
              <a:cs typeface="Times New Roman"/>
            </a:endParaRPr>
          </a:p>
          <a:p>
            <a:pPr marL="100177" marR="3258" indent="814">
              <a:lnSpc>
                <a:spcPts val="718"/>
              </a:lnSpc>
              <a:spcBef>
                <a:spcPts val="13"/>
              </a:spcBef>
            </a:pPr>
            <a:r>
              <a:rPr sz="545" spc="6" dirty="0">
                <a:solidFill>
                  <a:srgbClr val="4F4F50"/>
                </a:solidFill>
                <a:latin typeface="Times New Roman"/>
                <a:cs typeface="Times New Roman"/>
              </a:rPr>
              <a:t>Creating</a:t>
            </a:r>
            <a:r>
              <a:rPr sz="545" spc="13" dirty="0">
                <a:solidFill>
                  <a:srgbClr val="4F4F50"/>
                </a:solidFill>
                <a:latin typeface="Times New Roman"/>
                <a:cs typeface="Times New Roman"/>
              </a:rPr>
              <a:t> </a:t>
            </a:r>
            <a:r>
              <a:rPr sz="545" spc="6" dirty="0">
                <a:solidFill>
                  <a:srgbClr val="3A3A3B"/>
                </a:solidFill>
                <a:latin typeface="Times New Roman"/>
                <a:cs typeface="Times New Roman"/>
              </a:rPr>
              <a:t>clas</a:t>
            </a:r>
            <a:r>
              <a:rPr sz="545" spc="6" dirty="0">
                <a:solidFill>
                  <a:srgbClr val="646467"/>
                </a:solidFill>
                <a:latin typeface="Times New Roman"/>
                <a:cs typeface="Times New Roman"/>
              </a:rPr>
              <a:t>s</a:t>
            </a:r>
            <a:r>
              <a:rPr sz="545" spc="10" dirty="0">
                <a:solidFill>
                  <a:srgbClr val="646467"/>
                </a:solidFill>
                <a:latin typeface="Times New Roman"/>
                <a:cs typeface="Times New Roman"/>
              </a:rPr>
              <a:t> </a:t>
            </a:r>
            <a:r>
              <a:rPr sz="545" spc="13" dirty="0">
                <a:solidFill>
                  <a:srgbClr val="3A3A3B"/>
                </a:solidFill>
                <a:latin typeface="Times New Roman"/>
                <a:cs typeface="Times New Roman"/>
              </a:rPr>
              <a:t>internal</a:t>
            </a:r>
            <a:r>
              <a:rPr sz="545" spc="-55" dirty="0">
                <a:solidFill>
                  <a:srgbClr val="3A3A3B"/>
                </a:solidFill>
                <a:latin typeface="Times New Roman"/>
                <a:cs typeface="Times New Roman"/>
              </a:rPr>
              <a:t> </a:t>
            </a:r>
            <a:r>
              <a:rPr sz="545" spc="13" dirty="0">
                <a:solidFill>
                  <a:srgbClr val="3A3A3B"/>
                </a:solidFill>
                <a:latin typeface="Times New Roman"/>
                <a:cs typeface="Times New Roman"/>
              </a:rPr>
              <a:t>culture</a:t>
            </a:r>
            <a:r>
              <a:rPr sz="545" spc="-13" dirty="0">
                <a:solidFill>
                  <a:srgbClr val="3A3A3B"/>
                </a:solidFill>
                <a:latin typeface="Times New Roman"/>
                <a:cs typeface="Times New Roman"/>
              </a:rPr>
              <a:t> </a:t>
            </a:r>
            <a:r>
              <a:rPr sz="545" spc="13" dirty="0">
                <a:solidFill>
                  <a:srgbClr val="4F4F50"/>
                </a:solidFill>
                <a:latin typeface="Times New Roman"/>
                <a:cs typeface="Times New Roman"/>
              </a:rPr>
              <a:t>-</a:t>
            </a:r>
            <a:r>
              <a:rPr sz="545" spc="170" dirty="0">
                <a:solidFill>
                  <a:srgbClr val="4F4F50"/>
                </a:solidFill>
                <a:latin typeface="Times New Roman"/>
                <a:cs typeface="Times New Roman"/>
              </a:rPr>
              <a:t> </a:t>
            </a:r>
            <a:r>
              <a:rPr sz="545" spc="13" dirty="0">
                <a:solidFill>
                  <a:srgbClr val="232323"/>
                </a:solidFill>
                <a:latin typeface="Times New Roman"/>
                <a:cs typeface="Times New Roman"/>
              </a:rPr>
              <a:t>th</a:t>
            </a:r>
            <a:r>
              <a:rPr sz="545" spc="13" dirty="0">
                <a:solidFill>
                  <a:srgbClr val="646467"/>
                </a:solidFill>
                <a:latin typeface="Times New Roman"/>
                <a:cs typeface="Times New Roman"/>
              </a:rPr>
              <a:t>e</a:t>
            </a:r>
            <a:r>
              <a:rPr sz="545" spc="-38" dirty="0">
                <a:solidFill>
                  <a:srgbClr val="646467"/>
                </a:solidFill>
                <a:latin typeface="Times New Roman"/>
                <a:cs typeface="Times New Roman"/>
              </a:rPr>
              <a:t> </a:t>
            </a:r>
            <a:r>
              <a:rPr sz="545" spc="13" dirty="0">
                <a:solidFill>
                  <a:srgbClr val="3A3A3B"/>
                </a:solidFill>
                <a:latin typeface="Times New Roman"/>
                <a:cs typeface="Times New Roman"/>
              </a:rPr>
              <a:t>teacher</a:t>
            </a:r>
            <a:r>
              <a:rPr sz="545" spc="-13" dirty="0">
                <a:solidFill>
                  <a:srgbClr val="3A3A3B"/>
                </a:solidFill>
                <a:latin typeface="Times New Roman"/>
                <a:cs typeface="Times New Roman"/>
              </a:rPr>
              <a:t> </a:t>
            </a:r>
            <a:r>
              <a:rPr sz="545" spc="13" dirty="0">
                <a:solidFill>
                  <a:srgbClr val="232323"/>
                </a:solidFill>
                <a:latin typeface="Times New Roman"/>
                <a:cs typeface="Times New Roman"/>
              </a:rPr>
              <a:t>i</a:t>
            </a:r>
            <a:r>
              <a:rPr sz="545" spc="13" dirty="0">
                <a:solidFill>
                  <a:srgbClr val="4F4F50"/>
                </a:solidFill>
                <a:latin typeface="Times New Roman"/>
                <a:cs typeface="Times New Roman"/>
              </a:rPr>
              <a:t>s</a:t>
            </a:r>
            <a:r>
              <a:rPr sz="545" spc="55" dirty="0">
                <a:solidFill>
                  <a:srgbClr val="4F4F50"/>
                </a:solidFill>
                <a:latin typeface="Times New Roman"/>
                <a:cs typeface="Times New Roman"/>
              </a:rPr>
              <a:t> </a:t>
            </a:r>
            <a:r>
              <a:rPr sz="545" spc="13" dirty="0">
                <a:solidFill>
                  <a:srgbClr val="3A3A3B"/>
                </a:solidFill>
                <a:latin typeface="Times New Roman"/>
                <a:cs typeface="Times New Roman"/>
              </a:rPr>
              <a:t>not</a:t>
            </a:r>
            <a:r>
              <a:rPr sz="545" spc="-48" dirty="0">
                <a:solidFill>
                  <a:srgbClr val="3A3A3B"/>
                </a:solidFill>
                <a:latin typeface="Times New Roman"/>
                <a:cs typeface="Times New Roman"/>
              </a:rPr>
              <a:t> </a:t>
            </a:r>
            <a:r>
              <a:rPr sz="545" spc="-16" dirty="0">
                <a:solidFill>
                  <a:srgbClr val="3A3A3B"/>
                </a:solidFill>
                <a:latin typeface="Times New Roman"/>
                <a:cs typeface="Times New Roman"/>
              </a:rPr>
              <a:t>the</a:t>
            </a:r>
            <a:r>
              <a:rPr sz="545" dirty="0">
                <a:solidFill>
                  <a:srgbClr val="3A3A3B"/>
                </a:solidFill>
                <a:latin typeface="Times New Roman"/>
                <a:cs typeface="Times New Roman"/>
              </a:rPr>
              <a:t> </a:t>
            </a:r>
            <a:r>
              <a:rPr sz="545" dirty="0">
                <a:solidFill>
                  <a:srgbClr val="646467"/>
                </a:solidFill>
                <a:latin typeface="Times New Roman"/>
                <a:cs typeface="Times New Roman"/>
              </a:rPr>
              <a:t>s</a:t>
            </a:r>
            <a:r>
              <a:rPr sz="545" dirty="0">
                <a:solidFill>
                  <a:srgbClr val="3A3A3B"/>
                </a:solidFill>
                <a:latin typeface="Times New Roman"/>
                <a:cs typeface="Times New Roman"/>
              </a:rPr>
              <a:t>ole</a:t>
            </a:r>
            <a:r>
              <a:rPr sz="545" spc="19" dirty="0">
                <a:solidFill>
                  <a:srgbClr val="3A3A3B"/>
                </a:solidFill>
                <a:latin typeface="Times New Roman"/>
                <a:cs typeface="Times New Roman"/>
              </a:rPr>
              <a:t> </a:t>
            </a:r>
            <a:r>
              <a:rPr sz="545" dirty="0">
                <a:solidFill>
                  <a:srgbClr val="3A3A3B"/>
                </a:solidFill>
                <a:latin typeface="Times New Roman"/>
                <a:cs typeface="Times New Roman"/>
              </a:rPr>
              <a:t>owner of</a:t>
            </a:r>
            <a:r>
              <a:rPr sz="545" spc="13" dirty="0">
                <a:solidFill>
                  <a:srgbClr val="3A3A3B"/>
                </a:solidFill>
                <a:latin typeface="Times New Roman"/>
                <a:cs typeface="Times New Roman"/>
              </a:rPr>
              <a:t> </a:t>
            </a:r>
            <a:r>
              <a:rPr sz="545" dirty="0">
                <a:solidFill>
                  <a:srgbClr val="3A3A3B"/>
                </a:solidFill>
                <a:latin typeface="Times New Roman"/>
                <a:cs typeface="Times New Roman"/>
              </a:rPr>
              <a:t>know</a:t>
            </a:r>
            <a:r>
              <a:rPr sz="545" dirty="0">
                <a:solidFill>
                  <a:srgbClr val="0F0F0F"/>
                </a:solidFill>
                <a:latin typeface="Times New Roman"/>
                <a:cs typeface="Times New Roman"/>
              </a:rPr>
              <a:t>l</a:t>
            </a:r>
            <a:r>
              <a:rPr sz="545" dirty="0">
                <a:solidFill>
                  <a:srgbClr val="3A3A3B"/>
                </a:solidFill>
                <a:latin typeface="Times New Roman"/>
                <a:cs typeface="Times New Roman"/>
              </a:rPr>
              <a:t>edge.</a:t>
            </a:r>
            <a:r>
              <a:rPr sz="545" spc="-3" dirty="0">
                <a:solidFill>
                  <a:srgbClr val="3A3A3B"/>
                </a:solidFill>
                <a:latin typeface="Times New Roman"/>
                <a:cs typeface="Times New Roman"/>
              </a:rPr>
              <a:t> </a:t>
            </a:r>
            <a:r>
              <a:rPr sz="545" dirty="0">
                <a:solidFill>
                  <a:srgbClr val="4F4F50"/>
                </a:solidFill>
                <a:latin typeface="Times New Roman"/>
                <a:cs typeface="Times New Roman"/>
              </a:rPr>
              <a:t>C</a:t>
            </a:r>
            <a:r>
              <a:rPr sz="545" dirty="0">
                <a:solidFill>
                  <a:srgbClr val="0F0F0F"/>
                </a:solidFill>
                <a:latin typeface="Times New Roman"/>
                <a:cs typeface="Times New Roman"/>
              </a:rPr>
              <a:t>l</a:t>
            </a:r>
            <a:r>
              <a:rPr sz="545" dirty="0">
                <a:solidFill>
                  <a:srgbClr val="3A3A3B"/>
                </a:solidFill>
                <a:latin typeface="Times New Roman"/>
                <a:cs typeface="Times New Roman"/>
              </a:rPr>
              <a:t>ass</a:t>
            </a:r>
            <a:r>
              <a:rPr sz="545" spc="48" dirty="0">
                <a:solidFill>
                  <a:srgbClr val="3A3A3B"/>
                </a:solidFill>
                <a:latin typeface="Times New Roman"/>
                <a:cs typeface="Times New Roman"/>
              </a:rPr>
              <a:t> </a:t>
            </a:r>
            <a:r>
              <a:rPr sz="545" dirty="0">
                <a:solidFill>
                  <a:srgbClr val="3A3A3B"/>
                </a:solidFill>
                <a:latin typeface="Times New Roman"/>
                <a:cs typeface="Times New Roman"/>
              </a:rPr>
              <a:t>take</a:t>
            </a:r>
            <a:r>
              <a:rPr sz="545" spc="55" dirty="0">
                <a:solidFill>
                  <a:srgbClr val="3A3A3B"/>
                </a:solidFill>
                <a:latin typeface="Times New Roman"/>
                <a:cs typeface="Times New Roman"/>
              </a:rPr>
              <a:t> </a:t>
            </a:r>
            <a:r>
              <a:rPr sz="545" spc="-6" dirty="0">
                <a:solidFill>
                  <a:srgbClr val="3A3A3B"/>
                </a:solidFill>
                <a:latin typeface="Times New Roman"/>
                <a:cs typeface="Times New Roman"/>
              </a:rPr>
              <a:t>responsibilityfor</a:t>
            </a:r>
            <a:endParaRPr sz="545">
              <a:latin typeface="Times New Roman"/>
              <a:cs typeface="Times New Roman"/>
            </a:endParaRPr>
          </a:p>
          <a:p>
            <a:pPr marL="99770">
              <a:spcBef>
                <a:spcPts val="48"/>
              </a:spcBef>
            </a:pPr>
            <a:r>
              <a:rPr sz="545" dirty="0">
                <a:solidFill>
                  <a:srgbClr val="3A3A3B"/>
                </a:solidFill>
                <a:latin typeface="Times New Roman"/>
                <a:cs typeface="Times New Roman"/>
              </a:rPr>
              <a:t>the</a:t>
            </a:r>
            <a:r>
              <a:rPr sz="545" spc="32" dirty="0">
                <a:solidFill>
                  <a:srgbClr val="3A3A3B"/>
                </a:solidFill>
                <a:latin typeface="Times New Roman"/>
                <a:cs typeface="Times New Roman"/>
              </a:rPr>
              <a:t> </a:t>
            </a:r>
            <a:r>
              <a:rPr sz="545" spc="-6" dirty="0">
                <a:solidFill>
                  <a:srgbClr val="3A3A3B"/>
                </a:solidFill>
                <a:latin typeface="Times New Roman"/>
                <a:cs typeface="Times New Roman"/>
              </a:rPr>
              <a:t>learning.</a:t>
            </a:r>
            <a:endParaRPr sz="545">
              <a:latin typeface="Times New Roman"/>
              <a:cs typeface="Times New Roman"/>
            </a:endParaRPr>
          </a:p>
        </p:txBody>
      </p:sp>
      <p:sp>
        <p:nvSpPr>
          <p:cNvPr id="54" name="object 54"/>
          <p:cNvSpPr txBox="1"/>
          <p:nvPr/>
        </p:nvSpPr>
        <p:spPr>
          <a:xfrm>
            <a:off x="6376133" y="4107836"/>
            <a:ext cx="114436" cy="116716"/>
          </a:xfrm>
          <a:prstGeom prst="rect">
            <a:avLst/>
          </a:prstGeom>
        </p:spPr>
        <p:txBody>
          <a:bodyPr vert="horz" wrap="square" lIns="0" tIns="8145" rIns="0" bIns="0" rtlCol="0">
            <a:spAutoFit/>
          </a:bodyPr>
          <a:lstStyle/>
          <a:p>
            <a:pPr marL="8145">
              <a:spcBef>
                <a:spcPts val="64"/>
              </a:spcBef>
            </a:pPr>
            <a:r>
              <a:rPr sz="705" spc="-16" dirty="0">
                <a:solidFill>
                  <a:srgbClr val="3A3A3B"/>
                </a:solidFill>
                <a:latin typeface="Times New Roman"/>
                <a:cs typeface="Times New Roman"/>
              </a:rPr>
              <a:t>20</a:t>
            </a:r>
            <a:endParaRPr sz="705">
              <a:latin typeface="Times New Roman"/>
              <a:cs typeface="Times New Roman"/>
            </a:endParaRPr>
          </a:p>
        </p:txBody>
      </p:sp>
      <p:sp>
        <p:nvSpPr>
          <p:cNvPr id="55" name="object 55"/>
          <p:cNvSpPr txBox="1"/>
          <p:nvPr/>
        </p:nvSpPr>
        <p:spPr>
          <a:xfrm>
            <a:off x="4697099" y="4723745"/>
            <a:ext cx="1754003" cy="1355949"/>
          </a:xfrm>
          <a:prstGeom prst="rect">
            <a:avLst/>
          </a:prstGeom>
        </p:spPr>
        <p:txBody>
          <a:bodyPr vert="horz" wrap="square" lIns="0" tIns="0" rIns="0" bIns="0" rtlCol="0">
            <a:spAutoFit/>
          </a:bodyPr>
          <a:lstStyle/>
          <a:p>
            <a:pPr marL="1073039">
              <a:lnSpc>
                <a:spcPts val="1420"/>
              </a:lnSpc>
              <a:tabLst>
                <a:tab pos="1440764" algn="l"/>
              </a:tabLst>
            </a:pPr>
            <a:r>
              <a:rPr sz="4617" spc="-216" baseline="9259" dirty="0">
                <a:solidFill>
                  <a:srgbClr val="1570BC"/>
                </a:solidFill>
              </a:rPr>
              <a:t>■</a:t>
            </a:r>
            <a:r>
              <a:rPr sz="721" spc="-67" baseline="59259" dirty="0">
                <a:solidFill>
                  <a:srgbClr val="44677E"/>
                </a:solidFill>
              </a:rPr>
              <a:t>Funde</a:t>
            </a:r>
            <a:r>
              <a:rPr sz="721" spc="-1342" baseline="59259" dirty="0">
                <a:solidFill>
                  <a:srgbClr val="44677E"/>
                </a:solidFill>
              </a:rPr>
              <a:t>d</a:t>
            </a:r>
            <a:r>
              <a:rPr sz="481" spc="-45" dirty="0">
                <a:solidFill>
                  <a:srgbClr val="44677E"/>
                </a:solidFill>
              </a:rPr>
              <a:t>Europea</a:t>
            </a:r>
            <a:r>
              <a:rPr sz="481" spc="-2892" dirty="0">
                <a:solidFill>
                  <a:srgbClr val="44677E"/>
                </a:solidFill>
              </a:rPr>
              <a:t>n</a:t>
            </a:r>
            <a:r>
              <a:rPr sz="481" spc="-45" dirty="0">
                <a:solidFill>
                  <a:srgbClr val="44677E"/>
                </a:solidFill>
              </a:rPr>
              <a:t>th</a:t>
            </a:r>
            <a:r>
              <a:rPr sz="481" spc="-38" dirty="0">
                <a:solidFill>
                  <a:srgbClr val="44677E"/>
                </a:solidFill>
              </a:rPr>
              <a:t>e</a:t>
            </a:r>
            <a:r>
              <a:rPr sz="481" dirty="0">
                <a:solidFill>
                  <a:srgbClr val="44677E"/>
                </a:solidFill>
              </a:rPr>
              <a:t>	</a:t>
            </a:r>
            <a:r>
              <a:rPr sz="721" spc="-72" baseline="59259" dirty="0">
                <a:solidFill>
                  <a:srgbClr val="44677E"/>
                </a:solidFill>
              </a:rPr>
              <a:t>by</a:t>
            </a:r>
            <a:r>
              <a:rPr sz="721" spc="461" baseline="59259" dirty="0">
                <a:solidFill>
                  <a:srgbClr val="44677E"/>
                </a:solidFill>
              </a:rPr>
              <a:t> </a:t>
            </a:r>
            <a:r>
              <a:rPr sz="481" spc="-73" dirty="0">
                <a:solidFill>
                  <a:srgbClr val="44677E"/>
                </a:solidFill>
              </a:rPr>
              <a:t>Union</a:t>
            </a:r>
            <a:endParaRPr sz="481"/>
          </a:p>
          <a:p>
            <a:pPr marL="153117">
              <a:lnSpc>
                <a:spcPts val="628"/>
              </a:lnSpc>
            </a:pPr>
            <a:r>
              <a:rPr sz="577" b="1" dirty="0">
                <a:solidFill>
                  <a:srgbClr val="44677E"/>
                </a:solidFill>
                <a:latin typeface="Times New Roman"/>
                <a:cs typeface="Times New Roman"/>
              </a:rPr>
              <a:t>Liberated</a:t>
            </a:r>
            <a:r>
              <a:rPr sz="577" b="1" spc="128" dirty="0">
                <a:solidFill>
                  <a:srgbClr val="44677E"/>
                </a:solidFill>
                <a:latin typeface="Times New Roman"/>
                <a:cs typeface="Times New Roman"/>
              </a:rPr>
              <a:t> </a:t>
            </a:r>
            <a:r>
              <a:rPr sz="577" b="1" dirty="0">
                <a:solidFill>
                  <a:srgbClr val="44677E"/>
                </a:solidFill>
                <a:latin typeface="Times New Roman"/>
                <a:cs typeface="Times New Roman"/>
              </a:rPr>
              <a:t>teaching</a:t>
            </a:r>
            <a:r>
              <a:rPr sz="577" b="1" spc="77" dirty="0">
                <a:solidFill>
                  <a:srgbClr val="44677E"/>
                </a:solidFill>
                <a:latin typeface="Times New Roman"/>
                <a:cs typeface="Times New Roman"/>
              </a:rPr>
              <a:t> </a:t>
            </a:r>
            <a:r>
              <a:rPr sz="577" b="1" spc="32" dirty="0">
                <a:solidFill>
                  <a:srgbClr val="44677E"/>
                </a:solidFill>
                <a:latin typeface="Times New Roman"/>
                <a:cs typeface="Times New Roman"/>
              </a:rPr>
              <a:t>while</a:t>
            </a:r>
            <a:r>
              <a:rPr sz="577" b="1" spc="55" dirty="0">
                <a:solidFill>
                  <a:srgbClr val="44677E"/>
                </a:solidFill>
                <a:latin typeface="Times New Roman"/>
                <a:cs typeface="Times New Roman"/>
              </a:rPr>
              <a:t> </a:t>
            </a:r>
            <a:r>
              <a:rPr sz="577" b="1" dirty="0">
                <a:solidFill>
                  <a:srgbClr val="44677E"/>
                </a:solidFill>
                <a:latin typeface="Times New Roman"/>
                <a:cs typeface="Times New Roman"/>
              </a:rPr>
              <a:t>being</a:t>
            </a:r>
            <a:r>
              <a:rPr sz="577" b="1" spc="55" dirty="0">
                <a:solidFill>
                  <a:srgbClr val="44677E"/>
                </a:solidFill>
                <a:latin typeface="Times New Roman"/>
                <a:cs typeface="Times New Roman"/>
              </a:rPr>
              <a:t> </a:t>
            </a:r>
            <a:r>
              <a:rPr sz="577" b="1" spc="-6" dirty="0">
                <a:solidFill>
                  <a:srgbClr val="44677E"/>
                </a:solidFill>
                <a:latin typeface="Times New Roman"/>
                <a:cs typeface="Times New Roman"/>
              </a:rPr>
              <a:t>demanding</a:t>
            </a:r>
            <a:endParaRPr sz="577">
              <a:latin typeface="Times New Roman"/>
              <a:cs typeface="Times New Roman"/>
            </a:endParaRPr>
          </a:p>
          <a:p>
            <a:pPr>
              <a:spcBef>
                <a:spcPts val="99"/>
              </a:spcBef>
            </a:pPr>
            <a:endParaRPr sz="577">
              <a:latin typeface="Times New Roman"/>
              <a:cs typeface="Times New Roman"/>
            </a:endParaRPr>
          </a:p>
          <a:p>
            <a:pPr marL="65156"/>
            <a:r>
              <a:rPr sz="577" b="1" spc="19" dirty="0">
                <a:solidFill>
                  <a:srgbClr val="3A3A3B"/>
                </a:solidFill>
                <a:latin typeface="Times New Roman"/>
                <a:cs typeface="Times New Roman"/>
              </a:rPr>
              <a:t>Modus</a:t>
            </a:r>
            <a:r>
              <a:rPr sz="577" b="1" spc="-29" dirty="0">
                <a:solidFill>
                  <a:srgbClr val="3A3A3B"/>
                </a:solidFill>
                <a:latin typeface="Times New Roman"/>
                <a:cs typeface="Times New Roman"/>
              </a:rPr>
              <a:t> </a:t>
            </a:r>
            <a:r>
              <a:rPr sz="577" b="1" spc="-6" dirty="0">
                <a:solidFill>
                  <a:srgbClr val="3A3A3B"/>
                </a:solidFill>
                <a:latin typeface="Times New Roman"/>
                <a:cs typeface="Times New Roman"/>
              </a:rPr>
              <a:t>operandi:</a:t>
            </a:r>
            <a:endParaRPr sz="577">
              <a:latin typeface="Times New Roman"/>
              <a:cs typeface="Times New Roman"/>
            </a:endParaRPr>
          </a:p>
          <a:p>
            <a:pPr marL="473603" marR="127462" indent="-255330">
              <a:lnSpc>
                <a:spcPct val="185300"/>
              </a:lnSpc>
              <a:spcBef>
                <a:spcPts val="32"/>
              </a:spcBef>
            </a:pPr>
            <a:r>
              <a:rPr sz="385" spc="19" dirty="0">
                <a:solidFill>
                  <a:srgbClr val="3A3A3B"/>
                </a:solidFill>
                <a:latin typeface="Times New Roman"/>
                <a:cs typeface="Times New Roman"/>
              </a:rPr>
              <a:t>D</a:t>
            </a:r>
            <a:r>
              <a:rPr sz="385" spc="19" dirty="0">
                <a:solidFill>
                  <a:srgbClr val="646467"/>
                </a:solidFill>
                <a:latin typeface="Times New Roman"/>
                <a:cs typeface="Times New Roman"/>
              </a:rPr>
              <a:t>esigni</a:t>
            </a:r>
            <a:r>
              <a:rPr sz="385" spc="19" dirty="0">
                <a:solidFill>
                  <a:srgbClr val="3A3A3B"/>
                </a:solidFill>
                <a:latin typeface="Times New Roman"/>
                <a:cs typeface="Times New Roman"/>
              </a:rPr>
              <a:t>n</a:t>
            </a:r>
            <a:r>
              <a:rPr sz="385" spc="19" dirty="0">
                <a:solidFill>
                  <a:srgbClr val="646467"/>
                </a:solidFill>
                <a:latin typeface="Times New Roman"/>
                <a:cs typeface="Times New Roman"/>
              </a:rPr>
              <a:t>g</a:t>
            </a:r>
            <a:r>
              <a:rPr sz="385" spc="45" dirty="0">
                <a:solidFill>
                  <a:srgbClr val="646467"/>
                </a:solidFill>
                <a:latin typeface="Times New Roman"/>
                <a:cs typeface="Times New Roman"/>
              </a:rPr>
              <a:t> </a:t>
            </a:r>
            <a:r>
              <a:rPr sz="385" spc="19" dirty="0">
                <a:solidFill>
                  <a:srgbClr val="4F4F50"/>
                </a:solidFill>
                <a:latin typeface="Times New Roman"/>
                <a:cs typeface="Times New Roman"/>
              </a:rPr>
              <a:t>the</a:t>
            </a:r>
            <a:r>
              <a:rPr sz="385" spc="35" dirty="0">
                <a:solidFill>
                  <a:srgbClr val="4F4F50"/>
                </a:solidFill>
                <a:latin typeface="Times New Roman"/>
                <a:cs typeface="Times New Roman"/>
              </a:rPr>
              <a:t> </a:t>
            </a:r>
            <a:r>
              <a:rPr sz="385" spc="19" dirty="0">
                <a:solidFill>
                  <a:srgbClr val="646467"/>
                </a:solidFill>
                <a:latin typeface="Times New Roman"/>
                <a:cs typeface="Times New Roman"/>
              </a:rPr>
              <a:t>curric</a:t>
            </a:r>
            <a:r>
              <a:rPr sz="385" spc="19" dirty="0">
                <a:solidFill>
                  <a:srgbClr val="3A3A3B"/>
                </a:solidFill>
                <a:latin typeface="Times New Roman"/>
                <a:cs typeface="Times New Roman"/>
              </a:rPr>
              <a:t>ulum</a:t>
            </a:r>
            <a:r>
              <a:rPr sz="385" spc="73" dirty="0">
                <a:solidFill>
                  <a:srgbClr val="3A3A3B"/>
                </a:solidFill>
                <a:latin typeface="Times New Roman"/>
                <a:cs typeface="Times New Roman"/>
              </a:rPr>
              <a:t> </a:t>
            </a:r>
            <a:r>
              <a:rPr sz="385" spc="19" dirty="0">
                <a:solidFill>
                  <a:srgbClr val="646467"/>
                </a:solidFill>
                <a:latin typeface="Times New Roman"/>
                <a:cs typeface="Times New Roman"/>
              </a:rPr>
              <a:t>a</a:t>
            </a:r>
            <a:r>
              <a:rPr sz="385" spc="19" dirty="0">
                <a:solidFill>
                  <a:srgbClr val="3A3A3B"/>
                </a:solidFill>
                <a:latin typeface="Times New Roman"/>
                <a:cs typeface="Times New Roman"/>
              </a:rPr>
              <a:t>nd</a:t>
            </a:r>
            <a:r>
              <a:rPr sz="385" spc="38" dirty="0">
                <a:solidFill>
                  <a:srgbClr val="3A3A3B"/>
                </a:solidFill>
                <a:latin typeface="Times New Roman"/>
                <a:cs typeface="Times New Roman"/>
              </a:rPr>
              <a:t> </a:t>
            </a:r>
            <a:r>
              <a:rPr sz="385" spc="19" dirty="0">
                <a:solidFill>
                  <a:srgbClr val="4F4F50"/>
                </a:solidFill>
                <a:latin typeface="Times New Roman"/>
                <a:cs typeface="Times New Roman"/>
              </a:rPr>
              <a:t>choos.ingsubject</a:t>
            </a:r>
            <a:r>
              <a:rPr sz="385" spc="19" dirty="0">
                <a:solidFill>
                  <a:srgbClr val="757779"/>
                </a:solidFill>
                <a:latin typeface="Times New Roman"/>
                <a:cs typeface="Times New Roman"/>
              </a:rPr>
              <a:t>s</a:t>
            </a:r>
            <a:r>
              <a:rPr sz="385" spc="29" dirty="0">
                <a:solidFill>
                  <a:srgbClr val="757779"/>
                </a:solidFill>
                <a:latin typeface="Times New Roman"/>
                <a:cs typeface="Times New Roman"/>
              </a:rPr>
              <a:t> </a:t>
            </a:r>
            <a:r>
              <a:rPr sz="385" spc="19" dirty="0">
                <a:solidFill>
                  <a:srgbClr val="4F4F50"/>
                </a:solidFill>
                <a:latin typeface="Times New Roman"/>
                <a:cs typeface="Times New Roman"/>
              </a:rPr>
              <a:t>and</a:t>
            </a:r>
            <a:r>
              <a:rPr sz="385" spc="87" dirty="0">
                <a:solidFill>
                  <a:srgbClr val="4F4F50"/>
                </a:solidFill>
                <a:latin typeface="Times New Roman"/>
                <a:cs typeface="Times New Roman"/>
              </a:rPr>
              <a:t> </a:t>
            </a:r>
            <a:r>
              <a:rPr sz="385" spc="-6" dirty="0">
                <a:solidFill>
                  <a:srgbClr val="4F4F50"/>
                </a:solidFill>
                <a:latin typeface="Times New Roman"/>
                <a:cs typeface="Times New Roman"/>
              </a:rPr>
              <a:t>materials</a:t>
            </a:r>
            <a:r>
              <a:rPr sz="385" spc="321" dirty="0">
                <a:solidFill>
                  <a:srgbClr val="4F4F50"/>
                </a:solidFill>
                <a:latin typeface="Times New Roman"/>
                <a:cs typeface="Times New Roman"/>
              </a:rPr>
              <a:t> </a:t>
            </a:r>
            <a:r>
              <a:rPr sz="385" spc="13" dirty="0">
                <a:solidFill>
                  <a:srgbClr val="3A3A3B"/>
                </a:solidFill>
                <a:latin typeface="Times New Roman"/>
                <a:cs typeface="Times New Roman"/>
              </a:rPr>
              <a:t>T</a:t>
            </a:r>
            <a:r>
              <a:rPr sz="385" spc="13" dirty="0">
                <a:solidFill>
                  <a:srgbClr val="646467"/>
                </a:solidFill>
                <a:latin typeface="Times New Roman"/>
                <a:cs typeface="Times New Roman"/>
              </a:rPr>
              <a:t>eaching</a:t>
            </a:r>
            <a:r>
              <a:rPr sz="385" spc="77" dirty="0">
                <a:solidFill>
                  <a:srgbClr val="646467"/>
                </a:solidFill>
                <a:latin typeface="Times New Roman"/>
                <a:cs typeface="Times New Roman"/>
              </a:rPr>
              <a:t> </a:t>
            </a:r>
            <a:r>
              <a:rPr sz="385" spc="13" dirty="0">
                <a:solidFill>
                  <a:srgbClr val="4F4F50"/>
                </a:solidFill>
                <a:latin typeface="Times New Roman"/>
                <a:cs typeface="Times New Roman"/>
              </a:rPr>
              <a:t>process</a:t>
            </a:r>
            <a:r>
              <a:rPr sz="385" dirty="0">
                <a:solidFill>
                  <a:srgbClr val="4F4F50"/>
                </a:solidFill>
                <a:latin typeface="Times New Roman"/>
                <a:cs typeface="Times New Roman"/>
              </a:rPr>
              <a:t> </a:t>
            </a:r>
            <a:r>
              <a:rPr sz="257" spc="13" dirty="0">
                <a:solidFill>
                  <a:srgbClr val="3A3A3B"/>
                </a:solidFill>
              </a:rPr>
              <a:t>1</a:t>
            </a:r>
            <a:r>
              <a:rPr sz="257" spc="67" dirty="0">
                <a:solidFill>
                  <a:srgbClr val="3A3A3B"/>
                </a:solidFill>
              </a:rPr>
              <a:t> </a:t>
            </a:r>
            <a:r>
              <a:rPr sz="257" spc="13" dirty="0">
                <a:solidFill>
                  <a:srgbClr val="757779"/>
                </a:solidFill>
              </a:rPr>
              <a:t>-</a:t>
            </a:r>
            <a:r>
              <a:rPr sz="257" spc="237" dirty="0">
                <a:solidFill>
                  <a:srgbClr val="757779"/>
                </a:solidFill>
              </a:rPr>
              <a:t> </a:t>
            </a:r>
            <a:r>
              <a:rPr sz="385" spc="13" dirty="0">
                <a:solidFill>
                  <a:srgbClr val="646467"/>
                </a:solidFill>
                <a:latin typeface="Times New Roman"/>
                <a:cs typeface="Times New Roman"/>
              </a:rPr>
              <a:t>self</a:t>
            </a:r>
            <a:r>
              <a:rPr sz="385" spc="-13" dirty="0">
                <a:solidFill>
                  <a:srgbClr val="646467"/>
                </a:solidFill>
                <a:latin typeface="Times New Roman"/>
                <a:cs typeface="Times New Roman"/>
              </a:rPr>
              <a:t> </a:t>
            </a:r>
            <a:r>
              <a:rPr sz="385" spc="26" dirty="0">
                <a:solidFill>
                  <a:srgbClr val="4F4F50"/>
                </a:solidFill>
                <a:latin typeface="Times New Roman"/>
                <a:cs typeface="Times New Roman"/>
              </a:rPr>
              <a:t>learning</a:t>
            </a:r>
            <a:endParaRPr sz="385">
              <a:latin typeface="Times New Roman"/>
              <a:cs typeface="Times New Roman"/>
            </a:endParaRPr>
          </a:p>
          <a:p>
            <a:pPr>
              <a:spcBef>
                <a:spcPts val="64"/>
              </a:spcBef>
            </a:pPr>
            <a:endParaRPr sz="385">
              <a:latin typeface="Times New Roman"/>
              <a:cs typeface="Times New Roman"/>
            </a:endParaRPr>
          </a:p>
          <a:p>
            <a:pPr marL="85517" algn="ctr">
              <a:spcBef>
                <a:spcPts val="3"/>
              </a:spcBef>
            </a:pPr>
            <a:r>
              <a:rPr sz="385" dirty="0">
                <a:solidFill>
                  <a:srgbClr val="4F4F50"/>
                </a:solidFill>
                <a:latin typeface="Times New Roman"/>
                <a:cs typeface="Times New Roman"/>
              </a:rPr>
              <a:t>Teaching</a:t>
            </a:r>
            <a:r>
              <a:rPr sz="385" spc="112" dirty="0">
                <a:solidFill>
                  <a:srgbClr val="4F4F50"/>
                </a:solidFill>
                <a:latin typeface="Times New Roman"/>
                <a:cs typeface="Times New Roman"/>
              </a:rPr>
              <a:t> </a:t>
            </a:r>
            <a:r>
              <a:rPr sz="385" dirty="0">
                <a:solidFill>
                  <a:srgbClr val="4F4F50"/>
                </a:solidFill>
                <a:latin typeface="Times New Roman"/>
                <a:cs typeface="Times New Roman"/>
              </a:rPr>
              <a:t>process</a:t>
            </a:r>
            <a:r>
              <a:rPr sz="385" spc="45" dirty="0">
                <a:solidFill>
                  <a:srgbClr val="4F4F50"/>
                </a:solidFill>
                <a:latin typeface="Times New Roman"/>
                <a:cs typeface="Times New Roman"/>
              </a:rPr>
              <a:t> </a:t>
            </a:r>
            <a:r>
              <a:rPr sz="385" dirty="0">
                <a:solidFill>
                  <a:srgbClr val="646467"/>
                </a:solidFill>
                <a:latin typeface="Times New Roman"/>
                <a:cs typeface="Times New Roman"/>
              </a:rPr>
              <a:t>2</a:t>
            </a:r>
            <a:r>
              <a:rPr sz="385" spc="87" dirty="0">
                <a:solidFill>
                  <a:srgbClr val="646467"/>
                </a:solidFill>
                <a:latin typeface="Times New Roman"/>
                <a:cs typeface="Times New Roman"/>
              </a:rPr>
              <a:t> </a:t>
            </a:r>
            <a:r>
              <a:rPr sz="385" dirty="0">
                <a:solidFill>
                  <a:srgbClr val="757779"/>
                </a:solidFill>
                <a:latin typeface="Times New Roman"/>
                <a:cs typeface="Times New Roman"/>
              </a:rPr>
              <a:t>-</a:t>
            </a:r>
            <a:r>
              <a:rPr sz="385" spc="298" dirty="0">
                <a:solidFill>
                  <a:srgbClr val="757779"/>
                </a:solidFill>
                <a:latin typeface="Times New Roman"/>
                <a:cs typeface="Times New Roman"/>
              </a:rPr>
              <a:t> </a:t>
            </a:r>
            <a:r>
              <a:rPr sz="385" dirty="0">
                <a:solidFill>
                  <a:srgbClr val="646467"/>
                </a:solidFill>
                <a:latin typeface="Times New Roman"/>
                <a:cs typeface="Times New Roman"/>
              </a:rPr>
              <a:t>corn</a:t>
            </a:r>
            <a:r>
              <a:rPr sz="385" dirty="0">
                <a:solidFill>
                  <a:srgbClr val="3A3A3B"/>
                </a:solidFill>
                <a:latin typeface="Times New Roman"/>
                <a:cs typeface="Times New Roman"/>
              </a:rPr>
              <a:t>1no11</a:t>
            </a:r>
            <a:r>
              <a:rPr sz="385" dirty="0">
                <a:solidFill>
                  <a:srgbClr val="646467"/>
                </a:solidFill>
                <a:latin typeface="Times New Roman"/>
                <a:cs typeface="Times New Roman"/>
              </a:rPr>
              <a:t>a.nd</a:t>
            </a:r>
            <a:r>
              <a:rPr sz="385" spc="32" dirty="0">
                <a:solidFill>
                  <a:srgbClr val="646467"/>
                </a:solidFill>
                <a:latin typeface="Times New Roman"/>
                <a:cs typeface="Times New Roman"/>
              </a:rPr>
              <a:t> </a:t>
            </a:r>
            <a:r>
              <a:rPr sz="385" dirty="0">
                <a:solidFill>
                  <a:srgbClr val="646467"/>
                </a:solidFill>
                <a:latin typeface="Times New Roman"/>
                <a:cs typeface="Times New Roman"/>
              </a:rPr>
              <a:t>sha</a:t>
            </a:r>
            <a:r>
              <a:rPr sz="385" dirty="0">
                <a:solidFill>
                  <a:srgbClr val="3A3A3B"/>
                </a:solidFill>
                <a:latin typeface="Times New Roman"/>
                <a:cs typeface="Times New Roman"/>
              </a:rPr>
              <a:t>r</a:t>
            </a:r>
            <a:r>
              <a:rPr sz="385" dirty="0">
                <a:solidFill>
                  <a:srgbClr val="646467"/>
                </a:solidFill>
                <a:latin typeface="Times New Roman"/>
                <a:cs typeface="Times New Roman"/>
              </a:rPr>
              <a:t>ed</a:t>
            </a:r>
            <a:r>
              <a:rPr sz="385" spc="189" dirty="0">
                <a:solidFill>
                  <a:srgbClr val="646467"/>
                </a:solidFill>
                <a:latin typeface="Times New Roman"/>
                <a:cs typeface="Times New Roman"/>
              </a:rPr>
              <a:t> </a:t>
            </a:r>
            <a:r>
              <a:rPr sz="385" spc="-6" dirty="0">
                <a:solidFill>
                  <a:srgbClr val="646467"/>
                </a:solidFill>
                <a:latin typeface="Times New Roman"/>
                <a:cs typeface="Times New Roman"/>
              </a:rPr>
              <a:t>co</a:t>
            </a:r>
            <a:r>
              <a:rPr sz="385" spc="-6" dirty="0">
                <a:solidFill>
                  <a:srgbClr val="3A3A3B"/>
                </a:solidFill>
                <a:latin typeface="Times New Roman"/>
                <a:cs typeface="Times New Roman"/>
              </a:rPr>
              <a:t>n</a:t>
            </a:r>
            <a:r>
              <a:rPr sz="385" spc="-6" dirty="0">
                <a:solidFill>
                  <a:srgbClr val="646467"/>
                </a:solidFill>
                <a:latin typeface="Times New Roman"/>
                <a:cs typeface="Times New Roman"/>
              </a:rPr>
              <a:t>ve</a:t>
            </a:r>
            <a:r>
              <a:rPr sz="385" spc="-6" dirty="0">
                <a:solidFill>
                  <a:srgbClr val="3A3A3B"/>
                </a:solidFill>
                <a:latin typeface="Times New Roman"/>
                <a:cs typeface="Times New Roman"/>
              </a:rPr>
              <a:t>r</a:t>
            </a:r>
            <a:r>
              <a:rPr sz="385" spc="-6" dirty="0">
                <a:solidFill>
                  <a:srgbClr val="646467"/>
                </a:solidFill>
                <a:latin typeface="Times New Roman"/>
                <a:cs typeface="Times New Roman"/>
              </a:rPr>
              <a:t>sation</a:t>
            </a:r>
            <a:endParaRPr sz="385">
              <a:latin typeface="Times New Roman"/>
              <a:cs typeface="Times New Roman"/>
            </a:endParaRPr>
          </a:p>
          <a:p>
            <a:pPr marL="104657" algn="ctr">
              <a:spcBef>
                <a:spcPts val="417"/>
              </a:spcBef>
            </a:pPr>
            <a:r>
              <a:rPr sz="385" spc="6" dirty="0">
                <a:solidFill>
                  <a:srgbClr val="646467"/>
                </a:solidFill>
              </a:rPr>
              <a:t>Demons</a:t>
            </a:r>
            <a:r>
              <a:rPr sz="385" spc="6" dirty="0">
                <a:solidFill>
                  <a:srgbClr val="3A3A3B"/>
                </a:solidFill>
              </a:rPr>
              <a:t>t</a:t>
            </a:r>
            <a:r>
              <a:rPr sz="385" spc="6" dirty="0">
                <a:solidFill>
                  <a:srgbClr val="646467"/>
                </a:solidFill>
              </a:rPr>
              <a:t>ration</a:t>
            </a:r>
            <a:r>
              <a:rPr sz="385" spc="38" dirty="0">
                <a:solidFill>
                  <a:srgbClr val="646467"/>
                </a:solidFill>
              </a:rPr>
              <a:t> </a:t>
            </a:r>
            <a:r>
              <a:rPr sz="385" spc="6" dirty="0">
                <a:solidFill>
                  <a:srgbClr val="4F4F50"/>
                </a:solidFill>
              </a:rPr>
              <a:t>of</a:t>
            </a:r>
            <a:r>
              <a:rPr sz="385" spc="13" dirty="0">
                <a:solidFill>
                  <a:srgbClr val="4F4F50"/>
                </a:solidFill>
              </a:rPr>
              <a:t> </a:t>
            </a:r>
            <a:r>
              <a:rPr sz="385" spc="-6" dirty="0">
                <a:solidFill>
                  <a:srgbClr val="4F4F50"/>
                </a:solidFill>
              </a:rPr>
              <a:t>unclerstm1djng</a:t>
            </a:r>
            <a:endParaRPr sz="385"/>
          </a:p>
          <a:p>
            <a:pPr>
              <a:lnSpc>
                <a:spcPct val="100000"/>
              </a:lnSpc>
            </a:pPr>
            <a:endParaRPr sz="385"/>
          </a:p>
          <a:p>
            <a:pPr marL="101399" algn="ctr">
              <a:spcBef>
                <a:spcPts val="3"/>
              </a:spcBef>
            </a:pPr>
            <a:r>
              <a:rPr sz="449" dirty="0">
                <a:solidFill>
                  <a:srgbClr val="4F4F50"/>
                </a:solidFill>
                <a:latin typeface="Times New Roman"/>
                <a:cs typeface="Times New Roman"/>
              </a:rPr>
              <a:t>Getting</a:t>
            </a:r>
            <a:r>
              <a:rPr sz="449" spc="-42" dirty="0">
                <a:solidFill>
                  <a:srgbClr val="4F4F50"/>
                </a:solidFill>
                <a:latin typeface="Times New Roman"/>
                <a:cs typeface="Times New Roman"/>
              </a:rPr>
              <a:t> </a:t>
            </a:r>
            <a:r>
              <a:rPr sz="449" spc="-22" dirty="0">
                <a:solidFill>
                  <a:srgbClr val="4F4F50"/>
                </a:solidFill>
                <a:latin typeface="Times New Roman"/>
                <a:cs typeface="Times New Roman"/>
              </a:rPr>
              <a:t>org1tnized</a:t>
            </a:r>
            <a:r>
              <a:rPr sz="449" spc="-16" dirty="0">
                <a:solidFill>
                  <a:srgbClr val="4F4F50"/>
                </a:solidFill>
                <a:latin typeface="Times New Roman"/>
                <a:cs typeface="Times New Roman"/>
              </a:rPr>
              <a:t> </a:t>
            </a:r>
            <a:r>
              <a:rPr sz="449" dirty="0">
                <a:solidFill>
                  <a:srgbClr val="757779"/>
                </a:solidFill>
                <a:latin typeface="Times New Roman"/>
                <a:cs typeface="Times New Roman"/>
              </a:rPr>
              <a:t>-</a:t>
            </a:r>
            <a:r>
              <a:rPr sz="449" spc="96" dirty="0">
                <a:solidFill>
                  <a:srgbClr val="757779"/>
                </a:solidFill>
                <a:latin typeface="Times New Roman"/>
                <a:cs typeface="Times New Roman"/>
              </a:rPr>
              <a:t> </a:t>
            </a:r>
            <a:r>
              <a:rPr sz="449" dirty="0">
                <a:solidFill>
                  <a:srgbClr val="4F4F50"/>
                </a:solidFill>
                <a:latin typeface="Times New Roman"/>
                <a:cs typeface="Times New Roman"/>
              </a:rPr>
              <a:t>space</a:t>
            </a:r>
            <a:r>
              <a:rPr sz="449" dirty="0">
                <a:solidFill>
                  <a:srgbClr val="757779"/>
                </a:solidFill>
                <a:latin typeface="Times New Roman"/>
                <a:cs typeface="Times New Roman"/>
              </a:rPr>
              <a:t>,</a:t>
            </a:r>
            <a:r>
              <a:rPr sz="449" spc="6" dirty="0">
                <a:solidFill>
                  <a:srgbClr val="757779"/>
                </a:solidFill>
                <a:latin typeface="Times New Roman"/>
                <a:cs typeface="Times New Roman"/>
              </a:rPr>
              <a:t> </a:t>
            </a:r>
            <a:r>
              <a:rPr sz="449" spc="-6" dirty="0">
                <a:solidFill>
                  <a:srgbClr val="4F4F50"/>
                </a:solidFill>
                <a:latin typeface="Times New Roman"/>
                <a:cs typeface="Times New Roman"/>
              </a:rPr>
              <a:t>time</a:t>
            </a:r>
            <a:r>
              <a:rPr sz="449" spc="-22" dirty="0">
                <a:solidFill>
                  <a:srgbClr val="4F4F50"/>
                </a:solidFill>
                <a:latin typeface="Times New Roman"/>
                <a:cs typeface="Times New Roman"/>
              </a:rPr>
              <a:t> </a:t>
            </a:r>
            <a:r>
              <a:rPr sz="449" spc="-6" dirty="0">
                <a:solidFill>
                  <a:srgbClr val="646467"/>
                </a:solidFill>
                <a:latin typeface="Times New Roman"/>
                <a:cs typeface="Times New Roman"/>
              </a:rPr>
              <a:t>und </a:t>
            </a:r>
            <a:r>
              <a:rPr sz="449" spc="-6" dirty="0">
                <a:solidFill>
                  <a:srgbClr val="4F4F50"/>
                </a:solidFill>
                <a:latin typeface="Times New Roman"/>
                <a:cs typeface="Times New Roman"/>
              </a:rPr>
              <a:t>technology</a:t>
            </a:r>
            <a:endParaRPr sz="449">
              <a:latin typeface="Times New Roman"/>
              <a:cs typeface="Times New Roman"/>
            </a:endParaRPr>
          </a:p>
          <a:p>
            <a:pPr marL="116466" algn="ctr">
              <a:spcBef>
                <a:spcPts val="394"/>
              </a:spcBef>
            </a:pPr>
            <a:r>
              <a:rPr sz="577" spc="-67" dirty="0">
                <a:solidFill>
                  <a:srgbClr val="4F4F50"/>
                </a:solidFill>
                <a:latin typeface="Times New Roman"/>
                <a:cs typeface="Times New Roman"/>
              </a:rPr>
              <a:t>Formulated</a:t>
            </a:r>
            <a:r>
              <a:rPr sz="577" spc="22" dirty="0">
                <a:solidFill>
                  <a:srgbClr val="4F4F50"/>
                </a:solidFill>
                <a:latin typeface="Times New Roman"/>
                <a:cs typeface="Times New Roman"/>
              </a:rPr>
              <a:t> </a:t>
            </a:r>
            <a:r>
              <a:rPr sz="545" spc="-6" dirty="0">
                <a:solidFill>
                  <a:srgbClr val="646467"/>
                </a:solidFill>
                <a:latin typeface="Times New Roman"/>
                <a:cs typeface="Times New Roman"/>
              </a:rPr>
              <a:t>eva</a:t>
            </a:r>
            <a:r>
              <a:rPr sz="545" spc="-6" dirty="0">
                <a:solidFill>
                  <a:srgbClr val="3A3A3B"/>
                </a:solidFill>
                <a:latin typeface="Times New Roman"/>
                <a:cs typeface="Times New Roman"/>
              </a:rPr>
              <a:t>lu</a:t>
            </a:r>
            <a:r>
              <a:rPr sz="545" spc="-6" dirty="0">
                <a:solidFill>
                  <a:srgbClr val="646467"/>
                </a:solidFill>
                <a:latin typeface="Times New Roman"/>
                <a:cs typeface="Times New Roman"/>
              </a:rPr>
              <a:t>at</a:t>
            </a:r>
            <a:r>
              <a:rPr sz="545" spc="-6" dirty="0">
                <a:solidFill>
                  <a:srgbClr val="3A3A3B"/>
                </a:solidFill>
                <a:latin typeface="Times New Roman"/>
                <a:cs typeface="Times New Roman"/>
              </a:rPr>
              <a:t>i</a:t>
            </a:r>
            <a:r>
              <a:rPr sz="545" spc="-6" dirty="0">
                <a:solidFill>
                  <a:srgbClr val="646467"/>
                </a:solidFill>
                <a:latin typeface="Times New Roman"/>
                <a:cs typeface="Times New Roman"/>
              </a:rPr>
              <a:t>on</a:t>
            </a:r>
            <a:endParaRPr sz="545">
              <a:latin typeface="Times New Roman"/>
              <a:cs typeface="Times New Roman"/>
            </a:endParaRPr>
          </a:p>
        </p:txBody>
      </p:sp>
      <p:sp>
        <p:nvSpPr>
          <p:cNvPr id="56" name="object 56"/>
          <p:cNvSpPr txBox="1"/>
          <p:nvPr/>
        </p:nvSpPr>
        <p:spPr>
          <a:xfrm>
            <a:off x="6384693" y="5965275"/>
            <a:ext cx="118101" cy="111779"/>
          </a:xfrm>
          <a:prstGeom prst="rect">
            <a:avLst/>
          </a:prstGeom>
        </p:spPr>
        <p:txBody>
          <a:bodyPr vert="horz" wrap="square" lIns="0" tIns="8145" rIns="0" bIns="0" rtlCol="0">
            <a:spAutoFit/>
          </a:bodyPr>
          <a:lstStyle/>
          <a:p>
            <a:pPr marL="8145">
              <a:spcBef>
                <a:spcPts val="64"/>
              </a:spcBef>
            </a:pPr>
            <a:r>
              <a:rPr sz="673" b="1" spc="-16" dirty="0">
                <a:solidFill>
                  <a:srgbClr val="4F4F50"/>
                </a:solidFill>
              </a:rPr>
              <a:t>2</a:t>
            </a:r>
            <a:r>
              <a:rPr sz="673" b="1" spc="-16" dirty="0">
                <a:solidFill>
                  <a:srgbClr val="232323"/>
                </a:solidFill>
              </a:rPr>
              <a:t>1</a:t>
            </a:r>
            <a:endParaRPr sz="673"/>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7882"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4" name="object 4"/>
          <p:cNvSpPr/>
          <p:nvPr/>
        </p:nvSpPr>
        <p:spPr>
          <a:xfrm>
            <a:off x="466669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75517" y="460224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6486096" y="4596374"/>
            <a:ext cx="0" cy="1342686"/>
          </a:xfrm>
          <a:custGeom>
            <a:avLst/>
            <a:gdLst/>
            <a:ahLst/>
            <a:cxnLst/>
            <a:rect l="l" t="t" r="r" b="b"/>
            <a:pathLst>
              <a:path h="2093595">
                <a:moveTo>
                  <a:pt x="0" y="2092978"/>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74339"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grpSp>
        <p:nvGrpSpPr>
          <p:cNvPr id="8" name="object 8"/>
          <p:cNvGrpSpPr/>
          <p:nvPr/>
        </p:nvGrpSpPr>
        <p:grpSpPr>
          <a:xfrm>
            <a:off x="4649064" y="860282"/>
            <a:ext cx="1822420" cy="1374858"/>
            <a:chOff x="3904763" y="1341403"/>
            <a:chExt cx="2841625" cy="2143760"/>
          </a:xfrm>
        </p:grpSpPr>
        <p:sp>
          <p:nvSpPr>
            <p:cNvPr id="9" name="object 9"/>
            <p:cNvSpPr/>
            <p:nvPr/>
          </p:nvSpPr>
          <p:spPr>
            <a:xfrm>
              <a:off x="6741674" y="1341403"/>
              <a:ext cx="0" cy="2143760"/>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3904763" y="1350563"/>
              <a:ext cx="2841625"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grpSp>
      <p:sp>
        <p:nvSpPr>
          <p:cNvPr id="11" name="object 11"/>
          <p:cNvSpPr/>
          <p:nvPr/>
        </p:nvSpPr>
        <p:spPr>
          <a:xfrm>
            <a:off x="2656252" y="10600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56252"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56252" y="146827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1" y="166213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1" y="185011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204102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54943"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3312" y="22348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4943" y="273420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29" y="29280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5069" y="311897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5069" y="331870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351255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70347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89438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6700"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409117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602248"/>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9" name="object 29"/>
          <p:cNvSpPr/>
          <p:nvPr/>
        </p:nvSpPr>
        <p:spPr>
          <a:xfrm>
            <a:off x="2670947" y="479316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70947" y="497820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70947" y="518674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3887" y="537472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3887" y="55656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3886" y="57506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4675517"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79766" y="594453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txBox="1"/>
          <p:nvPr/>
        </p:nvSpPr>
        <p:spPr>
          <a:xfrm>
            <a:off x="4885910" y="927688"/>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B91"/>
                </a:solidFill>
                <a:latin typeface="Times New Roman"/>
                <a:cs typeface="Times New Roman"/>
              </a:rPr>
              <a:t>GATE</a:t>
            </a:r>
            <a:endParaRPr sz="930">
              <a:latin typeface="Times New Roman"/>
              <a:cs typeface="Times New Roman"/>
            </a:endParaRPr>
          </a:p>
        </p:txBody>
      </p:sp>
      <p:sp>
        <p:nvSpPr>
          <p:cNvPr id="38" name="object 38"/>
          <p:cNvSpPr txBox="1"/>
          <p:nvPr/>
        </p:nvSpPr>
        <p:spPr>
          <a:xfrm>
            <a:off x="5742998" y="1048276"/>
            <a:ext cx="636523" cy="172035"/>
          </a:xfrm>
          <a:prstGeom prst="rect">
            <a:avLst/>
          </a:prstGeom>
        </p:spPr>
        <p:txBody>
          <a:bodyPr vert="horz" wrap="square" lIns="0" tIns="0" rIns="0" bIns="0" rtlCol="0">
            <a:spAutoFit/>
          </a:bodyPr>
          <a:lstStyle/>
          <a:p>
            <a:pPr marL="24434">
              <a:lnSpc>
                <a:spcPts val="744"/>
              </a:lnSpc>
              <a:tabLst>
                <a:tab pos="388900" algn="l"/>
              </a:tabLst>
            </a:pPr>
            <a:r>
              <a:rPr sz="4617" spc="-221" baseline="9837" dirty="0">
                <a:solidFill>
                  <a:srgbClr val="1370BA"/>
                </a:solidFill>
              </a:rPr>
              <a:t>■</a:t>
            </a:r>
            <a:r>
              <a:rPr sz="721" spc="-120" baseline="62962" dirty="0">
                <a:solidFill>
                  <a:srgbClr val="486775"/>
                </a:solidFill>
              </a:rPr>
              <a:t>Funde</a:t>
            </a:r>
            <a:r>
              <a:rPr sz="721" spc="-1395" baseline="62962" dirty="0">
                <a:solidFill>
                  <a:srgbClr val="486775"/>
                </a:solidFill>
              </a:rPr>
              <a:t>d</a:t>
            </a:r>
            <a:r>
              <a:rPr sz="513" b="1" spc="-80" dirty="0">
                <a:solidFill>
                  <a:srgbClr val="486775"/>
                </a:solidFill>
              </a:rPr>
              <a:t>Europea</a:t>
            </a:r>
            <a:r>
              <a:rPr sz="513" b="1" spc="-3380" dirty="0">
                <a:solidFill>
                  <a:srgbClr val="486775"/>
                </a:solidFill>
              </a:rPr>
              <a:t>n</a:t>
            </a:r>
            <a:r>
              <a:rPr sz="513" b="1" spc="-80" dirty="0">
                <a:solidFill>
                  <a:srgbClr val="486775"/>
                </a:solidFill>
              </a:rPr>
              <a:t>th</a:t>
            </a:r>
            <a:r>
              <a:rPr sz="513" b="1" spc="-73" dirty="0">
                <a:solidFill>
                  <a:srgbClr val="486775"/>
                </a:solidFill>
              </a:rPr>
              <a:t>e</a:t>
            </a:r>
            <a:r>
              <a:rPr sz="513" b="1" dirty="0">
                <a:solidFill>
                  <a:srgbClr val="486775"/>
                </a:solidFill>
              </a:rPr>
              <a:t>	</a:t>
            </a:r>
            <a:r>
              <a:rPr sz="721" baseline="62962" dirty="0">
                <a:solidFill>
                  <a:srgbClr val="486775"/>
                </a:solidFill>
              </a:rPr>
              <a:t>by</a:t>
            </a:r>
            <a:r>
              <a:rPr sz="721" spc="317" baseline="62962" dirty="0">
                <a:solidFill>
                  <a:srgbClr val="486775"/>
                </a:solidFill>
              </a:rPr>
              <a:t> </a:t>
            </a:r>
            <a:r>
              <a:rPr sz="513" b="1" spc="-83" dirty="0">
                <a:solidFill>
                  <a:srgbClr val="5B747E"/>
                </a:solidFill>
              </a:rPr>
              <a:t>Union</a:t>
            </a:r>
            <a:endParaRPr sz="513"/>
          </a:p>
        </p:txBody>
      </p:sp>
      <p:sp>
        <p:nvSpPr>
          <p:cNvPr id="39" name="object 39"/>
          <p:cNvSpPr txBox="1"/>
          <p:nvPr/>
        </p:nvSpPr>
        <p:spPr>
          <a:xfrm>
            <a:off x="4890291" y="1077460"/>
            <a:ext cx="378330" cy="96619"/>
          </a:xfrm>
          <a:prstGeom prst="rect">
            <a:avLst/>
          </a:prstGeom>
        </p:spPr>
        <p:txBody>
          <a:bodyPr vert="horz" wrap="square" lIns="0" tIns="19548" rIns="0" bIns="0" rtlCol="0">
            <a:spAutoFit/>
          </a:bodyPr>
          <a:lstStyle/>
          <a:p>
            <a:pPr marL="8145">
              <a:spcBef>
                <a:spcPts val="154"/>
              </a:spcBef>
            </a:pPr>
            <a:r>
              <a:rPr sz="192" b="1" spc="141" dirty="0">
                <a:solidFill>
                  <a:srgbClr val="6D90A1"/>
                </a:solidFill>
                <a:latin typeface="Times New Roman"/>
                <a:cs typeface="Times New Roman"/>
              </a:rPr>
              <a:t>=</a:t>
            </a:r>
            <a:r>
              <a:rPr sz="192" b="1" spc="64" dirty="0">
                <a:solidFill>
                  <a:srgbClr val="6D90A1"/>
                </a:solidFill>
                <a:latin typeface="Times New Roman"/>
                <a:cs typeface="Times New Roman"/>
              </a:rPr>
              <a:t> </a:t>
            </a:r>
            <a:r>
              <a:rPr sz="192" b="1" spc="83" dirty="0">
                <a:solidFill>
                  <a:srgbClr val="6D90A1"/>
                </a:solidFill>
                <a:latin typeface="Times New Roman"/>
                <a:cs typeface="Times New Roman"/>
              </a:rPr>
              <a:t>Sl,ffO«t(,ffll)</a:t>
            </a:r>
            <a:endParaRPr sz="192">
              <a:latin typeface="Times New Roman"/>
              <a:cs typeface="Times New Roman"/>
            </a:endParaRPr>
          </a:p>
          <a:p>
            <a:pPr marL="8552">
              <a:spcBef>
                <a:spcPts val="109"/>
              </a:spcBef>
            </a:pPr>
            <a:r>
              <a:rPr sz="224" b="1" spc="-22" dirty="0">
                <a:solidFill>
                  <a:srgbClr val="6D90A1"/>
                </a:solidFill>
              </a:rPr>
              <a:t>AA10</a:t>
            </a:r>
            <a:r>
              <a:rPr sz="224" b="1" spc="-22" dirty="0">
                <a:solidFill>
                  <a:srgbClr val="5B747E"/>
                </a:solidFill>
              </a:rPr>
              <a:t>T</a:t>
            </a:r>
            <a:r>
              <a:rPr sz="224" b="1" spc="-22" dirty="0">
                <a:solidFill>
                  <a:srgbClr val="6D90A1"/>
                </a:solidFill>
              </a:rPr>
              <a:t>N.ooto</a:t>
            </a:r>
            <a:r>
              <a:rPr sz="224" b="1" spc="55" dirty="0">
                <a:solidFill>
                  <a:srgbClr val="6D90A1"/>
                </a:solidFill>
              </a:rPr>
              <a:t> </a:t>
            </a:r>
            <a:r>
              <a:rPr sz="224" b="1" spc="-6" dirty="0">
                <a:solidFill>
                  <a:srgbClr val="6D90A1"/>
                </a:solidFill>
                <a:latin typeface="Times New Roman"/>
                <a:cs typeface="Times New Roman"/>
              </a:rPr>
              <a:t>ffi.Q;IITT</a:t>
            </a:r>
            <a:endParaRPr sz="224">
              <a:latin typeface="Times New Roman"/>
              <a:cs typeface="Times New Roman"/>
            </a:endParaRPr>
          </a:p>
        </p:txBody>
      </p:sp>
      <p:sp>
        <p:nvSpPr>
          <p:cNvPr id="40" name="object 40"/>
          <p:cNvSpPr txBox="1"/>
          <p:nvPr/>
        </p:nvSpPr>
        <p:spPr>
          <a:xfrm>
            <a:off x="4742614" y="1176369"/>
            <a:ext cx="1754003" cy="1210092"/>
          </a:xfrm>
          <a:prstGeom prst="rect">
            <a:avLst/>
          </a:prstGeom>
        </p:spPr>
        <p:txBody>
          <a:bodyPr vert="horz" wrap="square" lIns="0" tIns="8145" rIns="0" bIns="0" rtlCol="0">
            <a:spAutoFit/>
          </a:bodyPr>
          <a:lstStyle/>
          <a:p>
            <a:pPr marL="8145">
              <a:spcBef>
                <a:spcPts val="64"/>
              </a:spcBef>
            </a:pPr>
            <a:r>
              <a:rPr sz="545" dirty="0">
                <a:solidFill>
                  <a:srgbClr val="486775"/>
                </a:solidFill>
                <a:latin typeface="Times New Roman"/>
                <a:cs typeface="Times New Roman"/>
              </a:rPr>
              <a:t>Developing</a:t>
            </a:r>
            <a:r>
              <a:rPr sz="545" spc="61" dirty="0">
                <a:solidFill>
                  <a:srgbClr val="486775"/>
                </a:solidFill>
                <a:latin typeface="Times New Roman"/>
                <a:cs typeface="Times New Roman"/>
              </a:rPr>
              <a:t> </a:t>
            </a:r>
            <a:r>
              <a:rPr sz="545" dirty="0">
                <a:solidFill>
                  <a:srgbClr val="5B747E"/>
                </a:solidFill>
                <a:latin typeface="Times New Roman"/>
                <a:cs typeface="Times New Roman"/>
              </a:rPr>
              <a:t>emotional</a:t>
            </a:r>
            <a:r>
              <a:rPr sz="545" spc="83" dirty="0">
                <a:solidFill>
                  <a:srgbClr val="5B747E"/>
                </a:solidFill>
                <a:latin typeface="Times New Roman"/>
                <a:cs typeface="Times New Roman"/>
              </a:rPr>
              <a:t> </a:t>
            </a:r>
            <a:r>
              <a:rPr sz="545" dirty="0">
                <a:solidFill>
                  <a:srgbClr val="486775"/>
                </a:solidFill>
                <a:latin typeface="Times New Roman"/>
                <a:cs typeface="Times New Roman"/>
              </a:rPr>
              <a:t>resi</a:t>
            </a:r>
            <a:r>
              <a:rPr sz="545" dirty="0">
                <a:solidFill>
                  <a:srgbClr val="344F5B"/>
                </a:solidFill>
                <a:latin typeface="Times New Roman"/>
                <a:cs typeface="Times New Roman"/>
              </a:rPr>
              <a:t>li</a:t>
            </a:r>
            <a:r>
              <a:rPr sz="545" dirty="0">
                <a:solidFill>
                  <a:srgbClr val="486775"/>
                </a:solidFill>
                <a:latin typeface="Times New Roman"/>
                <a:cs typeface="Times New Roman"/>
              </a:rPr>
              <a:t>ence</a:t>
            </a:r>
            <a:r>
              <a:rPr sz="545" spc="55" dirty="0">
                <a:solidFill>
                  <a:srgbClr val="486775"/>
                </a:solidFill>
                <a:latin typeface="Times New Roman"/>
                <a:cs typeface="Times New Roman"/>
              </a:rPr>
              <a:t> </a:t>
            </a:r>
            <a:r>
              <a:rPr sz="545" dirty="0">
                <a:solidFill>
                  <a:srgbClr val="486775"/>
                </a:solidFill>
                <a:latin typeface="Times New Roman"/>
                <a:cs typeface="Times New Roman"/>
              </a:rPr>
              <a:t>among</a:t>
            </a:r>
            <a:r>
              <a:rPr sz="545" spc="3" dirty="0">
                <a:solidFill>
                  <a:srgbClr val="486775"/>
                </a:solidFill>
                <a:latin typeface="Times New Roman"/>
                <a:cs typeface="Times New Roman"/>
              </a:rPr>
              <a:t> </a:t>
            </a:r>
            <a:r>
              <a:rPr sz="545" dirty="0">
                <a:solidFill>
                  <a:srgbClr val="5B747E"/>
                </a:solidFill>
                <a:latin typeface="Times New Roman"/>
                <a:cs typeface="Times New Roman"/>
              </a:rPr>
              <a:t>gifted</a:t>
            </a:r>
            <a:r>
              <a:rPr sz="545" spc="16" dirty="0">
                <a:solidFill>
                  <a:srgbClr val="5B747E"/>
                </a:solidFill>
                <a:latin typeface="Times New Roman"/>
                <a:cs typeface="Times New Roman"/>
              </a:rPr>
              <a:t> </a:t>
            </a:r>
            <a:r>
              <a:rPr sz="545" spc="-6" dirty="0">
                <a:solidFill>
                  <a:srgbClr val="5B747E"/>
                </a:solidFill>
                <a:latin typeface="Times New Roman"/>
                <a:cs typeface="Times New Roman"/>
              </a:rPr>
              <a:t>child</a:t>
            </a:r>
            <a:r>
              <a:rPr sz="545" spc="-6" dirty="0">
                <a:solidFill>
                  <a:srgbClr val="344F5B"/>
                </a:solidFill>
                <a:latin typeface="Times New Roman"/>
                <a:cs typeface="Times New Roman"/>
              </a:rPr>
              <a:t>r</a:t>
            </a:r>
            <a:r>
              <a:rPr sz="545" spc="-6" dirty="0">
                <a:solidFill>
                  <a:srgbClr val="5B747E"/>
                </a:solidFill>
                <a:latin typeface="Times New Roman"/>
                <a:cs typeface="Times New Roman"/>
              </a:rPr>
              <a:t>en</a:t>
            </a:r>
            <a:r>
              <a:rPr sz="545" spc="-6" dirty="0">
                <a:solidFill>
                  <a:srgbClr val="3D3D3D"/>
                </a:solidFill>
                <a:latin typeface="Times New Roman"/>
                <a:cs typeface="Times New Roman"/>
              </a:rPr>
              <a:t>.</a:t>
            </a:r>
            <a:endParaRPr sz="545">
              <a:latin typeface="Times New Roman"/>
              <a:cs typeface="Times New Roman"/>
            </a:endParaRPr>
          </a:p>
          <a:p>
            <a:pPr>
              <a:spcBef>
                <a:spcPts val="170"/>
              </a:spcBef>
            </a:pPr>
            <a:endParaRPr sz="545">
              <a:latin typeface="Times New Roman"/>
              <a:cs typeface="Times New Roman"/>
            </a:endParaRPr>
          </a:p>
          <a:p>
            <a:pPr marL="80223" marR="152302" indent="2443" algn="just">
              <a:lnSpc>
                <a:spcPct val="107800"/>
              </a:lnSpc>
            </a:pPr>
            <a:r>
              <a:rPr sz="545" dirty="0">
                <a:solidFill>
                  <a:srgbClr val="3D3D3D"/>
                </a:solidFill>
                <a:latin typeface="Times New Roman"/>
                <a:cs typeface="Times New Roman"/>
              </a:rPr>
              <a:t>One</a:t>
            </a:r>
            <a:r>
              <a:rPr sz="545" spc="-35" dirty="0">
                <a:solidFill>
                  <a:srgbClr val="3D3D3D"/>
                </a:solidFill>
                <a:latin typeface="Times New Roman"/>
                <a:cs typeface="Times New Roman"/>
              </a:rPr>
              <a:t> </a:t>
            </a:r>
            <a:r>
              <a:rPr sz="545" dirty="0">
                <a:solidFill>
                  <a:srgbClr val="282828"/>
                </a:solidFill>
                <a:latin typeface="Times New Roman"/>
                <a:cs typeface="Times New Roman"/>
              </a:rPr>
              <a:t>of</a:t>
            </a:r>
            <a:r>
              <a:rPr sz="545" spc="87" dirty="0">
                <a:solidFill>
                  <a:srgbClr val="282828"/>
                </a:solidFill>
                <a:latin typeface="Times New Roman"/>
                <a:cs typeface="Times New Roman"/>
              </a:rPr>
              <a:t> </a:t>
            </a:r>
            <a:r>
              <a:rPr sz="545" dirty="0">
                <a:solidFill>
                  <a:srgbClr val="282828"/>
                </a:solidFill>
                <a:latin typeface="Times New Roman"/>
                <a:cs typeface="Times New Roman"/>
              </a:rPr>
              <a:t>the</a:t>
            </a:r>
            <a:r>
              <a:rPr sz="545" spc="35" dirty="0">
                <a:solidFill>
                  <a:srgbClr val="282828"/>
                </a:solidFill>
                <a:latin typeface="Times New Roman"/>
                <a:cs typeface="Times New Roman"/>
              </a:rPr>
              <a:t> </a:t>
            </a:r>
            <a:r>
              <a:rPr sz="545" spc="-6" dirty="0">
                <a:solidFill>
                  <a:srgbClr val="282828"/>
                </a:solidFill>
                <a:latin typeface="Times New Roman"/>
                <a:cs typeface="Times New Roman"/>
              </a:rPr>
              <a:t>key</a:t>
            </a:r>
            <a:r>
              <a:rPr sz="545" spc="3" dirty="0">
                <a:solidFill>
                  <a:srgbClr val="282828"/>
                </a:solidFill>
                <a:latin typeface="Times New Roman"/>
                <a:cs typeface="Times New Roman"/>
              </a:rPr>
              <a:t> </a:t>
            </a:r>
            <a:r>
              <a:rPr sz="545" dirty="0">
                <a:solidFill>
                  <a:srgbClr val="282828"/>
                </a:solidFill>
                <a:latin typeface="Times New Roman"/>
                <a:cs typeface="Times New Roman"/>
              </a:rPr>
              <a:t>ideas</a:t>
            </a:r>
            <a:r>
              <a:rPr sz="545" spc="48" dirty="0">
                <a:solidFill>
                  <a:srgbClr val="282828"/>
                </a:solidFill>
                <a:latin typeface="Times New Roman"/>
                <a:cs typeface="Times New Roman"/>
              </a:rPr>
              <a:t> </a:t>
            </a:r>
            <a:r>
              <a:rPr sz="545" dirty="0">
                <a:solidFill>
                  <a:srgbClr val="3D3D3D"/>
                </a:solidFill>
                <a:latin typeface="Times New Roman"/>
                <a:cs typeface="Times New Roman"/>
              </a:rPr>
              <a:t>behind</a:t>
            </a:r>
            <a:r>
              <a:rPr sz="545" spc="32" dirty="0">
                <a:solidFill>
                  <a:srgbClr val="3D3D3D"/>
                </a:solidFill>
                <a:latin typeface="Times New Roman"/>
                <a:cs typeface="Times New Roman"/>
              </a:rPr>
              <a:t> </a:t>
            </a:r>
            <a:r>
              <a:rPr sz="545" dirty="0">
                <a:solidFill>
                  <a:srgbClr val="3D3D3D"/>
                </a:solidFill>
                <a:latin typeface="Times New Roman"/>
                <a:cs typeface="Times New Roman"/>
              </a:rPr>
              <a:t>"Emotional</a:t>
            </a:r>
            <a:r>
              <a:rPr sz="545" spc="19" dirty="0">
                <a:solidFill>
                  <a:srgbClr val="3D3D3D"/>
                </a:solidFill>
                <a:latin typeface="Times New Roman"/>
                <a:cs typeface="Times New Roman"/>
              </a:rPr>
              <a:t> </a:t>
            </a:r>
            <a:r>
              <a:rPr sz="545" dirty="0">
                <a:solidFill>
                  <a:srgbClr val="3D3D3D"/>
                </a:solidFill>
                <a:latin typeface="Times New Roman"/>
                <a:cs typeface="Times New Roman"/>
              </a:rPr>
              <a:t>response"</a:t>
            </a:r>
            <a:r>
              <a:rPr sz="545" spc="80" dirty="0">
                <a:solidFill>
                  <a:srgbClr val="3D3D3D"/>
                </a:solidFill>
                <a:latin typeface="Times New Roman"/>
                <a:cs typeface="Times New Roman"/>
              </a:rPr>
              <a:t> </a:t>
            </a:r>
            <a:r>
              <a:rPr sz="545" spc="-16" dirty="0">
                <a:solidFill>
                  <a:srgbClr val="3D3D3D"/>
                </a:solidFill>
                <a:latin typeface="Times New Roman"/>
                <a:cs typeface="Times New Roman"/>
              </a:rPr>
              <a:t>is</a:t>
            </a:r>
            <a:r>
              <a:rPr sz="545" spc="6" dirty="0">
                <a:solidFill>
                  <a:srgbClr val="3D3D3D"/>
                </a:solidFill>
                <a:latin typeface="Times New Roman"/>
                <a:cs typeface="Times New Roman"/>
              </a:rPr>
              <a:t> that</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part</a:t>
            </a:r>
            <a:r>
              <a:rPr sz="545" spc="10" dirty="0">
                <a:solidFill>
                  <a:srgbClr val="3D3D3D"/>
                </a:solidFill>
                <a:latin typeface="Times New Roman"/>
                <a:cs typeface="Times New Roman"/>
              </a:rPr>
              <a:t> </a:t>
            </a:r>
            <a:r>
              <a:rPr sz="545" dirty="0">
                <a:solidFill>
                  <a:srgbClr val="3D3D3D"/>
                </a:solidFill>
                <a:latin typeface="Times New Roman"/>
                <a:cs typeface="Times New Roman"/>
              </a:rPr>
              <a:t>of</a:t>
            </a:r>
            <a:r>
              <a:rPr sz="545" spc="-3" dirty="0">
                <a:solidFill>
                  <a:srgbClr val="3D3D3D"/>
                </a:solidFill>
                <a:latin typeface="Times New Roman"/>
                <a:cs typeface="Times New Roman"/>
              </a:rPr>
              <a:t> </a:t>
            </a:r>
            <a:r>
              <a:rPr sz="545" spc="6" dirty="0">
                <a:solidFill>
                  <a:srgbClr val="3D3D3D"/>
                </a:solidFill>
                <a:latin typeface="Times New Roman"/>
                <a:cs typeface="Times New Roman"/>
              </a:rPr>
              <a:t>role</a:t>
            </a:r>
            <a:r>
              <a:rPr sz="545" spc="-32" dirty="0">
                <a:solidFill>
                  <a:srgbClr val="3D3D3D"/>
                </a:solidFill>
                <a:latin typeface="Times New Roman"/>
                <a:cs typeface="Times New Roman"/>
              </a:rPr>
              <a:t> </a:t>
            </a:r>
            <a:r>
              <a:rPr sz="545" dirty="0">
                <a:solidFill>
                  <a:srgbClr val="3D3D3D"/>
                </a:solidFill>
                <a:latin typeface="Times New Roman"/>
                <a:cs typeface="Times New Roman"/>
              </a:rPr>
              <a:t>of</a:t>
            </a:r>
            <a:r>
              <a:rPr sz="545" spc="-3"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87" dirty="0">
                <a:solidFill>
                  <a:srgbClr val="3D3D3D"/>
                </a:solidFill>
                <a:latin typeface="Times New Roman"/>
                <a:cs typeface="Times New Roman"/>
              </a:rPr>
              <a:t> </a:t>
            </a:r>
            <a:r>
              <a:rPr sz="545" spc="6" dirty="0">
                <a:solidFill>
                  <a:srgbClr val="3D3D3D"/>
                </a:solidFill>
                <a:latin typeface="Times New Roman"/>
                <a:cs typeface="Times New Roman"/>
              </a:rPr>
              <a:t>teacher</a:t>
            </a:r>
            <a:r>
              <a:rPr sz="545" spc="38" dirty="0">
                <a:solidFill>
                  <a:srgbClr val="3D3D3D"/>
                </a:solidFill>
                <a:latin typeface="Times New Roman"/>
                <a:cs typeface="Times New Roman"/>
              </a:rPr>
              <a:t> </a:t>
            </a:r>
            <a:r>
              <a:rPr sz="545" spc="6" dirty="0">
                <a:solidFill>
                  <a:srgbClr val="3D3D3D"/>
                </a:solidFill>
                <a:latin typeface="Times New Roman"/>
                <a:cs typeface="Times New Roman"/>
              </a:rPr>
              <a:t>is</a:t>
            </a:r>
            <a:r>
              <a:rPr sz="545" spc="-10" dirty="0">
                <a:solidFill>
                  <a:srgbClr val="3D3D3D"/>
                </a:solidFill>
                <a:latin typeface="Times New Roman"/>
                <a:cs typeface="Times New Roman"/>
              </a:rPr>
              <a:t> </a:t>
            </a:r>
            <a:r>
              <a:rPr sz="545" spc="6" dirty="0">
                <a:solidFill>
                  <a:srgbClr val="3D3D3D"/>
                </a:solidFill>
                <a:latin typeface="Times New Roman"/>
                <a:cs typeface="Times New Roman"/>
              </a:rPr>
              <a:t>to</a:t>
            </a:r>
            <a:r>
              <a:rPr sz="545" spc="19" dirty="0">
                <a:solidFill>
                  <a:srgbClr val="3D3D3D"/>
                </a:solidFill>
                <a:latin typeface="Times New Roman"/>
                <a:cs typeface="Times New Roman"/>
              </a:rPr>
              <a:t> </a:t>
            </a:r>
            <a:r>
              <a:rPr sz="545" spc="6" dirty="0">
                <a:solidFill>
                  <a:srgbClr val="3D3D3D"/>
                </a:solidFill>
                <a:latin typeface="Times New Roman"/>
                <a:cs typeface="Times New Roman"/>
              </a:rPr>
              <a:t>help</a:t>
            </a:r>
            <a:r>
              <a:rPr sz="545" spc="32"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32" dirty="0">
                <a:solidFill>
                  <a:srgbClr val="3D3D3D"/>
                </a:solidFill>
                <a:latin typeface="Times New Roman"/>
                <a:cs typeface="Times New Roman"/>
              </a:rPr>
              <a:t> </a:t>
            </a:r>
            <a:r>
              <a:rPr sz="545" spc="6" dirty="0">
                <a:solidFill>
                  <a:srgbClr val="3D3D3D"/>
                </a:solidFill>
                <a:latin typeface="Times New Roman"/>
                <a:cs typeface="Times New Roman"/>
              </a:rPr>
              <a:t>gifted</a:t>
            </a:r>
            <a:r>
              <a:rPr sz="545" spc="29" dirty="0">
                <a:solidFill>
                  <a:srgbClr val="3D3D3D"/>
                </a:solidFill>
                <a:latin typeface="Times New Roman"/>
                <a:cs typeface="Times New Roman"/>
              </a:rPr>
              <a:t> </a:t>
            </a:r>
            <a:r>
              <a:rPr sz="545" spc="-16" dirty="0">
                <a:solidFill>
                  <a:srgbClr val="282828"/>
                </a:solidFill>
                <a:latin typeface="Times New Roman"/>
                <a:cs typeface="Times New Roman"/>
              </a:rPr>
              <a:t>to</a:t>
            </a:r>
            <a:r>
              <a:rPr sz="545" spc="6" dirty="0">
                <a:solidFill>
                  <a:srgbClr val="282828"/>
                </a:solidFill>
                <a:latin typeface="Times New Roman"/>
                <a:cs typeface="Times New Roman"/>
              </a:rPr>
              <a:t> develop</a:t>
            </a:r>
            <a:r>
              <a:rPr sz="545" spc="26" dirty="0">
                <a:solidFill>
                  <a:srgbClr val="282828"/>
                </a:solidFill>
                <a:latin typeface="Times New Roman"/>
                <a:cs typeface="Times New Roman"/>
              </a:rPr>
              <a:t> </a:t>
            </a:r>
            <a:r>
              <a:rPr sz="545" spc="6" dirty="0">
                <a:solidFill>
                  <a:srgbClr val="3D3D3D"/>
                </a:solidFill>
                <a:latin typeface="Times New Roman"/>
                <a:cs typeface="Times New Roman"/>
              </a:rPr>
              <a:t>emotional</a:t>
            </a:r>
            <a:r>
              <a:rPr sz="545" spc="3" dirty="0">
                <a:solidFill>
                  <a:srgbClr val="3D3D3D"/>
                </a:solidFill>
                <a:latin typeface="Times New Roman"/>
                <a:cs typeface="Times New Roman"/>
              </a:rPr>
              <a:t> </a:t>
            </a:r>
            <a:r>
              <a:rPr sz="545" spc="6" dirty="0">
                <a:solidFill>
                  <a:srgbClr val="3D3D3D"/>
                </a:solidFill>
                <a:latin typeface="Times New Roman"/>
                <a:cs typeface="Times New Roman"/>
              </a:rPr>
              <a:t>and</a:t>
            </a:r>
            <a:r>
              <a:rPr sz="545" spc="87" dirty="0">
                <a:solidFill>
                  <a:srgbClr val="3D3D3D"/>
                </a:solidFill>
                <a:latin typeface="Times New Roman"/>
                <a:cs typeface="Times New Roman"/>
              </a:rPr>
              <a:t> </a:t>
            </a:r>
            <a:r>
              <a:rPr sz="545" spc="6" dirty="0">
                <a:solidFill>
                  <a:srgbClr val="282828"/>
                </a:solidFill>
                <a:latin typeface="Times New Roman"/>
                <a:cs typeface="Times New Roman"/>
              </a:rPr>
              <a:t>mental</a:t>
            </a:r>
            <a:r>
              <a:rPr sz="545" spc="19" dirty="0">
                <a:solidFill>
                  <a:srgbClr val="282828"/>
                </a:solidFill>
                <a:latin typeface="Times New Roman"/>
                <a:cs typeface="Times New Roman"/>
              </a:rPr>
              <a:t> </a:t>
            </a:r>
            <a:r>
              <a:rPr sz="545" spc="-6" dirty="0">
                <a:solidFill>
                  <a:srgbClr val="3D3D3D"/>
                </a:solidFill>
                <a:latin typeface="Times New Roman"/>
                <a:cs typeface="Times New Roman"/>
              </a:rPr>
              <a:t>resilience.</a:t>
            </a:r>
            <a:endParaRPr sz="545">
              <a:latin typeface="Times New Roman"/>
              <a:cs typeface="Times New Roman"/>
            </a:endParaRPr>
          </a:p>
          <a:p>
            <a:pPr marL="84296" algn="just">
              <a:spcBef>
                <a:spcPts val="42"/>
              </a:spcBef>
            </a:pPr>
            <a:r>
              <a:rPr sz="545" spc="6" dirty="0">
                <a:solidFill>
                  <a:srgbClr val="3D3D3D"/>
                </a:solidFill>
                <a:latin typeface="Times New Roman"/>
                <a:cs typeface="Times New Roman"/>
              </a:rPr>
              <a:t>How</a:t>
            </a:r>
            <a:r>
              <a:rPr sz="545" spc="-48" dirty="0">
                <a:solidFill>
                  <a:srgbClr val="3D3D3D"/>
                </a:solidFill>
                <a:latin typeface="Times New Roman"/>
                <a:cs typeface="Times New Roman"/>
              </a:rPr>
              <a:t> </a:t>
            </a:r>
            <a:r>
              <a:rPr sz="545" spc="13" dirty="0">
                <a:solidFill>
                  <a:srgbClr val="3D3D3D"/>
                </a:solidFill>
                <a:latin typeface="Times New Roman"/>
                <a:cs typeface="Times New Roman"/>
              </a:rPr>
              <a:t>to</a:t>
            </a:r>
            <a:r>
              <a:rPr sz="545" spc="35" dirty="0">
                <a:solidFill>
                  <a:srgbClr val="3D3D3D"/>
                </a:solidFill>
                <a:latin typeface="Times New Roman"/>
                <a:cs typeface="Times New Roman"/>
              </a:rPr>
              <a:t> </a:t>
            </a:r>
            <a:r>
              <a:rPr sz="545" spc="13" dirty="0">
                <a:solidFill>
                  <a:srgbClr val="3D3D3D"/>
                </a:solidFill>
                <a:latin typeface="Times New Roman"/>
                <a:cs typeface="Times New Roman"/>
              </a:rPr>
              <a:t>cope</a:t>
            </a:r>
            <a:r>
              <a:rPr sz="545" spc="-58" dirty="0">
                <a:solidFill>
                  <a:srgbClr val="3D3D3D"/>
                </a:solidFill>
                <a:latin typeface="Times New Roman"/>
                <a:cs typeface="Times New Roman"/>
              </a:rPr>
              <a:t> </a:t>
            </a:r>
            <a:r>
              <a:rPr sz="545" spc="13" dirty="0">
                <a:solidFill>
                  <a:srgbClr val="3D3D3D"/>
                </a:solidFill>
                <a:latin typeface="Times New Roman"/>
                <a:cs typeface="Times New Roman"/>
              </a:rPr>
              <a:t>with</a:t>
            </a:r>
            <a:r>
              <a:rPr sz="545" spc="-19" dirty="0">
                <a:solidFill>
                  <a:srgbClr val="3D3D3D"/>
                </a:solidFill>
                <a:latin typeface="Times New Roman"/>
                <a:cs typeface="Times New Roman"/>
              </a:rPr>
              <a:t> </a:t>
            </a:r>
            <a:r>
              <a:rPr sz="545" spc="13" dirty="0">
                <a:solidFill>
                  <a:srgbClr val="3D3D3D"/>
                </a:solidFill>
                <a:latin typeface="Times New Roman"/>
                <a:cs typeface="Times New Roman"/>
              </a:rPr>
              <a:t>this</a:t>
            </a:r>
            <a:r>
              <a:rPr sz="545" spc="-45" dirty="0">
                <a:solidFill>
                  <a:srgbClr val="3D3D3D"/>
                </a:solidFill>
                <a:latin typeface="Times New Roman"/>
                <a:cs typeface="Times New Roman"/>
              </a:rPr>
              <a:t> </a:t>
            </a:r>
            <a:r>
              <a:rPr sz="545" spc="13" dirty="0">
                <a:solidFill>
                  <a:srgbClr val="3D3D3D"/>
                </a:solidFill>
                <a:latin typeface="Times New Roman"/>
                <a:cs typeface="Times New Roman"/>
              </a:rPr>
              <a:t>huge</a:t>
            </a:r>
            <a:r>
              <a:rPr sz="545" spc="-6" dirty="0">
                <a:solidFill>
                  <a:srgbClr val="3D3D3D"/>
                </a:solidFill>
                <a:latin typeface="Times New Roman"/>
                <a:cs typeface="Times New Roman"/>
              </a:rPr>
              <a:t> </a:t>
            </a:r>
            <a:r>
              <a:rPr sz="545" spc="6" dirty="0">
                <a:solidFill>
                  <a:srgbClr val="3D3D3D"/>
                </a:solidFill>
                <a:latin typeface="Times New Roman"/>
                <a:cs typeface="Times New Roman"/>
              </a:rPr>
              <a:t>task?</a:t>
            </a:r>
            <a:r>
              <a:rPr sz="545" spc="-26" dirty="0">
                <a:solidFill>
                  <a:srgbClr val="3D3D3D"/>
                </a:solidFill>
                <a:latin typeface="Times New Roman"/>
                <a:cs typeface="Times New Roman"/>
              </a:rPr>
              <a:t> </a:t>
            </a:r>
            <a:r>
              <a:rPr sz="545" spc="13" dirty="0">
                <a:solidFill>
                  <a:srgbClr val="282828"/>
                </a:solidFill>
                <a:latin typeface="Times New Roman"/>
                <a:cs typeface="Times New Roman"/>
              </a:rPr>
              <a:t>There</a:t>
            </a:r>
            <a:r>
              <a:rPr sz="545" spc="-42" dirty="0">
                <a:solidFill>
                  <a:srgbClr val="282828"/>
                </a:solidFill>
                <a:latin typeface="Times New Roman"/>
                <a:cs typeface="Times New Roman"/>
              </a:rPr>
              <a:t> </a:t>
            </a:r>
            <a:r>
              <a:rPr sz="545" spc="13" dirty="0">
                <a:solidFill>
                  <a:srgbClr val="3D3D3D"/>
                </a:solidFill>
                <a:latin typeface="Times New Roman"/>
                <a:cs typeface="Times New Roman"/>
              </a:rPr>
              <a:t>is</a:t>
            </a:r>
            <a:r>
              <a:rPr sz="545" spc="10" dirty="0">
                <a:solidFill>
                  <a:srgbClr val="3D3D3D"/>
                </a:solidFill>
                <a:latin typeface="Times New Roman"/>
                <a:cs typeface="Times New Roman"/>
              </a:rPr>
              <a:t> </a:t>
            </a:r>
            <a:r>
              <a:rPr sz="545" spc="13" dirty="0">
                <a:solidFill>
                  <a:srgbClr val="3D3D3D"/>
                </a:solidFill>
                <a:latin typeface="Times New Roman"/>
                <a:cs typeface="Times New Roman"/>
              </a:rPr>
              <a:t>no</a:t>
            </a:r>
            <a:r>
              <a:rPr sz="545" spc="-19" dirty="0">
                <a:solidFill>
                  <a:srgbClr val="3D3D3D"/>
                </a:solidFill>
                <a:latin typeface="Times New Roman"/>
                <a:cs typeface="Times New Roman"/>
              </a:rPr>
              <a:t> </a:t>
            </a:r>
            <a:r>
              <a:rPr sz="545" spc="-6" dirty="0">
                <a:solidFill>
                  <a:srgbClr val="3D3D3D"/>
                </a:solidFill>
                <a:latin typeface="Times New Roman"/>
                <a:cs typeface="Times New Roman"/>
              </a:rPr>
              <a:t>recipe</a:t>
            </a:r>
            <a:r>
              <a:rPr sz="545" spc="-6" dirty="0">
                <a:solidFill>
                  <a:srgbClr val="080808"/>
                </a:solidFill>
                <a:latin typeface="Times New Roman"/>
                <a:cs typeface="Times New Roman"/>
              </a:rPr>
              <a:t>.</a:t>
            </a:r>
            <a:endParaRPr sz="545">
              <a:latin typeface="Times New Roman"/>
              <a:cs typeface="Times New Roman"/>
            </a:endParaRPr>
          </a:p>
          <a:p>
            <a:pPr marL="82260" marR="232933" indent="2036">
              <a:lnSpc>
                <a:spcPct val="103699"/>
              </a:lnSpc>
              <a:spcBef>
                <a:spcPts val="61"/>
              </a:spcBef>
            </a:pPr>
            <a:r>
              <a:rPr sz="545" dirty="0">
                <a:solidFill>
                  <a:srgbClr val="3D3D3D"/>
                </a:solidFill>
                <a:latin typeface="Times New Roman"/>
                <a:cs typeface="Times New Roman"/>
              </a:rPr>
              <a:t>We</a:t>
            </a:r>
            <a:r>
              <a:rPr sz="545" spc="-16" dirty="0">
                <a:solidFill>
                  <a:srgbClr val="3D3D3D"/>
                </a:solidFill>
                <a:latin typeface="Times New Roman"/>
                <a:cs typeface="Times New Roman"/>
              </a:rPr>
              <a:t> </a:t>
            </a:r>
            <a:r>
              <a:rPr sz="545" spc="6" dirty="0">
                <a:solidFill>
                  <a:srgbClr val="3D3D3D"/>
                </a:solidFill>
                <a:latin typeface="Times New Roman"/>
                <a:cs typeface="Times New Roman"/>
              </a:rPr>
              <a:t>can</a:t>
            </a:r>
            <a:r>
              <a:rPr sz="545" spc="-13" dirty="0">
                <a:solidFill>
                  <a:srgbClr val="3D3D3D"/>
                </a:solidFill>
                <a:latin typeface="Times New Roman"/>
                <a:cs typeface="Times New Roman"/>
              </a:rPr>
              <a:t> </a:t>
            </a:r>
            <a:r>
              <a:rPr sz="545" spc="6" dirty="0">
                <a:solidFill>
                  <a:srgbClr val="3D3D3D"/>
                </a:solidFill>
                <a:latin typeface="Times New Roman"/>
                <a:cs typeface="Times New Roman"/>
              </a:rPr>
              <a:t>mark</a:t>
            </a:r>
            <a:r>
              <a:rPr sz="545" spc="-19" dirty="0">
                <a:solidFill>
                  <a:srgbClr val="3D3D3D"/>
                </a:solidFill>
                <a:latin typeface="Times New Roman"/>
                <a:cs typeface="Times New Roman"/>
              </a:rPr>
              <a:t> </a:t>
            </a:r>
            <a:r>
              <a:rPr sz="545" spc="6" dirty="0">
                <a:solidFill>
                  <a:srgbClr val="3D3D3D"/>
                </a:solidFill>
                <a:latin typeface="Times New Roman"/>
                <a:cs typeface="Times New Roman"/>
              </a:rPr>
              <a:t>a</a:t>
            </a:r>
            <a:r>
              <a:rPr sz="545" spc="-16" dirty="0">
                <a:solidFill>
                  <a:srgbClr val="3D3D3D"/>
                </a:solidFill>
                <a:latin typeface="Times New Roman"/>
                <a:cs typeface="Times New Roman"/>
              </a:rPr>
              <a:t> </a:t>
            </a:r>
            <a:r>
              <a:rPr sz="545" spc="6" dirty="0">
                <a:solidFill>
                  <a:srgbClr val="3D3D3D"/>
                </a:solidFill>
                <a:latin typeface="Times New Roman"/>
                <a:cs typeface="Times New Roman"/>
              </a:rPr>
              <a:t>series</a:t>
            </a:r>
            <a:r>
              <a:rPr sz="545" spc="-13" dirty="0">
                <a:solidFill>
                  <a:srgbClr val="3D3D3D"/>
                </a:solidFill>
                <a:latin typeface="Times New Roman"/>
                <a:cs typeface="Times New Roman"/>
              </a:rPr>
              <a:t> </a:t>
            </a:r>
            <a:r>
              <a:rPr sz="545" spc="6" dirty="0">
                <a:solidFill>
                  <a:srgbClr val="3D3D3D"/>
                </a:solidFill>
                <a:latin typeface="Times New Roman"/>
                <a:cs typeface="Times New Roman"/>
              </a:rPr>
              <a:t>of</a:t>
            </a:r>
            <a:r>
              <a:rPr sz="545" dirty="0">
                <a:solidFill>
                  <a:srgbClr val="3D3D3D"/>
                </a:solidFill>
                <a:latin typeface="Times New Roman"/>
                <a:cs typeface="Times New Roman"/>
              </a:rPr>
              <a:t> </a:t>
            </a:r>
            <a:r>
              <a:rPr sz="545" spc="6" dirty="0">
                <a:solidFill>
                  <a:srgbClr val="282828"/>
                </a:solidFill>
                <a:latin typeface="Times New Roman"/>
                <a:cs typeface="Times New Roman"/>
              </a:rPr>
              <a:t>messa</a:t>
            </a:r>
            <a:r>
              <a:rPr sz="545" spc="6" dirty="0">
                <a:solidFill>
                  <a:srgbClr val="525252"/>
                </a:solidFill>
                <a:latin typeface="Times New Roman"/>
                <a:cs typeface="Times New Roman"/>
              </a:rPr>
              <a:t>ges</a:t>
            </a:r>
            <a:r>
              <a:rPr sz="545" spc="19" dirty="0">
                <a:solidFill>
                  <a:srgbClr val="525252"/>
                </a:solidFill>
                <a:latin typeface="Times New Roman"/>
                <a:cs typeface="Times New Roman"/>
              </a:rPr>
              <a:t> </a:t>
            </a:r>
            <a:r>
              <a:rPr sz="545" spc="6" dirty="0">
                <a:solidFill>
                  <a:srgbClr val="3D3D3D"/>
                </a:solidFill>
                <a:latin typeface="Times New Roman"/>
                <a:cs typeface="Times New Roman"/>
              </a:rPr>
              <a:t>of</a:t>
            </a:r>
            <a:r>
              <a:rPr sz="545" spc="3" dirty="0">
                <a:solidFill>
                  <a:srgbClr val="3D3D3D"/>
                </a:solidFill>
                <a:latin typeface="Times New Roman"/>
                <a:cs typeface="Times New Roman"/>
              </a:rPr>
              <a:t> </a:t>
            </a:r>
            <a:r>
              <a:rPr sz="545" spc="-6" dirty="0">
                <a:solidFill>
                  <a:srgbClr val="3D3D3D"/>
                </a:solidFill>
                <a:latin typeface="Times New Roman"/>
                <a:cs typeface="Times New Roman"/>
              </a:rPr>
              <a:t>emotional </a:t>
            </a:r>
            <a:r>
              <a:rPr sz="545" dirty="0">
                <a:solidFill>
                  <a:srgbClr val="3D3D3D"/>
                </a:solidFill>
                <a:latin typeface="Times New Roman"/>
                <a:cs typeface="Times New Roman"/>
              </a:rPr>
              <a:t>resilience.</a:t>
            </a:r>
            <a:r>
              <a:rPr sz="545" spc="-6" dirty="0">
                <a:solidFill>
                  <a:srgbClr val="3D3D3D"/>
                </a:solidFill>
                <a:latin typeface="Times New Roman"/>
                <a:cs typeface="Times New Roman"/>
              </a:rPr>
              <a:t> </a:t>
            </a:r>
            <a:r>
              <a:rPr sz="545" dirty="0">
                <a:solidFill>
                  <a:srgbClr val="282828"/>
                </a:solidFill>
                <a:latin typeface="Times New Roman"/>
                <a:cs typeface="Times New Roman"/>
              </a:rPr>
              <a:t>In</a:t>
            </a:r>
            <a:r>
              <a:rPr sz="545" spc="45" dirty="0">
                <a:solidFill>
                  <a:srgbClr val="282828"/>
                </a:solidFill>
                <a:latin typeface="Times New Roman"/>
                <a:cs typeface="Times New Roman"/>
              </a:rPr>
              <a:t> </a:t>
            </a:r>
            <a:r>
              <a:rPr sz="545" dirty="0">
                <a:solidFill>
                  <a:srgbClr val="3D3D3D"/>
                </a:solidFill>
                <a:latin typeface="Times New Roman"/>
                <a:cs typeface="Times New Roman"/>
              </a:rPr>
              <a:t>the</a:t>
            </a:r>
            <a:r>
              <a:rPr sz="545" spc="80" dirty="0">
                <a:solidFill>
                  <a:srgbClr val="3D3D3D"/>
                </a:solidFill>
                <a:latin typeface="Times New Roman"/>
                <a:cs typeface="Times New Roman"/>
              </a:rPr>
              <a:t> </a:t>
            </a:r>
            <a:r>
              <a:rPr sz="545" dirty="0">
                <a:solidFill>
                  <a:srgbClr val="3D3D3D"/>
                </a:solidFill>
                <a:latin typeface="Times New Roman"/>
                <a:cs typeface="Times New Roman"/>
              </a:rPr>
              <a:t>specific</a:t>
            </a:r>
            <a:r>
              <a:rPr sz="545" spc="-10" dirty="0">
                <a:solidFill>
                  <a:srgbClr val="3D3D3D"/>
                </a:solidFill>
                <a:latin typeface="Times New Roman"/>
                <a:cs typeface="Times New Roman"/>
              </a:rPr>
              <a:t> </a:t>
            </a:r>
            <a:r>
              <a:rPr sz="545" dirty="0">
                <a:solidFill>
                  <a:srgbClr val="3D3D3D"/>
                </a:solidFill>
                <a:latin typeface="Times New Roman"/>
                <a:cs typeface="Times New Roman"/>
              </a:rPr>
              <a:t>context</a:t>
            </a:r>
            <a:r>
              <a:rPr sz="545" spc="-3" dirty="0">
                <a:solidFill>
                  <a:srgbClr val="3D3D3D"/>
                </a:solidFill>
                <a:latin typeface="Times New Roman"/>
                <a:cs typeface="Times New Roman"/>
              </a:rPr>
              <a:t> </a:t>
            </a:r>
            <a:r>
              <a:rPr sz="545" dirty="0">
                <a:solidFill>
                  <a:srgbClr val="3D3D3D"/>
                </a:solidFill>
                <a:latin typeface="Times New Roman"/>
                <a:cs typeface="Times New Roman"/>
              </a:rPr>
              <a:t>of</a:t>
            </a:r>
            <a:r>
              <a:rPr sz="545" spc="3" dirty="0">
                <a:solidFill>
                  <a:srgbClr val="3D3D3D"/>
                </a:solidFill>
                <a:latin typeface="Times New Roman"/>
                <a:cs typeface="Times New Roman"/>
              </a:rPr>
              <a:t> </a:t>
            </a:r>
            <a:r>
              <a:rPr sz="545" dirty="0">
                <a:solidFill>
                  <a:srgbClr val="3D3D3D"/>
                </a:solidFill>
                <a:latin typeface="Times New Roman"/>
                <a:cs typeface="Times New Roman"/>
              </a:rPr>
              <a:t>the</a:t>
            </a:r>
            <a:r>
              <a:rPr sz="545" spc="87" dirty="0">
                <a:solidFill>
                  <a:srgbClr val="3D3D3D"/>
                </a:solidFill>
                <a:latin typeface="Times New Roman"/>
                <a:cs typeface="Times New Roman"/>
              </a:rPr>
              <a:t> </a:t>
            </a:r>
            <a:r>
              <a:rPr sz="545" dirty="0">
                <a:solidFill>
                  <a:srgbClr val="3D3D3D"/>
                </a:solidFill>
                <a:latin typeface="Times New Roman"/>
                <a:cs typeface="Times New Roman"/>
              </a:rPr>
              <a:t>gifted,</a:t>
            </a:r>
            <a:r>
              <a:rPr sz="545" spc="13" dirty="0">
                <a:solidFill>
                  <a:srgbClr val="3D3D3D"/>
                </a:solidFill>
                <a:latin typeface="Times New Roman"/>
                <a:cs typeface="Times New Roman"/>
              </a:rPr>
              <a:t> </a:t>
            </a:r>
            <a:r>
              <a:rPr sz="545" spc="-13" dirty="0">
                <a:solidFill>
                  <a:srgbClr val="3D3D3D"/>
                </a:solidFill>
                <a:latin typeface="Times New Roman"/>
                <a:cs typeface="Times New Roman"/>
              </a:rPr>
              <a:t>it's</a:t>
            </a:r>
            <a:r>
              <a:rPr sz="545" dirty="0">
                <a:solidFill>
                  <a:srgbClr val="3D3D3D"/>
                </a:solidFill>
                <a:latin typeface="Times New Roman"/>
                <a:cs typeface="Times New Roman"/>
              </a:rPr>
              <a:t> worth</a:t>
            </a:r>
            <a:r>
              <a:rPr sz="545" spc="67" dirty="0">
                <a:solidFill>
                  <a:srgbClr val="3D3D3D"/>
                </a:solidFill>
                <a:latin typeface="Times New Roman"/>
                <a:cs typeface="Times New Roman"/>
              </a:rPr>
              <a:t> </a:t>
            </a:r>
            <a:r>
              <a:rPr sz="545" dirty="0">
                <a:solidFill>
                  <a:srgbClr val="3D3D3D"/>
                </a:solidFill>
                <a:latin typeface="Times New Roman"/>
                <a:cs typeface="Times New Roman"/>
              </a:rPr>
              <a:t>thinking</a:t>
            </a:r>
            <a:r>
              <a:rPr sz="545" spc="-16" dirty="0">
                <a:solidFill>
                  <a:srgbClr val="3D3D3D"/>
                </a:solidFill>
                <a:latin typeface="Times New Roman"/>
                <a:cs typeface="Times New Roman"/>
              </a:rPr>
              <a:t> </a:t>
            </a:r>
            <a:r>
              <a:rPr sz="545" dirty="0">
                <a:solidFill>
                  <a:srgbClr val="3D3D3D"/>
                </a:solidFill>
                <a:latin typeface="Times New Roman"/>
                <a:cs typeface="Times New Roman"/>
              </a:rPr>
              <a:t>about</a:t>
            </a:r>
            <a:r>
              <a:rPr sz="545" spc="45" dirty="0">
                <a:solidFill>
                  <a:srgbClr val="3D3D3D"/>
                </a:solidFill>
                <a:latin typeface="Times New Roman"/>
                <a:cs typeface="Times New Roman"/>
              </a:rPr>
              <a:t> </a:t>
            </a:r>
            <a:r>
              <a:rPr sz="545" dirty="0">
                <a:solidFill>
                  <a:srgbClr val="282828"/>
                </a:solidFill>
                <a:latin typeface="Times New Roman"/>
                <a:cs typeface="Times New Roman"/>
              </a:rPr>
              <a:t>how</a:t>
            </a:r>
            <a:r>
              <a:rPr sz="545" spc="55" dirty="0">
                <a:solidFill>
                  <a:srgbClr val="282828"/>
                </a:solidFill>
                <a:latin typeface="Times New Roman"/>
                <a:cs typeface="Times New Roman"/>
              </a:rPr>
              <a:t> </a:t>
            </a:r>
            <a:r>
              <a:rPr sz="545" dirty="0">
                <a:solidFill>
                  <a:srgbClr val="282828"/>
                </a:solidFill>
                <a:latin typeface="Times New Roman"/>
                <a:cs typeface="Times New Roman"/>
              </a:rPr>
              <a:t>these</a:t>
            </a:r>
            <a:r>
              <a:rPr sz="545" spc="55" dirty="0">
                <a:solidFill>
                  <a:srgbClr val="282828"/>
                </a:solidFill>
                <a:latin typeface="Times New Roman"/>
                <a:cs typeface="Times New Roman"/>
              </a:rPr>
              <a:t> </a:t>
            </a:r>
            <a:r>
              <a:rPr sz="545" dirty="0">
                <a:solidFill>
                  <a:srgbClr val="3D3D3D"/>
                </a:solidFill>
                <a:latin typeface="Times New Roman"/>
                <a:cs typeface="Times New Roman"/>
              </a:rPr>
              <a:t>messages</a:t>
            </a:r>
            <a:r>
              <a:rPr sz="545" spc="29" dirty="0">
                <a:solidFill>
                  <a:srgbClr val="3D3D3D"/>
                </a:solidFill>
                <a:latin typeface="Times New Roman"/>
                <a:cs typeface="Times New Roman"/>
              </a:rPr>
              <a:t> </a:t>
            </a:r>
            <a:r>
              <a:rPr sz="545" dirty="0">
                <a:solidFill>
                  <a:srgbClr val="3D3D3D"/>
                </a:solidFill>
                <a:latin typeface="Times New Roman"/>
                <a:cs typeface="Times New Roman"/>
              </a:rPr>
              <a:t>can</a:t>
            </a:r>
            <a:r>
              <a:rPr sz="545" spc="199" dirty="0">
                <a:solidFill>
                  <a:srgbClr val="3D3D3D"/>
                </a:solidFill>
                <a:latin typeface="Times New Roman"/>
                <a:cs typeface="Times New Roman"/>
              </a:rPr>
              <a:t> </a:t>
            </a:r>
            <a:r>
              <a:rPr sz="545" spc="-16" dirty="0">
                <a:solidFill>
                  <a:srgbClr val="3D3D3D"/>
                </a:solidFill>
                <a:latin typeface="Times New Roman"/>
                <a:cs typeface="Times New Roman"/>
              </a:rPr>
              <a:t>be</a:t>
            </a:r>
            <a:r>
              <a:rPr sz="545" spc="13" dirty="0">
                <a:solidFill>
                  <a:srgbClr val="3D3D3D"/>
                </a:solidFill>
                <a:latin typeface="Times New Roman"/>
                <a:cs typeface="Times New Roman"/>
              </a:rPr>
              <a:t> corresponded</a:t>
            </a:r>
            <a:r>
              <a:rPr sz="545" spc="80" dirty="0">
                <a:solidFill>
                  <a:srgbClr val="3D3D3D"/>
                </a:solidFill>
                <a:latin typeface="Times New Roman"/>
                <a:cs typeface="Times New Roman"/>
              </a:rPr>
              <a:t> </a:t>
            </a:r>
            <a:r>
              <a:rPr sz="513" spc="13" dirty="0">
                <a:solidFill>
                  <a:srgbClr val="3D3D3D"/>
                </a:solidFill>
                <a:latin typeface="Times New Roman"/>
                <a:cs typeface="Times New Roman"/>
              </a:rPr>
              <a:t>with</a:t>
            </a:r>
            <a:r>
              <a:rPr sz="513" spc="-26" dirty="0">
                <a:solidFill>
                  <a:srgbClr val="3D3D3D"/>
                </a:solidFill>
                <a:latin typeface="Times New Roman"/>
                <a:cs typeface="Times New Roman"/>
              </a:rPr>
              <a:t> </a:t>
            </a:r>
            <a:r>
              <a:rPr sz="545" spc="13" dirty="0">
                <a:solidFill>
                  <a:srgbClr val="3D3D3D"/>
                </a:solidFill>
                <a:latin typeface="Times New Roman"/>
                <a:cs typeface="Times New Roman"/>
              </a:rPr>
              <a:t>the</a:t>
            </a:r>
            <a:r>
              <a:rPr sz="545" spc="16" dirty="0">
                <a:solidFill>
                  <a:srgbClr val="3D3D3D"/>
                </a:solidFill>
                <a:latin typeface="Times New Roman"/>
                <a:cs typeface="Times New Roman"/>
              </a:rPr>
              <a:t> </a:t>
            </a:r>
            <a:r>
              <a:rPr sz="545" spc="-6" dirty="0">
                <a:solidFill>
                  <a:srgbClr val="282828"/>
                </a:solidFill>
                <a:latin typeface="Times New Roman"/>
                <a:cs typeface="Times New Roman"/>
              </a:rPr>
              <a:t>clas</a:t>
            </a:r>
            <a:r>
              <a:rPr sz="545" spc="-6" dirty="0">
                <a:solidFill>
                  <a:srgbClr val="525252"/>
                </a:solidFill>
                <a:latin typeface="Times New Roman"/>
                <a:cs typeface="Times New Roman"/>
              </a:rPr>
              <a:t>s</a:t>
            </a:r>
            <a:r>
              <a:rPr sz="545" spc="-6" dirty="0">
                <a:solidFill>
                  <a:srgbClr val="282828"/>
                </a:solidFill>
                <a:latin typeface="Times New Roman"/>
                <a:cs typeface="Times New Roman"/>
              </a:rPr>
              <a:t>.</a:t>
            </a:r>
            <a:endParaRPr sz="545">
              <a:latin typeface="Times New Roman"/>
              <a:cs typeface="Times New Roman"/>
            </a:endParaRPr>
          </a:p>
          <a:p>
            <a:pPr>
              <a:lnSpc>
                <a:spcPct val="100000"/>
              </a:lnSpc>
            </a:pPr>
            <a:endParaRPr sz="545">
              <a:latin typeface="Times New Roman"/>
              <a:cs typeface="Times New Roman"/>
            </a:endParaRPr>
          </a:p>
          <a:p>
            <a:pPr>
              <a:spcBef>
                <a:spcPts val="32"/>
              </a:spcBef>
            </a:pPr>
            <a:endParaRPr sz="545">
              <a:latin typeface="Times New Roman"/>
              <a:cs typeface="Times New Roman"/>
            </a:endParaRPr>
          </a:p>
          <a:p>
            <a:pPr marR="3258" algn="r"/>
            <a:r>
              <a:rPr sz="802" spc="-16" dirty="0">
                <a:solidFill>
                  <a:srgbClr val="3D3D3D"/>
                </a:solidFill>
                <a:latin typeface="Courier New"/>
                <a:cs typeface="Courier New"/>
              </a:rPr>
              <a:t>22</a:t>
            </a:r>
            <a:endParaRPr sz="802">
              <a:latin typeface="Courier New"/>
              <a:cs typeface="Courier New"/>
            </a:endParaRPr>
          </a:p>
        </p:txBody>
      </p:sp>
      <p:sp>
        <p:nvSpPr>
          <p:cNvPr id="41" name="object 41"/>
          <p:cNvSpPr txBox="1"/>
          <p:nvPr/>
        </p:nvSpPr>
        <p:spPr>
          <a:xfrm>
            <a:off x="4891788" y="2789859"/>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B91"/>
                </a:solidFill>
                <a:latin typeface="Times New Roman"/>
                <a:cs typeface="Times New Roman"/>
              </a:rPr>
              <a:t>GATE</a:t>
            </a:r>
            <a:endParaRPr sz="930">
              <a:latin typeface="Times New Roman"/>
              <a:cs typeface="Times New Roman"/>
            </a:endParaRPr>
          </a:p>
        </p:txBody>
      </p:sp>
      <p:sp>
        <p:nvSpPr>
          <p:cNvPr id="42" name="object 42"/>
          <p:cNvSpPr txBox="1"/>
          <p:nvPr/>
        </p:nvSpPr>
        <p:spPr>
          <a:xfrm>
            <a:off x="5765166" y="2846971"/>
            <a:ext cx="603944" cy="158313"/>
          </a:xfrm>
          <a:prstGeom prst="rect">
            <a:avLst/>
          </a:prstGeom>
        </p:spPr>
        <p:txBody>
          <a:bodyPr vert="horz" wrap="square" lIns="0" tIns="0" rIns="0" bIns="0" rtlCol="0">
            <a:spAutoFit/>
          </a:bodyPr>
          <a:lstStyle/>
          <a:p>
            <a:pPr marL="8145">
              <a:lnSpc>
                <a:spcPts val="891"/>
              </a:lnSpc>
            </a:pPr>
            <a:r>
              <a:rPr sz="3078" spc="-115" dirty="0">
                <a:solidFill>
                  <a:srgbClr val="1370BA"/>
                </a:solidFill>
              </a:rPr>
              <a:t>■</a:t>
            </a:r>
            <a:r>
              <a:rPr sz="481" spc="-10" dirty="0">
                <a:solidFill>
                  <a:srgbClr val="486775"/>
                </a:solidFill>
              </a:rPr>
              <a:t>Funde</a:t>
            </a:r>
            <a:r>
              <a:rPr sz="481" spc="22" dirty="0">
                <a:solidFill>
                  <a:srgbClr val="486775"/>
                </a:solidFill>
              </a:rPr>
              <a:t>d</a:t>
            </a:r>
            <a:r>
              <a:rPr sz="481" spc="-3" dirty="0">
                <a:solidFill>
                  <a:srgbClr val="5B747E"/>
                </a:solidFill>
              </a:rPr>
              <a:t>by</a:t>
            </a:r>
            <a:endParaRPr sz="481"/>
          </a:p>
          <a:p>
            <a:pPr marL="226010">
              <a:lnSpc>
                <a:spcPts val="308"/>
              </a:lnSpc>
            </a:pPr>
            <a:r>
              <a:rPr sz="481" b="1" spc="-90" dirty="0">
                <a:solidFill>
                  <a:srgbClr val="486775"/>
                </a:solidFill>
              </a:rPr>
              <a:t>theE</a:t>
            </a:r>
            <a:r>
              <a:rPr sz="481" b="1" spc="-90" dirty="0">
                <a:solidFill>
                  <a:srgbClr val="344F5B"/>
                </a:solidFill>
              </a:rPr>
              <a:t>u</a:t>
            </a:r>
            <a:r>
              <a:rPr sz="481" b="1" spc="-90" dirty="0">
                <a:solidFill>
                  <a:srgbClr val="486775"/>
                </a:solidFill>
              </a:rPr>
              <a:t>ro</a:t>
            </a:r>
            <a:r>
              <a:rPr sz="481" b="1" spc="-90" dirty="0">
                <a:solidFill>
                  <a:srgbClr val="346B91"/>
                </a:solidFill>
              </a:rPr>
              <a:t>p</a:t>
            </a:r>
            <a:r>
              <a:rPr sz="481" b="1" spc="-90" dirty="0">
                <a:solidFill>
                  <a:srgbClr val="486775"/>
                </a:solidFill>
              </a:rPr>
              <a:t>eanUnion</a:t>
            </a:r>
            <a:endParaRPr sz="481"/>
          </a:p>
        </p:txBody>
      </p:sp>
      <p:sp>
        <p:nvSpPr>
          <p:cNvPr id="43" name="object 43"/>
          <p:cNvSpPr txBox="1"/>
          <p:nvPr/>
        </p:nvSpPr>
        <p:spPr>
          <a:xfrm>
            <a:off x="4900489" y="2941123"/>
            <a:ext cx="372629" cy="92283"/>
          </a:xfrm>
          <a:prstGeom prst="rect">
            <a:avLst/>
          </a:prstGeom>
        </p:spPr>
        <p:txBody>
          <a:bodyPr vert="horz" wrap="square" lIns="0" tIns="13032" rIns="0" bIns="0" rtlCol="0">
            <a:spAutoFit/>
          </a:bodyPr>
          <a:lstStyle/>
          <a:p>
            <a:pPr marL="31356">
              <a:spcBef>
                <a:spcPts val="103"/>
              </a:spcBef>
            </a:pPr>
            <a:r>
              <a:rPr sz="257" b="1" spc="64" dirty="0">
                <a:solidFill>
                  <a:srgbClr val="6D90A1"/>
                </a:solidFill>
                <a:latin typeface="Times New Roman"/>
                <a:cs typeface="Times New Roman"/>
              </a:rPr>
              <a:t>SIJll'OIH'll(D</a:t>
            </a:r>
            <a:endParaRPr sz="257">
              <a:latin typeface="Times New Roman"/>
              <a:cs typeface="Times New Roman"/>
            </a:endParaRPr>
          </a:p>
          <a:p>
            <a:pPr marL="8145">
              <a:spcBef>
                <a:spcPts val="38"/>
              </a:spcBef>
            </a:pPr>
            <a:r>
              <a:rPr sz="257" b="1" spc="-6" dirty="0">
                <a:solidFill>
                  <a:srgbClr val="6D90A1"/>
                </a:solidFill>
                <a:latin typeface="Times New Roman"/>
                <a:cs typeface="Times New Roman"/>
              </a:rPr>
              <a:t>jl,Nl)lllUHTfOmatffl</a:t>
            </a:r>
            <a:endParaRPr sz="257">
              <a:latin typeface="Times New Roman"/>
              <a:cs typeface="Times New Roman"/>
            </a:endParaRPr>
          </a:p>
        </p:txBody>
      </p:sp>
      <p:sp>
        <p:nvSpPr>
          <p:cNvPr id="44" name="object 44"/>
          <p:cNvSpPr txBox="1"/>
          <p:nvPr/>
        </p:nvSpPr>
        <p:spPr>
          <a:xfrm>
            <a:off x="4748492" y="3004156"/>
            <a:ext cx="1755224" cy="1190531"/>
          </a:xfrm>
          <a:prstGeom prst="rect">
            <a:avLst/>
          </a:prstGeom>
        </p:spPr>
        <p:txBody>
          <a:bodyPr vert="horz" wrap="square" lIns="0" tIns="36652" rIns="0" bIns="0" rtlCol="0">
            <a:spAutoFit/>
          </a:bodyPr>
          <a:lstStyle/>
          <a:p>
            <a:pPr marL="8145">
              <a:spcBef>
                <a:spcPts val="289"/>
              </a:spcBef>
            </a:pPr>
            <a:r>
              <a:rPr sz="545" dirty="0">
                <a:solidFill>
                  <a:srgbClr val="486775"/>
                </a:solidFill>
                <a:latin typeface="Times New Roman"/>
                <a:cs typeface="Times New Roman"/>
              </a:rPr>
              <a:t>Deve</a:t>
            </a:r>
            <a:r>
              <a:rPr sz="545" dirty="0">
                <a:solidFill>
                  <a:srgbClr val="344F5B"/>
                </a:solidFill>
                <a:latin typeface="Times New Roman"/>
                <a:cs typeface="Times New Roman"/>
              </a:rPr>
              <a:t>l</a:t>
            </a:r>
            <a:r>
              <a:rPr sz="545" dirty="0">
                <a:solidFill>
                  <a:srgbClr val="5B747E"/>
                </a:solidFill>
                <a:latin typeface="Times New Roman"/>
                <a:cs typeface="Times New Roman"/>
              </a:rPr>
              <a:t>oping</a:t>
            </a:r>
            <a:r>
              <a:rPr sz="545" spc="13" dirty="0">
                <a:solidFill>
                  <a:srgbClr val="5B747E"/>
                </a:solidFill>
                <a:latin typeface="Times New Roman"/>
                <a:cs typeface="Times New Roman"/>
              </a:rPr>
              <a:t> </a:t>
            </a:r>
            <a:r>
              <a:rPr sz="545" spc="6" dirty="0">
                <a:solidFill>
                  <a:srgbClr val="5B747E"/>
                </a:solidFill>
                <a:latin typeface="Times New Roman"/>
                <a:cs typeface="Times New Roman"/>
              </a:rPr>
              <a:t>emotiona</a:t>
            </a:r>
            <a:r>
              <a:rPr sz="545" spc="6" dirty="0">
                <a:solidFill>
                  <a:srgbClr val="344F5B"/>
                </a:solidFill>
                <a:latin typeface="Times New Roman"/>
                <a:cs typeface="Times New Roman"/>
              </a:rPr>
              <a:t>l</a:t>
            </a:r>
            <a:r>
              <a:rPr sz="545" spc="10" dirty="0">
                <a:solidFill>
                  <a:srgbClr val="344F5B"/>
                </a:solidFill>
                <a:latin typeface="Times New Roman"/>
                <a:cs typeface="Times New Roman"/>
              </a:rPr>
              <a:t> </a:t>
            </a:r>
            <a:r>
              <a:rPr sz="545" spc="6" dirty="0">
                <a:solidFill>
                  <a:srgbClr val="344F5B"/>
                </a:solidFill>
                <a:latin typeface="Times New Roman"/>
                <a:cs typeface="Times New Roman"/>
              </a:rPr>
              <a:t>r</a:t>
            </a:r>
            <a:r>
              <a:rPr sz="545" spc="6" dirty="0">
                <a:solidFill>
                  <a:srgbClr val="5B747E"/>
                </a:solidFill>
                <a:latin typeface="Times New Roman"/>
                <a:cs typeface="Times New Roman"/>
              </a:rPr>
              <a:t>esi</a:t>
            </a:r>
            <a:r>
              <a:rPr sz="545" spc="6" dirty="0">
                <a:solidFill>
                  <a:srgbClr val="344F5B"/>
                </a:solidFill>
                <a:latin typeface="Times New Roman"/>
                <a:cs typeface="Times New Roman"/>
              </a:rPr>
              <a:t>li</a:t>
            </a:r>
            <a:r>
              <a:rPr sz="545" spc="6" dirty="0">
                <a:solidFill>
                  <a:srgbClr val="5B747E"/>
                </a:solidFill>
                <a:latin typeface="Times New Roman"/>
                <a:cs typeface="Times New Roman"/>
              </a:rPr>
              <a:t>ence</a:t>
            </a:r>
            <a:r>
              <a:rPr sz="545" spc="22" dirty="0">
                <a:solidFill>
                  <a:srgbClr val="5B747E"/>
                </a:solidFill>
                <a:latin typeface="Times New Roman"/>
                <a:cs typeface="Times New Roman"/>
              </a:rPr>
              <a:t> </a:t>
            </a:r>
            <a:r>
              <a:rPr sz="545" spc="6" dirty="0">
                <a:solidFill>
                  <a:srgbClr val="486775"/>
                </a:solidFill>
                <a:latin typeface="Times New Roman"/>
                <a:cs typeface="Times New Roman"/>
              </a:rPr>
              <a:t>among</a:t>
            </a:r>
            <a:r>
              <a:rPr sz="545" spc="-29" dirty="0">
                <a:solidFill>
                  <a:srgbClr val="486775"/>
                </a:solidFill>
                <a:latin typeface="Times New Roman"/>
                <a:cs typeface="Times New Roman"/>
              </a:rPr>
              <a:t> </a:t>
            </a:r>
            <a:r>
              <a:rPr sz="545" spc="6" dirty="0">
                <a:solidFill>
                  <a:srgbClr val="5B747E"/>
                </a:solidFill>
                <a:latin typeface="Times New Roman"/>
                <a:cs typeface="Times New Roman"/>
              </a:rPr>
              <a:t>gifted</a:t>
            </a:r>
            <a:r>
              <a:rPr sz="545" dirty="0">
                <a:solidFill>
                  <a:srgbClr val="5B747E"/>
                </a:solidFill>
                <a:latin typeface="Times New Roman"/>
                <a:cs typeface="Times New Roman"/>
              </a:rPr>
              <a:t> </a:t>
            </a:r>
            <a:r>
              <a:rPr sz="545" spc="-6" dirty="0">
                <a:solidFill>
                  <a:srgbClr val="5B747E"/>
                </a:solidFill>
                <a:latin typeface="Times New Roman"/>
                <a:cs typeface="Times New Roman"/>
              </a:rPr>
              <a:t>children</a:t>
            </a:r>
            <a:r>
              <a:rPr sz="545" spc="-6" dirty="0">
                <a:solidFill>
                  <a:srgbClr val="3D3D3D"/>
                </a:solidFill>
                <a:latin typeface="Times New Roman"/>
                <a:cs typeface="Times New Roman"/>
              </a:rPr>
              <a:t>.</a:t>
            </a:r>
            <a:endParaRPr sz="545">
              <a:latin typeface="Times New Roman"/>
              <a:cs typeface="Times New Roman"/>
            </a:endParaRPr>
          </a:p>
          <a:p>
            <a:pPr marL="12217">
              <a:spcBef>
                <a:spcPts val="237"/>
              </a:spcBef>
            </a:pPr>
            <a:r>
              <a:rPr sz="577" b="1" spc="19" dirty="0">
                <a:solidFill>
                  <a:srgbClr val="3D3D3D"/>
                </a:solidFill>
                <a:latin typeface="Times New Roman"/>
                <a:cs typeface="Times New Roman"/>
              </a:rPr>
              <a:t>The</a:t>
            </a:r>
            <a:r>
              <a:rPr sz="577" b="1" spc="45" dirty="0">
                <a:solidFill>
                  <a:srgbClr val="3D3D3D"/>
                </a:solidFill>
                <a:latin typeface="Times New Roman"/>
                <a:cs typeface="Times New Roman"/>
              </a:rPr>
              <a:t> </a:t>
            </a:r>
            <a:r>
              <a:rPr sz="577" b="1" spc="19" dirty="0">
                <a:solidFill>
                  <a:srgbClr val="282828"/>
                </a:solidFill>
                <a:latin typeface="Times New Roman"/>
                <a:cs typeface="Times New Roman"/>
              </a:rPr>
              <a:t>messages</a:t>
            </a:r>
            <a:r>
              <a:rPr sz="577" b="1" dirty="0">
                <a:solidFill>
                  <a:srgbClr val="282828"/>
                </a:solidFill>
                <a:latin typeface="Times New Roman"/>
                <a:cs typeface="Times New Roman"/>
              </a:rPr>
              <a:t> </a:t>
            </a:r>
            <a:r>
              <a:rPr sz="577" b="1" spc="19" dirty="0">
                <a:solidFill>
                  <a:srgbClr val="3D3D3D"/>
                </a:solidFill>
                <a:latin typeface="Times New Roman"/>
                <a:cs typeface="Times New Roman"/>
              </a:rPr>
              <a:t>are:</a:t>
            </a:r>
            <a:endParaRPr sz="577">
              <a:latin typeface="Times New Roman"/>
              <a:cs typeface="Times New Roman"/>
            </a:endParaRPr>
          </a:p>
          <a:p>
            <a:pPr marL="118910" marR="81445" indent="814">
              <a:lnSpc>
                <a:spcPts val="718"/>
              </a:lnSpc>
              <a:spcBef>
                <a:spcPts val="29"/>
              </a:spcBef>
            </a:pPr>
            <a:r>
              <a:rPr sz="545" u="heavy" spc="6" dirty="0">
                <a:solidFill>
                  <a:srgbClr val="3D3D3D"/>
                </a:solidFill>
                <a:uFill>
                  <a:solidFill>
                    <a:srgbClr val="3D3D3D"/>
                  </a:solidFill>
                </a:uFill>
                <a:latin typeface="Times New Roman"/>
                <a:cs typeface="Times New Roman"/>
              </a:rPr>
              <a:t>Multiple</a:t>
            </a:r>
            <a:r>
              <a:rPr sz="545" u="heavy" spc="3" dirty="0">
                <a:solidFill>
                  <a:srgbClr val="3D3D3D"/>
                </a:solidFill>
                <a:uFill>
                  <a:solidFill>
                    <a:srgbClr val="3D3D3D"/>
                  </a:solidFill>
                </a:uFill>
                <a:latin typeface="Times New Roman"/>
                <a:cs typeface="Times New Roman"/>
              </a:rPr>
              <a:t> </a:t>
            </a:r>
            <a:r>
              <a:rPr sz="545" u="heavy" spc="6" dirty="0">
                <a:solidFill>
                  <a:srgbClr val="3D3D3D"/>
                </a:solidFill>
                <a:uFill>
                  <a:solidFill>
                    <a:srgbClr val="3D3D3D"/>
                  </a:solidFill>
                </a:uFill>
                <a:latin typeface="Times New Roman"/>
                <a:cs typeface="Times New Roman"/>
              </a:rPr>
              <a:t>points</a:t>
            </a:r>
            <a:r>
              <a:rPr sz="545" u="heavy" spc="-48" dirty="0">
                <a:solidFill>
                  <a:srgbClr val="3D3D3D"/>
                </a:solidFill>
                <a:uFill>
                  <a:solidFill>
                    <a:srgbClr val="3D3D3D"/>
                  </a:solidFill>
                </a:uFill>
                <a:latin typeface="Times New Roman"/>
                <a:cs typeface="Times New Roman"/>
              </a:rPr>
              <a:t> </a:t>
            </a:r>
            <a:r>
              <a:rPr sz="545" u="heavy" dirty="0">
                <a:solidFill>
                  <a:srgbClr val="3D3D3D"/>
                </a:solidFill>
                <a:uFill>
                  <a:solidFill>
                    <a:srgbClr val="3D3D3D"/>
                  </a:solidFill>
                </a:uFill>
                <a:latin typeface="Times New Roman"/>
                <a:cs typeface="Times New Roman"/>
              </a:rPr>
              <a:t>of</a:t>
            </a:r>
            <a:r>
              <a:rPr sz="545" u="heavy" spc="-13" dirty="0">
                <a:solidFill>
                  <a:srgbClr val="3D3D3D"/>
                </a:solidFill>
                <a:uFill>
                  <a:solidFill>
                    <a:srgbClr val="3D3D3D"/>
                  </a:solidFill>
                </a:uFill>
                <a:latin typeface="Times New Roman"/>
                <a:cs typeface="Times New Roman"/>
              </a:rPr>
              <a:t> </a:t>
            </a:r>
            <a:r>
              <a:rPr sz="545" u="heavy" dirty="0">
                <a:solidFill>
                  <a:srgbClr val="3D3D3D"/>
                </a:solidFill>
                <a:uFill>
                  <a:solidFill>
                    <a:srgbClr val="3D3D3D"/>
                  </a:solidFill>
                </a:uFill>
                <a:latin typeface="Times New Roman"/>
                <a:cs typeface="Times New Roman"/>
              </a:rPr>
              <a:t>view:</a:t>
            </a:r>
            <a:r>
              <a:rPr sz="545" spc="-13" dirty="0">
                <a:solidFill>
                  <a:srgbClr val="3D3D3D"/>
                </a:solidFill>
                <a:latin typeface="Times New Roman"/>
                <a:cs typeface="Times New Roman"/>
              </a:rPr>
              <a:t> </a:t>
            </a:r>
            <a:r>
              <a:rPr sz="545" spc="6" dirty="0">
                <a:solidFill>
                  <a:srgbClr val="3D3D3D"/>
                </a:solidFill>
                <a:latin typeface="Times New Roman"/>
                <a:cs typeface="Times New Roman"/>
              </a:rPr>
              <a:t>developing</a:t>
            </a:r>
            <a:r>
              <a:rPr sz="545" spc="13" dirty="0">
                <a:solidFill>
                  <a:srgbClr val="3D3D3D"/>
                </a:solidFill>
                <a:latin typeface="Times New Roman"/>
                <a:cs typeface="Times New Roman"/>
              </a:rPr>
              <a:t> </a:t>
            </a:r>
            <a:r>
              <a:rPr sz="545" spc="6" dirty="0">
                <a:solidFill>
                  <a:srgbClr val="3D3D3D"/>
                </a:solidFill>
                <a:latin typeface="Times New Roman"/>
                <a:cs typeface="Times New Roman"/>
              </a:rPr>
              <a:t>the</a:t>
            </a:r>
            <a:r>
              <a:rPr sz="545" spc="45" dirty="0">
                <a:solidFill>
                  <a:srgbClr val="3D3D3D"/>
                </a:solidFill>
                <a:latin typeface="Times New Roman"/>
                <a:cs typeface="Times New Roman"/>
              </a:rPr>
              <a:t> </a:t>
            </a:r>
            <a:r>
              <a:rPr sz="545" spc="6" dirty="0">
                <a:solidFill>
                  <a:srgbClr val="525252"/>
                </a:solidFill>
                <a:latin typeface="Times New Roman"/>
                <a:cs typeface="Times New Roman"/>
              </a:rPr>
              <a:t>se</a:t>
            </a:r>
            <a:r>
              <a:rPr sz="545" spc="6" dirty="0">
                <a:solidFill>
                  <a:srgbClr val="282828"/>
                </a:solidFill>
                <a:latin typeface="Times New Roman"/>
                <a:cs typeface="Times New Roman"/>
              </a:rPr>
              <a:t>n</a:t>
            </a:r>
            <a:r>
              <a:rPr sz="545" spc="6" dirty="0">
                <a:solidFill>
                  <a:srgbClr val="525252"/>
                </a:solidFill>
                <a:latin typeface="Times New Roman"/>
                <a:cs typeface="Times New Roman"/>
              </a:rPr>
              <a:t>se</a:t>
            </a:r>
            <a:r>
              <a:rPr sz="545" spc="-13" dirty="0">
                <a:solidFill>
                  <a:srgbClr val="525252"/>
                </a:solidFill>
                <a:latin typeface="Times New Roman"/>
                <a:cs typeface="Times New Roman"/>
              </a:rPr>
              <a:t> </a:t>
            </a:r>
            <a:r>
              <a:rPr sz="545" spc="32" dirty="0">
                <a:solidFill>
                  <a:srgbClr val="282828"/>
                </a:solidFill>
                <a:latin typeface="Times New Roman"/>
                <a:cs typeface="Times New Roman"/>
              </a:rPr>
              <a:t>that</a:t>
            </a:r>
            <a:r>
              <a:rPr sz="545" spc="-38" dirty="0">
                <a:solidFill>
                  <a:srgbClr val="282828"/>
                </a:solidFill>
                <a:latin typeface="Times New Roman"/>
                <a:cs typeface="Times New Roman"/>
              </a:rPr>
              <a:t> </a:t>
            </a:r>
            <a:r>
              <a:rPr sz="545" spc="16" dirty="0">
                <a:solidFill>
                  <a:srgbClr val="3D3D3D"/>
                </a:solidFill>
                <a:latin typeface="Times New Roman"/>
                <a:cs typeface="Times New Roman"/>
              </a:rPr>
              <a:t>the </a:t>
            </a:r>
            <a:r>
              <a:rPr sz="545" dirty="0">
                <a:solidFill>
                  <a:srgbClr val="3D3D3D"/>
                </a:solidFill>
                <a:latin typeface="Times New Roman"/>
                <a:cs typeface="Times New Roman"/>
              </a:rPr>
              <a:t>pupil's</a:t>
            </a:r>
            <a:r>
              <a:rPr sz="545" spc="38" dirty="0">
                <a:solidFill>
                  <a:srgbClr val="3D3D3D"/>
                </a:solidFill>
                <a:latin typeface="Times New Roman"/>
                <a:cs typeface="Times New Roman"/>
              </a:rPr>
              <a:t> </a:t>
            </a:r>
            <a:r>
              <a:rPr sz="545" dirty="0">
                <a:solidFill>
                  <a:srgbClr val="282828"/>
                </a:solidFill>
                <a:latin typeface="Times New Roman"/>
                <a:cs typeface="Times New Roman"/>
              </a:rPr>
              <a:t>point</a:t>
            </a:r>
            <a:r>
              <a:rPr sz="545" spc="-3" dirty="0">
                <a:solidFill>
                  <a:srgbClr val="282828"/>
                </a:solidFill>
                <a:latin typeface="Times New Roman"/>
                <a:cs typeface="Times New Roman"/>
              </a:rPr>
              <a:t> </a:t>
            </a:r>
            <a:r>
              <a:rPr sz="545" dirty="0">
                <a:solidFill>
                  <a:srgbClr val="3D3D3D"/>
                </a:solidFill>
                <a:latin typeface="Times New Roman"/>
                <a:cs typeface="Times New Roman"/>
              </a:rPr>
              <a:t>of</a:t>
            </a:r>
            <a:r>
              <a:rPr sz="545" spc="3" dirty="0">
                <a:solidFill>
                  <a:srgbClr val="3D3D3D"/>
                </a:solidFill>
                <a:latin typeface="Times New Roman"/>
                <a:cs typeface="Times New Roman"/>
              </a:rPr>
              <a:t> </a:t>
            </a:r>
            <a:r>
              <a:rPr sz="545" dirty="0">
                <a:solidFill>
                  <a:srgbClr val="3D3D3D"/>
                </a:solidFill>
                <a:latin typeface="Times New Roman"/>
                <a:cs typeface="Times New Roman"/>
              </a:rPr>
              <a:t>view</a:t>
            </a:r>
            <a:r>
              <a:rPr sz="545" spc="-6" dirty="0">
                <a:solidFill>
                  <a:srgbClr val="3D3D3D"/>
                </a:solidFill>
                <a:latin typeface="Times New Roman"/>
                <a:cs typeface="Times New Roman"/>
              </a:rPr>
              <a:t> </a:t>
            </a:r>
            <a:r>
              <a:rPr sz="545" dirty="0">
                <a:solidFill>
                  <a:srgbClr val="282828"/>
                </a:solidFill>
                <a:latin typeface="Times New Roman"/>
                <a:cs typeface="Times New Roman"/>
              </a:rPr>
              <a:t>i</a:t>
            </a:r>
            <a:r>
              <a:rPr sz="545" dirty="0">
                <a:solidFill>
                  <a:srgbClr val="525252"/>
                </a:solidFill>
                <a:latin typeface="Times New Roman"/>
                <a:cs typeface="Times New Roman"/>
              </a:rPr>
              <a:t>s</a:t>
            </a:r>
            <a:r>
              <a:rPr sz="545" spc="26" dirty="0">
                <a:solidFill>
                  <a:srgbClr val="525252"/>
                </a:solidFill>
                <a:latin typeface="Times New Roman"/>
                <a:cs typeface="Times New Roman"/>
              </a:rPr>
              <a:t> </a:t>
            </a:r>
            <a:r>
              <a:rPr sz="545" dirty="0">
                <a:solidFill>
                  <a:srgbClr val="3D3D3D"/>
                </a:solidFill>
                <a:latin typeface="Times New Roman"/>
                <a:cs typeface="Times New Roman"/>
              </a:rPr>
              <a:t>only</a:t>
            </a:r>
            <a:r>
              <a:rPr sz="545" spc="-26" dirty="0">
                <a:solidFill>
                  <a:srgbClr val="3D3D3D"/>
                </a:solidFill>
                <a:latin typeface="Times New Roman"/>
                <a:cs typeface="Times New Roman"/>
              </a:rPr>
              <a:t> </a:t>
            </a:r>
            <a:r>
              <a:rPr sz="545" dirty="0">
                <a:solidFill>
                  <a:srgbClr val="3D3D3D"/>
                </a:solidFill>
                <a:latin typeface="Times New Roman"/>
                <a:cs typeface="Times New Roman"/>
              </a:rPr>
              <a:t>one</a:t>
            </a:r>
            <a:r>
              <a:rPr sz="545" spc="-3" dirty="0">
                <a:solidFill>
                  <a:srgbClr val="3D3D3D"/>
                </a:solidFill>
                <a:latin typeface="Times New Roman"/>
                <a:cs typeface="Times New Roman"/>
              </a:rPr>
              <a:t> </a:t>
            </a:r>
            <a:r>
              <a:rPr sz="545" dirty="0">
                <a:solidFill>
                  <a:srgbClr val="3D3D3D"/>
                </a:solidFill>
                <a:latin typeface="Times New Roman"/>
                <a:cs typeface="Times New Roman"/>
              </a:rPr>
              <a:t>of</a:t>
            </a:r>
            <a:r>
              <a:rPr sz="545" spc="6" dirty="0">
                <a:solidFill>
                  <a:srgbClr val="3D3D3D"/>
                </a:solidFill>
                <a:latin typeface="Times New Roman"/>
                <a:cs typeface="Times New Roman"/>
              </a:rPr>
              <a:t> </a:t>
            </a:r>
            <a:r>
              <a:rPr sz="545" dirty="0">
                <a:solidFill>
                  <a:srgbClr val="282828"/>
                </a:solidFill>
                <a:latin typeface="Times New Roman"/>
                <a:cs typeface="Times New Roman"/>
              </a:rPr>
              <a:t>man</a:t>
            </a:r>
            <a:r>
              <a:rPr sz="545" dirty="0">
                <a:solidFill>
                  <a:srgbClr val="525252"/>
                </a:solidFill>
                <a:latin typeface="Times New Roman"/>
                <a:cs typeface="Times New Roman"/>
              </a:rPr>
              <a:t>y</a:t>
            </a:r>
            <a:r>
              <a:rPr sz="545" spc="35" dirty="0">
                <a:solidFill>
                  <a:srgbClr val="525252"/>
                </a:solidFill>
                <a:latin typeface="Times New Roman"/>
                <a:cs typeface="Times New Roman"/>
              </a:rPr>
              <a:t> </a:t>
            </a:r>
            <a:r>
              <a:rPr sz="545" dirty="0">
                <a:solidFill>
                  <a:srgbClr val="3D3D3D"/>
                </a:solidFill>
                <a:latin typeface="Times New Roman"/>
                <a:cs typeface="Times New Roman"/>
              </a:rPr>
              <a:t>possible</a:t>
            </a:r>
            <a:r>
              <a:rPr sz="545" spc="-16" dirty="0">
                <a:solidFill>
                  <a:srgbClr val="3D3D3D"/>
                </a:solidFill>
                <a:latin typeface="Times New Roman"/>
                <a:cs typeface="Times New Roman"/>
              </a:rPr>
              <a:t> </a:t>
            </a:r>
            <a:r>
              <a:rPr sz="545" dirty="0">
                <a:solidFill>
                  <a:srgbClr val="3D3D3D"/>
                </a:solidFill>
                <a:latin typeface="Times New Roman"/>
                <a:cs typeface="Times New Roman"/>
              </a:rPr>
              <a:t>it</a:t>
            </a:r>
            <a:r>
              <a:rPr sz="545" spc="32" dirty="0">
                <a:solidFill>
                  <a:srgbClr val="3D3D3D"/>
                </a:solidFill>
                <a:latin typeface="Times New Roman"/>
                <a:cs typeface="Times New Roman"/>
              </a:rPr>
              <a:t> </a:t>
            </a:r>
            <a:r>
              <a:rPr sz="545" spc="-16" dirty="0">
                <a:solidFill>
                  <a:srgbClr val="3D3D3D"/>
                </a:solidFill>
                <a:latin typeface="Times New Roman"/>
                <a:cs typeface="Times New Roman"/>
              </a:rPr>
              <a:t>is</a:t>
            </a:r>
            <a:r>
              <a:rPr sz="545" spc="13" dirty="0">
                <a:solidFill>
                  <a:srgbClr val="3D3D3D"/>
                </a:solidFill>
                <a:latin typeface="Times New Roman"/>
                <a:cs typeface="Times New Roman"/>
              </a:rPr>
              <a:t> </a:t>
            </a:r>
            <a:r>
              <a:rPr sz="545" spc="13" dirty="0">
                <a:solidFill>
                  <a:srgbClr val="282828"/>
                </a:solidFill>
                <a:latin typeface="Times New Roman"/>
                <a:cs typeface="Times New Roman"/>
              </a:rPr>
              <a:t>important</a:t>
            </a:r>
            <a:r>
              <a:rPr sz="545" spc="-29" dirty="0">
                <a:solidFill>
                  <a:srgbClr val="282828"/>
                </a:solidFill>
                <a:latin typeface="Times New Roman"/>
                <a:cs typeface="Times New Roman"/>
              </a:rPr>
              <a:t> </a:t>
            </a:r>
            <a:r>
              <a:rPr sz="545" spc="13" dirty="0">
                <a:solidFill>
                  <a:srgbClr val="3D3D3D"/>
                </a:solidFill>
                <a:latin typeface="Times New Roman"/>
                <a:cs typeface="Times New Roman"/>
              </a:rPr>
              <a:t>to</a:t>
            </a:r>
            <a:r>
              <a:rPr sz="545" spc="48" dirty="0">
                <a:solidFill>
                  <a:srgbClr val="3D3D3D"/>
                </a:solidFill>
                <a:latin typeface="Times New Roman"/>
                <a:cs typeface="Times New Roman"/>
              </a:rPr>
              <a:t> </a:t>
            </a:r>
            <a:r>
              <a:rPr sz="545" spc="13" dirty="0">
                <a:solidFill>
                  <a:srgbClr val="3D3D3D"/>
                </a:solidFill>
                <a:latin typeface="Times New Roman"/>
                <a:cs typeface="Times New Roman"/>
              </a:rPr>
              <a:t>understand</a:t>
            </a:r>
            <a:r>
              <a:rPr sz="545" spc="29" dirty="0">
                <a:solidFill>
                  <a:srgbClr val="3D3D3D"/>
                </a:solidFill>
                <a:latin typeface="Times New Roman"/>
                <a:cs typeface="Times New Roman"/>
              </a:rPr>
              <a:t> </a:t>
            </a:r>
            <a:r>
              <a:rPr sz="545" spc="6" dirty="0">
                <a:solidFill>
                  <a:srgbClr val="282828"/>
                </a:solidFill>
                <a:latin typeface="Times New Roman"/>
                <a:cs typeface="Times New Roman"/>
              </a:rPr>
              <a:t>it</a:t>
            </a:r>
            <a:r>
              <a:rPr sz="545" spc="-29" dirty="0">
                <a:solidFill>
                  <a:srgbClr val="282828"/>
                </a:solidFill>
                <a:latin typeface="Times New Roman"/>
                <a:cs typeface="Times New Roman"/>
              </a:rPr>
              <a:t> </a:t>
            </a:r>
            <a:r>
              <a:rPr sz="545" spc="13" dirty="0">
                <a:solidFill>
                  <a:srgbClr val="282828"/>
                </a:solidFill>
                <a:latin typeface="Times New Roman"/>
                <a:cs typeface="Times New Roman"/>
              </a:rPr>
              <a:t>in</a:t>
            </a:r>
            <a:r>
              <a:rPr sz="545" spc="38" dirty="0">
                <a:solidFill>
                  <a:srgbClr val="282828"/>
                </a:solidFill>
                <a:latin typeface="Times New Roman"/>
                <a:cs typeface="Times New Roman"/>
              </a:rPr>
              <a:t> </a:t>
            </a:r>
            <a:r>
              <a:rPr sz="545" spc="13" dirty="0">
                <a:solidFill>
                  <a:srgbClr val="3D3D3D"/>
                </a:solidFill>
                <a:latin typeface="Times New Roman"/>
                <a:cs typeface="Times New Roman"/>
              </a:rPr>
              <a:t>order</a:t>
            </a:r>
            <a:r>
              <a:rPr sz="545" spc="-10" dirty="0">
                <a:solidFill>
                  <a:srgbClr val="3D3D3D"/>
                </a:solidFill>
                <a:latin typeface="Times New Roman"/>
                <a:cs typeface="Times New Roman"/>
              </a:rPr>
              <a:t> </a:t>
            </a:r>
            <a:r>
              <a:rPr sz="545" spc="6" dirty="0">
                <a:solidFill>
                  <a:srgbClr val="3D3D3D"/>
                </a:solidFill>
                <a:latin typeface="Times New Roman"/>
                <a:cs typeface="Times New Roman"/>
              </a:rPr>
              <a:t>of</a:t>
            </a:r>
            <a:r>
              <a:rPr sz="545" spc="16" dirty="0">
                <a:solidFill>
                  <a:srgbClr val="3D3D3D"/>
                </a:solidFill>
                <a:latin typeface="Times New Roman"/>
                <a:cs typeface="Times New Roman"/>
              </a:rPr>
              <a:t> </a:t>
            </a:r>
            <a:r>
              <a:rPr sz="545" spc="-6" dirty="0">
                <a:solidFill>
                  <a:srgbClr val="282828"/>
                </a:solidFill>
                <a:latin typeface="Times New Roman"/>
                <a:cs typeface="Times New Roman"/>
              </a:rPr>
              <a:t>developing </a:t>
            </a:r>
            <a:r>
              <a:rPr sz="545" spc="6" dirty="0">
                <a:solidFill>
                  <a:srgbClr val="3D3D3D"/>
                </a:solidFill>
                <a:latin typeface="Times New Roman"/>
                <a:cs typeface="Times New Roman"/>
              </a:rPr>
              <a:t>relations</a:t>
            </a:r>
            <a:r>
              <a:rPr sz="545" spc="61" dirty="0">
                <a:solidFill>
                  <a:srgbClr val="3D3D3D"/>
                </a:solidFill>
                <a:latin typeface="Times New Roman"/>
                <a:cs typeface="Times New Roman"/>
              </a:rPr>
              <a:t> </a:t>
            </a:r>
            <a:r>
              <a:rPr sz="513" spc="6" dirty="0">
                <a:solidFill>
                  <a:srgbClr val="3D3D3D"/>
                </a:solidFill>
                <a:latin typeface="Times New Roman"/>
                <a:cs typeface="Times New Roman"/>
              </a:rPr>
              <a:t>with</a:t>
            </a:r>
            <a:r>
              <a:rPr sz="513" spc="13" dirty="0">
                <a:solidFill>
                  <a:srgbClr val="3D3D3D"/>
                </a:solidFill>
                <a:latin typeface="Times New Roman"/>
                <a:cs typeface="Times New Roman"/>
              </a:rPr>
              <a:t> </a:t>
            </a:r>
            <a:r>
              <a:rPr sz="545" spc="-6" dirty="0">
                <a:solidFill>
                  <a:srgbClr val="3D3D3D"/>
                </a:solidFill>
                <a:latin typeface="Times New Roman"/>
                <a:cs typeface="Times New Roman"/>
              </a:rPr>
              <a:t>others.</a:t>
            </a:r>
            <a:endParaRPr sz="545">
              <a:latin typeface="Times New Roman"/>
              <a:cs typeface="Times New Roman"/>
            </a:endParaRPr>
          </a:p>
          <a:p>
            <a:pPr marL="118910">
              <a:lnSpc>
                <a:spcPts val="632"/>
              </a:lnSpc>
            </a:pPr>
            <a:r>
              <a:rPr sz="545" u="heavy" spc="13" dirty="0">
                <a:solidFill>
                  <a:srgbClr val="282828"/>
                </a:solidFill>
                <a:uFill>
                  <a:solidFill>
                    <a:srgbClr val="525252"/>
                  </a:solidFill>
                </a:uFill>
                <a:latin typeface="Times New Roman"/>
                <a:cs typeface="Times New Roman"/>
              </a:rPr>
              <a:t>The </a:t>
            </a:r>
            <a:r>
              <a:rPr sz="545" u="heavy" spc="13" dirty="0">
                <a:solidFill>
                  <a:srgbClr val="525252"/>
                </a:solidFill>
                <a:uFill>
                  <a:solidFill>
                    <a:srgbClr val="525252"/>
                  </a:solidFill>
                </a:uFill>
                <a:latin typeface="Times New Roman"/>
                <a:cs typeface="Times New Roman"/>
              </a:rPr>
              <a:t>understa</a:t>
            </a:r>
            <a:r>
              <a:rPr sz="545" u="heavy" spc="13" dirty="0">
                <a:solidFill>
                  <a:srgbClr val="282828"/>
                </a:solidFill>
                <a:uFill>
                  <a:solidFill>
                    <a:srgbClr val="525252"/>
                  </a:solidFill>
                </a:uFill>
                <a:latin typeface="Times New Roman"/>
                <a:cs typeface="Times New Roman"/>
              </a:rPr>
              <a:t>nding</a:t>
            </a:r>
            <a:r>
              <a:rPr sz="545" u="heavy" spc="-16" dirty="0">
                <a:solidFill>
                  <a:srgbClr val="282828"/>
                </a:solidFill>
                <a:uFill>
                  <a:solidFill>
                    <a:srgbClr val="525252"/>
                  </a:solidFill>
                </a:uFill>
                <a:latin typeface="Times New Roman"/>
                <a:cs typeface="Times New Roman"/>
              </a:rPr>
              <a:t> </a:t>
            </a:r>
            <a:r>
              <a:rPr sz="545" u="heavy" spc="13" dirty="0">
                <a:solidFill>
                  <a:srgbClr val="282828"/>
                </a:solidFill>
                <a:uFill>
                  <a:solidFill>
                    <a:srgbClr val="525252"/>
                  </a:solidFill>
                </a:uFill>
                <a:latin typeface="Times New Roman"/>
                <a:cs typeface="Times New Roman"/>
              </a:rPr>
              <a:t>that</a:t>
            </a:r>
            <a:r>
              <a:rPr sz="545" u="heavy" spc="-26" dirty="0">
                <a:solidFill>
                  <a:srgbClr val="282828"/>
                </a:solidFill>
                <a:uFill>
                  <a:solidFill>
                    <a:srgbClr val="525252"/>
                  </a:solidFill>
                </a:uFill>
                <a:latin typeface="Times New Roman"/>
                <a:cs typeface="Times New Roman"/>
              </a:rPr>
              <a:t> </a:t>
            </a:r>
            <a:r>
              <a:rPr sz="545" u="heavy" spc="6" dirty="0">
                <a:solidFill>
                  <a:srgbClr val="525252"/>
                </a:solidFill>
                <a:uFill>
                  <a:solidFill>
                    <a:srgbClr val="525252"/>
                  </a:solidFill>
                </a:uFill>
                <a:latin typeface="Times New Roman"/>
                <a:cs typeface="Times New Roman"/>
              </a:rPr>
              <a:t>every</a:t>
            </a:r>
            <a:r>
              <a:rPr sz="545" u="heavy" spc="-19" dirty="0">
                <a:solidFill>
                  <a:srgbClr val="525252"/>
                </a:solidFill>
                <a:uFill>
                  <a:solidFill>
                    <a:srgbClr val="525252"/>
                  </a:solidFill>
                </a:uFill>
                <a:latin typeface="Times New Roman"/>
                <a:cs typeface="Times New Roman"/>
              </a:rPr>
              <a:t> </a:t>
            </a:r>
            <a:r>
              <a:rPr sz="545" u="heavy" spc="6" dirty="0">
                <a:solidFill>
                  <a:srgbClr val="3D3D3D"/>
                </a:solidFill>
                <a:uFill>
                  <a:solidFill>
                    <a:srgbClr val="525252"/>
                  </a:solidFill>
                </a:uFill>
                <a:latin typeface="Times New Roman"/>
                <a:cs typeface="Times New Roman"/>
              </a:rPr>
              <a:t>experience</a:t>
            </a:r>
            <a:r>
              <a:rPr sz="545" u="heavy" spc="38" dirty="0">
                <a:solidFill>
                  <a:srgbClr val="3D3D3D"/>
                </a:solidFill>
                <a:uFill>
                  <a:solidFill>
                    <a:srgbClr val="525252"/>
                  </a:solidFill>
                </a:uFill>
                <a:latin typeface="Times New Roman"/>
                <a:cs typeface="Times New Roman"/>
              </a:rPr>
              <a:t> </a:t>
            </a:r>
            <a:r>
              <a:rPr sz="545" u="heavy" spc="-16" dirty="0">
                <a:solidFill>
                  <a:srgbClr val="282828"/>
                </a:solidFill>
                <a:uFill>
                  <a:solidFill>
                    <a:srgbClr val="525252"/>
                  </a:solidFill>
                </a:uFill>
                <a:latin typeface="Times New Roman"/>
                <a:cs typeface="Times New Roman"/>
              </a:rPr>
              <a:t>i</a:t>
            </a:r>
            <a:r>
              <a:rPr sz="545" u="heavy" spc="-16" dirty="0">
                <a:solidFill>
                  <a:srgbClr val="525252"/>
                </a:solidFill>
                <a:uFill>
                  <a:solidFill>
                    <a:srgbClr val="525252"/>
                  </a:solidFill>
                </a:uFill>
                <a:latin typeface="Times New Roman"/>
                <a:cs typeface="Times New Roman"/>
              </a:rPr>
              <a:t>s</a:t>
            </a:r>
            <a:endParaRPr sz="545">
              <a:latin typeface="Times New Roman"/>
              <a:cs typeface="Times New Roman"/>
            </a:endParaRPr>
          </a:p>
          <a:p>
            <a:pPr marL="118095" marR="158818" indent="1629">
              <a:lnSpc>
                <a:spcPct val="106100"/>
              </a:lnSpc>
            </a:pPr>
            <a:r>
              <a:rPr sz="545" u="heavy" dirty="0">
                <a:solidFill>
                  <a:srgbClr val="3D3D3D"/>
                </a:solidFill>
                <a:uFill>
                  <a:solidFill>
                    <a:srgbClr val="3D3D3D"/>
                  </a:solidFill>
                </a:uFill>
                <a:latin typeface="Times New Roman"/>
                <a:cs typeface="Times New Roman"/>
              </a:rPr>
              <a:t>temporary</a:t>
            </a:r>
            <a:r>
              <a:rPr sz="545" u="heavy" spc="13" dirty="0">
                <a:solidFill>
                  <a:srgbClr val="3D3D3D"/>
                </a:solidFill>
                <a:uFill>
                  <a:solidFill>
                    <a:srgbClr val="3D3D3D"/>
                  </a:solidFill>
                </a:uFill>
                <a:latin typeface="Times New Roman"/>
                <a:cs typeface="Times New Roman"/>
              </a:rPr>
              <a:t> </a:t>
            </a:r>
            <a:r>
              <a:rPr sz="545" u="heavy" dirty="0">
                <a:solidFill>
                  <a:srgbClr val="3D3D3D"/>
                </a:solidFill>
                <a:uFill>
                  <a:solidFill>
                    <a:srgbClr val="3D3D3D"/>
                  </a:solidFill>
                </a:uFill>
                <a:latin typeface="Times New Roman"/>
                <a:cs typeface="Times New Roman"/>
              </a:rPr>
              <a:t>and</a:t>
            </a:r>
            <a:r>
              <a:rPr sz="545" u="heavy" spc="122" dirty="0">
                <a:solidFill>
                  <a:srgbClr val="3D3D3D"/>
                </a:solidFill>
                <a:uFill>
                  <a:solidFill>
                    <a:srgbClr val="3D3D3D"/>
                  </a:solidFill>
                </a:uFill>
                <a:latin typeface="Times New Roman"/>
                <a:cs typeface="Times New Roman"/>
              </a:rPr>
              <a:t> </a:t>
            </a:r>
            <a:r>
              <a:rPr sz="545" u="heavy" dirty="0">
                <a:solidFill>
                  <a:srgbClr val="3D3D3D"/>
                </a:solidFill>
                <a:uFill>
                  <a:solidFill>
                    <a:srgbClr val="3D3D3D"/>
                  </a:solidFill>
                </a:uFill>
                <a:latin typeface="Times New Roman"/>
                <a:cs typeface="Times New Roman"/>
              </a:rPr>
              <a:t>changing:</a:t>
            </a:r>
            <a:r>
              <a:rPr sz="545" spc="13" dirty="0">
                <a:solidFill>
                  <a:srgbClr val="3D3D3D"/>
                </a:solidFill>
                <a:latin typeface="Times New Roman"/>
                <a:cs typeface="Times New Roman"/>
              </a:rPr>
              <a:t> </a:t>
            </a:r>
            <a:r>
              <a:rPr sz="545" dirty="0">
                <a:solidFill>
                  <a:srgbClr val="3D3D3D"/>
                </a:solidFill>
                <a:latin typeface="Times New Roman"/>
                <a:cs typeface="Times New Roman"/>
              </a:rPr>
              <a:t>The</a:t>
            </a:r>
            <a:r>
              <a:rPr sz="545" spc="167" dirty="0">
                <a:solidFill>
                  <a:srgbClr val="3D3D3D"/>
                </a:solidFill>
                <a:latin typeface="Times New Roman"/>
                <a:cs typeface="Times New Roman"/>
              </a:rPr>
              <a:t> </a:t>
            </a:r>
            <a:r>
              <a:rPr sz="545" dirty="0">
                <a:solidFill>
                  <a:srgbClr val="3D3D3D"/>
                </a:solidFill>
                <a:latin typeface="Times New Roman"/>
                <a:cs typeface="Times New Roman"/>
              </a:rPr>
              <a:t>understanding</a:t>
            </a:r>
            <a:r>
              <a:rPr sz="545" spc="77" dirty="0">
                <a:solidFill>
                  <a:srgbClr val="3D3D3D"/>
                </a:solidFill>
                <a:latin typeface="Times New Roman"/>
                <a:cs typeface="Times New Roman"/>
              </a:rPr>
              <a:t> </a:t>
            </a:r>
            <a:r>
              <a:rPr sz="545" dirty="0">
                <a:solidFill>
                  <a:srgbClr val="3D3D3D"/>
                </a:solidFill>
                <a:latin typeface="Times New Roman"/>
                <a:cs typeface="Times New Roman"/>
              </a:rPr>
              <a:t>of</a:t>
            </a:r>
            <a:r>
              <a:rPr sz="545" spc="55" dirty="0">
                <a:solidFill>
                  <a:srgbClr val="3D3D3D"/>
                </a:solidFill>
                <a:latin typeface="Times New Roman"/>
                <a:cs typeface="Times New Roman"/>
              </a:rPr>
              <a:t> </a:t>
            </a:r>
            <a:r>
              <a:rPr sz="545" spc="-16" dirty="0">
                <a:solidFill>
                  <a:srgbClr val="3D3D3D"/>
                </a:solidFill>
                <a:latin typeface="Times New Roman"/>
                <a:cs typeface="Times New Roman"/>
              </a:rPr>
              <a:t>the</a:t>
            </a:r>
            <a:r>
              <a:rPr sz="545" dirty="0">
                <a:solidFill>
                  <a:srgbClr val="3D3D3D"/>
                </a:solidFill>
                <a:latin typeface="Times New Roman"/>
                <a:cs typeface="Times New Roman"/>
              </a:rPr>
              <a:t> fluency</a:t>
            </a:r>
            <a:r>
              <a:rPr sz="545" spc="22" dirty="0">
                <a:solidFill>
                  <a:srgbClr val="3D3D3D"/>
                </a:solidFill>
                <a:latin typeface="Times New Roman"/>
                <a:cs typeface="Times New Roman"/>
              </a:rPr>
              <a:t> </a:t>
            </a:r>
            <a:r>
              <a:rPr sz="545" spc="-13" dirty="0">
                <a:solidFill>
                  <a:srgbClr val="3D3D3D"/>
                </a:solidFill>
                <a:latin typeface="Times New Roman"/>
                <a:cs typeface="Times New Roman"/>
              </a:rPr>
              <a:t>of</a:t>
            </a:r>
            <a:r>
              <a:rPr sz="545" spc="45" dirty="0">
                <a:solidFill>
                  <a:srgbClr val="3D3D3D"/>
                </a:solidFill>
                <a:latin typeface="Times New Roman"/>
                <a:cs typeface="Times New Roman"/>
              </a:rPr>
              <a:t> </a:t>
            </a:r>
            <a:r>
              <a:rPr sz="545" dirty="0">
                <a:solidFill>
                  <a:srgbClr val="282828"/>
                </a:solidFill>
                <a:latin typeface="Times New Roman"/>
                <a:cs typeface="Times New Roman"/>
              </a:rPr>
              <a:t>life,</a:t>
            </a:r>
            <a:r>
              <a:rPr sz="545" spc="26" dirty="0">
                <a:solidFill>
                  <a:srgbClr val="282828"/>
                </a:solidFill>
                <a:latin typeface="Times New Roman"/>
                <a:cs typeface="Times New Roman"/>
              </a:rPr>
              <a:t> </a:t>
            </a:r>
            <a:r>
              <a:rPr sz="545" dirty="0">
                <a:solidFill>
                  <a:srgbClr val="3D3D3D"/>
                </a:solidFill>
                <a:latin typeface="Times New Roman"/>
                <a:cs typeface="Times New Roman"/>
              </a:rPr>
              <a:t>of</a:t>
            </a:r>
            <a:r>
              <a:rPr sz="545" spc="6" dirty="0">
                <a:solidFill>
                  <a:srgbClr val="3D3D3D"/>
                </a:solidFill>
                <a:latin typeface="Times New Roman"/>
                <a:cs typeface="Times New Roman"/>
              </a:rPr>
              <a:t> </a:t>
            </a:r>
            <a:r>
              <a:rPr sz="545" dirty="0">
                <a:solidFill>
                  <a:srgbClr val="3D3D3D"/>
                </a:solidFill>
                <a:latin typeface="Times New Roman"/>
                <a:cs typeface="Times New Roman"/>
              </a:rPr>
              <a:t>past-</a:t>
            </a:r>
            <a:r>
              <a:rPr sz="545" spc="10" dirty="0">
                <a:solidFill>
                  <a:srgbClr val="3D3D3D"/>
                </a:solidFill>
                <a:latin typeface="Times New Roman"/>
                <a:cs typeface="Times New Roman"/>
              </a:rPr>
              <a:t> </a:t>
            </a:r>
            <a:r>
              <a:rPr sz="545" dirty="0">
                <a:solidFill>
                  <a:srgbClr val="3D3D3D"/>
                </a:solidFill>
                <a:latin typeface="Times New Roman"/>
                <a:cs typeface="Times New Roman"/>
              </a:rPr>
              <a:t>present</a:t>
            </a:r>
            <a:r>
              <a:rPr sz="545" spc="38" dirty="0">
                <a:solidFill>
                  <a:srgbClr val="3D3D3D"/>
                </a:solidFill>
                <a:latin typeface="Times New Roman"/>
                <a:cs typeface="Times New Roman"/>
              </a:rPr>
              <a:t> </a:t>
            </a:r>
            <a:r>
              <a:rPr sz="545" dirty="0">
                <a:solidFill>
                  <a:srgbClr val="3D3D3D"/>
                </a:solidFill>
                <a:latin typeface="Times New Roman"/>
                <a:cs typeface="Times New Roman"/>
              </a:rPr>
              <a:t>and</a:t>
            </a:r>
            <a:r>
              <a:rPr sz="545" spc="35" dirty="0">
                <a:solidFill>
                  <a:srgbClr val="3D3D3D"/>
                </a:solidFill>
                <a:latin typeface="Times New Roman"/>
                <a:cs typeface="Times New Roman"/>
              </a:rPr>
              <a:t> </a:t>
            </a:r>
            <a:r>
              <a:rPr sz="545" spc="-6" dirty="0">
                <a:solidFill>
                  <a:srgbClr val="3D3D3D"/>
                </a:solidFill>
                <a:latin typeface="Times New Roman"/>
                <a:cs typeface="Times New Roman"/>
              </a:rPr>
              <a:t>future,</a:t>
            </a:r>
            <a:endParaRPr sz="545">
              <a:latin typeface="Times New Roman"/>
              <a:cs typeface="Times New Roman"/>
            </a:endParaRPr>
          </a:p>
          <a:p>
            <a:pPr marL="121353" marR="87961" indent="-407">
              <a:lnSpc>
                <a:spcPts val="737"/>
              </a:lnSpc>
              <a:spcBef>
                <a:spcPts val="16"/>
              </a:spcBef>
            </a:pPr>
            <a:r>
              <a:rPr sz="545" dirty="0">
                <a:solidFill>
                  <a:srgbClr val="3D3D3D"/>
                </a:solidFill>
                <a:latin typeface="Times New Roman"/>
                <a:cs typeface="Times New Roman"/>
              </a:rPr>
              <a:t>accumulative</a:t>
            </a:r>
            <a:r>
              <a:rPr sz="545" spc="35" dirty="0">
                <a:solidFill>
                  <a:srgbClr val="3D3D3D"/>
                </a:solidFill>
                <a:latin typeface="Times New Roman"/>
                <a:cs typeface="Times New Roman"/>
              </a:rPr>
              <a:t> </a:t>
            </a:r>
            <a:r>
              <a:rPr sz="545" dirty="0">
                <a:solidFill>
                  <a:srgbClr val="3D3D3D"/>
                </a:solidFill>
                <a:latin typeface="Times New Roman"/>
                <a:cs typeface="Times New Roman"/>
              </a:rPr>
              <a:t>knowledge</a:t>
            </a:r>
            <a:r>
              <a:rPr sz="545" spc="35" dirty="0">
                <a:solidFill>
                  <a:srgbClr val="3D3D3D"/>
                </a:solidFill>
                <a:latin typeface="Times New Roman"/>
                <a:cs typeface="Times New Roman"/>
              </a:rPr>
              <a:t> </a:t>
            </a:r>
            <a:r>
              <a:rPr sz="545" dirty="0">
                <a:solidFill>
                  <a:srgbClr val="3D3D3D"/>
                </a:solidFill>
                <a:latin typeface="Times New Roman"/>
                <a:cs typeface="Times New Roman"/>
              </a:rPr>
              <a:t>and</a:t>
            </a:r>
            <a:r>
              <a:rPr sz="545" spc="115" dirty="0">
                <a:solidFill>
                  <a:srgbClr val="3D3D3D"/>
                </a:solidFill>
                <a:latin typeface="Times New Roman"/>
                <a:cs typeface="Times New Roman"/>
              </a:rPr>
              <a:t> </a:t>
            </a:r>
            <a:r>
              <a:rPr sz="545" dirty="0">
                <a:solidFill>
                  <a:srgbClr val="3D3D3D"/>
                </a:solidFill>
                <a:latin typeface="Times New Roman"/>
                <a:cs typeface="Times New Roman"/>
              </a:rPr>
              <a:t>experience</a:t>
            </a:r>
            <a:r>
              <a:rPr sz="545" spc="3" dirty="0">
                <a:solidFill>
                  <a:srgbClr val="3D3D3D"/>
                </a:solidFill>
                <a:latin typeface="Times New Roman"/>
                <a:cs typeface="Times New Roman"/>
              </a:rPr>
              <a:t> </a:t>
            </a:r>
            <a:r>
              <a:rPr sz="545" dirty="0">
                <a:solidFill>
                  <a:srgbClr val="3D3D3D"/>
                </a:solidFill>
                <a:latin typeface="Times New Roman"/>
                <a:cs typeface="Times New Roman"/>
              </a:rPr>
              <a:t>as</a:t>
            </a:r>
            <a:r>
              <a:rPr sz="545" spc="51" dirty="0">
                <a:solidFill>
                  <a:srgbClr val="3D3D3D"/>
                </a:solidFill>
                <a:latin typeface="Times New Roman"/>
                <a:cs typeface="Times New Roman"/>
              </a:rPr>
              <a:t> </a:t>
            </a:r>
            <a:r>
              <a:rPr sz="545" dirty="0">
                <a:solidFill>
                  <a:srgbClr val="3D3D3D"/>
                </a:solidFill>
                <a:latin typeface="Times New Roman"/>
                <a:cs typeface="Times New Roman"/>
              </a:rPr>
              <a:t>a</a:t>
            </a:r>
            <a:r>
              <a:rPr sz="545" spc="38" dirty="0">
                <a:solidFill>
                  <a:srgbClr val="3D3D3D"/>
                </a:solidFill>
                <a:latin typeface="Times New Roman"/>
                <a:cs typeface="Times New Roman"/>
              </a:rPr>
              <a:t> </a:t>
            </a:r>
            <a:r>
              <a:rPr sz="545" dirty="0">
                <a:solidFill>
                  <a:srgbClr val="3D3D3D"/>
                </a:solidFill>
                <a:latin typeface="Times New Roman"/>
                <a:cs typeface="Times New Roman"/>
              </a:rPr>
              <a:t>path</a:t>
            </a:r>
            <a:r>
              <a:rPr sz="545" spc="26" dirty="0">
                <a:solidFill>
                  <a:srgbClr val="3D3D3D"/>
                </a:solidFill>
                <a:latin typeface="Times New Roman"/>
                <a:cs typeface="Times New Roman"/>
              </a:rPr>
              <a:t> </a:t>
            </a:r>
            <a:r>
              <a:rPr sz="545" spc="-16" dirty="0">
                <a:solidFill>
                  <a:srgbClr val="3D3D3D"/>
                </a:solidFill>
                <a:latin typeface="Times New Roman"/>
                <a:cs typeface="Times New Roman"/>
              </a:rPr>
              <a:t>for</a:t>
            </a:r>
            <a:r>
              <a:rPr sz="545" spc="-6" dirty="0">
                <a:solidFill>
                  <a:srgbClr val="3D3D3D"/>
                </a:solidFill>
                <a:latin typeface="Times New Roman"/>
                <a:cs typeface="Times New Roman"/>
              </a:rPr>
              <a:t> development.</a:t>
            </a:r>
            <a:endParaRPr sz="545">
              <a:latin typeface="Times New Roman"/>
              <a:cs typeface="Times New Roman"/>
            </a:endParaRPr>
          </a:p>
          <a:p>
            <a:pPr marR="3258" algn="r">
              <a:spcBef>
                <a:spcPts val="326"/>
              </a:spcBef>
            </a:pPr>
            <a:r>
              <a:rPr sz="802" spc="-16" dirty="0">
                <a:solidFill>
                  <a:srgbClr val="3D3D3D"/>
                </a:solidFill>
                <a:latin typeface="Courier New"/>
                <a:cs typeface="Courier New"/>
              </a:rPr>
              <a:t>23</a:t>
            </a:r>
            <a:endParaRPr sz="802">
              <a:latin typeface="Courier New"/>
              <a:cs typeface="Courier New"/>
            </a:endParaRPr>
          </a:p>
        </p:txBody>
      </p:sp>
      <p:sp>
        <p:nvSpPr>
          <p:cNvPr id="45" name="object 45"/>
          <p:cNvSpPr txBox="1"/>
          <p:nvPr/>
        </p:nvSpPr>
        <p:spPr>
          <a:xfrm>
            <a:off x="4900606" y="4654967"/>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B91"/>
                </a:solidFill>
                <a:latin typeface="Times New Roman"/>
                <a:cs typeface="Times New Roman"/>
              </a:rPr>
              <a:t>GATE</a:t>
            </a:r>
            <a:endParaRPr sz="930">
              <a:latin typeface="Times New Roman"/>
              <a:cs typeface="Times New Roman"/>
            </a:endParaRPr>
          </a:p>
        </p:txBody>
      </p:sp>
      <p:sp>
        <p:nvSpPr>
          <p:cNvPr id="46" name="object 46"/>
          <p:cNvSpPr txBox="1"/>
          <p:nvPr/>
        </p:nvSpPr>
        <p:spPr>
          <a:xfrm>
            <a:off x="5773373" y="4712079"/>
            <a:ext cx="604758" cy="158313"/>
          </a:xfrm>
          <a:prstGeom prst="rect">
            <a:avLst/>
          </a:prstGeom>
        </p:spPr>
        <p:txBody>
          <a:bodyPr vert="horz" wrap="square" lIns="0" tIns="0" rIns="0" bIns="0" rtlCol="0">
            <a:spAutoFit/>
          </a:bodyPr>
          <a:lstStyle/>
          <a:p>
            <a:pPr marL="8145">
              <a:lnSpc>
                <a:spcPts val="853"/>
              </a:lnSpc>
            </a:pPr>
            <a:r>
              <a:rPr sz="2822" spc="-103" dirty="0">
                <a:solidFill>
                  <a:srgbClr val="1370BA"/>
                </a:solidFill>
              </a:rPr>
              <a:t>■</a:t>
            </a:r>
            <a:r>
              <a:rPr sz="481" spc="-6" dirty="0">
                <a:solidFill>
                  <a:srgbClr val="486775"/>
                </a:solidFill>
              </a:rPr>
              <a:t>Funde</a:t>
            </a:r>
            <a:r>
              <a:rPr sz="481" spc="58" dirty="0">
                <a:solidFill>
                  <a:srgbClr val="486775"/>
                </a:solidFill>
              </a:rPr>
              <a:t>d</a:t>
            </a:r>
            <a:r>
              <a:rPr sz="481" dirty="0">
                <a:solidFill>
                  <a:srgbClr val="486775"/>
                </a:solidFill>
              </a:rPr>
              <a:t>by</a:t>
            </a:r>
            <a:endParaRPr sz="481"/>
          </a:p>
          <a:p>
            <a:pPr marL="223567">
              <a:lnSpc>
                <a:spcPts val="321"/>
              </a:lnSpc>
            </a:pPr>
            <a:r>
              <a:rPr sz="481" b="1" spc="-90" dirty="0">
                <a:solidFill>
                  <a:srgbClr val="486775"/>
                </a:solidFill>
              </a:rPr>
              <a:t>theEuropeanUnion</a:t>
            </a:r>
            <a:endParaRPr sz="481"/>
          </a:p>
        </p:txBody>
      </p:sp>
      <p:sp>
        <p:nvSpPr>
          <p:cNvPr id="47" name="object 47"/>
          <p:cNvSpPr txBox="1"/>
          <p:nvPr/>
        </p:nvSpPr>
        <p:spPr>
          <a:xfrm>
            <a:off x="4736471" y="4816349"/>
            <a:ext cx="33801" cy="37784"/>
          </a:xfrm>
          <a:prstGeom prst="rect">
            <a:avLst/>
          </a:prstGeom>
        </p:spPr>
        <p:txBody>
          <a:bodyPr vert="horz" wrap="square" lIns="0" tIns="8145" rIns="0" bIns="0" rtlCol="0">
            <a:spAutoFit/>
          </a:bodyPr>
          <a:lstStyle/>
          <a:p>
            <a:pPr marL="8145">
              <a:spcBef>
                <a:spcPts val="64"/>
              </a:spcBef>
            </a:pPr>
            <a:r>
              <a:rPr sz="192" i="1" spc="-32" dirty="0">
                <a:solidFill>
                  <a:srgbClr val="346B91"/>
                </a:solidFill>
                <a:latin typeface="Verdana"/>
                <a:cs typeface="Verdana"/>
              </a:rPr>
              <a:t>�</a:t>
            </a:r>
            <a:endParaRPr sz="192">
              <a:latin typeface="Verdana"/>
              <a:cs typeface="Verdana"/>
            </a:endParaRPr>
          </a:p>
        </p:txBody>
      </p:sp>
      <p:sp>
        <p:nvSpPr>
          <p:cNvPr id="48" name="object 48"/>
          <p:cNvSpPr txBox="1"/>
          <p:nvPr/>
        </p:nvSpPr>
        <p:spPr>
          <a:xfrm>
            <a:off x="4961544" y="4816349"/>
            <a:ext cx="321316" cy="37784"/>
          </a:xfrm>
          <a:prstGeom prst="rect">
            <a:avLst/>
          </a:prstGeom>
        </p:spPr>
        <p:txBody>
          <a:bodyPr vert="horz" wrap="square" lIns="0" tIns="8145" rIns="0" bIns="0" rtlCol="0">
            <a:spAutoFit/>
          </a:bodyPr>
          <a:lstStyle/>
          <a:p>
            <a:pPr marL="8145">
              <a:spcBef>
                <a:spcPts val="64"/>
              </a:spcBef>
            </a:pPr>
            <a:r>
              <a:rPr sz="192" b="1" spc="257" dirty="0">
                <a:solidFill>
                  <a:srgbClr val="6D90A1"/>
                </a:solidFill>
                <a:latin typeface="Times New Roman"/>
                <a:cs typeface="Times New Roman"/>
              </a:rPr>
              <a:t>l;lfT(o</a:t>
            </a:r>
            <a:endParaRPr sz="192">
              <a:latin typeface="Times New Roman"/>
              <a:cs typeface="Times New Roman"/>
            </a:endParaRPr>
          </a:p>
        </p:txBody>
      </p:sp>
      <p:sp>
        <p:nvSpPr>
          <p:cNvPr id="49" name="object 49"/>
          <p:cNvSpPr txBox="1"/>
          <p:nvPr/>
        </p:nvSpPr>
        <p:spPr>
          <a:xfrm>
            <a:off x="4754372" y="4888963"/>
            <a:ext cx="1700246" cy="803507"/>
          </a:xfrm>
          <a:prstGeom prst="rect">
            <a:avLst/>
          </a:prstGeom>
        </p:spPr>
        <p:txBody>
          <a:bodyPr vert="horz" wrap="square" lIns="0" tIns="8145" rIns="0" bIns="0" rtlCol="0">
            <a:spAutoFit/>
          </a:bodyPr>
          <a:lstStyle/>
          <a:p>
            <a:pPr marL="8145">
              <a:spcBef>
                <a:spcPts val="64"/>
              </a:spcBef>
            </a:pPr>
            <a:r>
              <a:rPr sz="545" dirty="0">
                <a:solidFill>
                  <a:srgbClr val="486775"/>
                </a:solidFill>
                <a:latin typeface="Times New Roman"/>
                <a:cs typeface="Times New Roman"/>
              </a:rPr>
              <a:t>Developing</a:t>
            </a:r>
            <a:r>
              <a:rPr sz="545" spc="106" dirty="0">
                <a:solidFill>
                  <a:srgbClr val="486775"/>
                </a:solidFill>
                <a:latin typeface="Times New Roman"/>
                <a:cs typeface="Times New Roman"/>
              </a:rPr>
              <a:t> </a:t>
            </a:r>
            <a:r>
              <a:rPr sz="545" dirty="0">
                <a:solidFill>
                  <a:srgbClr val="5B747E"/>
                </a:solidFill>
                <a:latin typeface="Times New Roman"/>
                <a:cs typeface="Times New Roman"/>
              </a:rPr>
              <a:t>emotional</a:t>
            </a:r>
            <a:r>
              <a:rPr sz="545" spc="55" dirty="0">
                <a:solidFill>
                  <a:srgbClr val="5B747E"/>
                </a:solidFill>
                <a:latin typeface="Times New Roman"/>
                <a:cs typeface="Times New Roman"/>
              </a:rPr>
              <a:t> </a:t>
            </a:r>
            <a:r>
              <a:rPr sz="545" dirty="0">
                <a:solidFill>
                  <a:srgbClr val="486775"/>
                </a:solidFill>
                <a:latin typeface="Times New Roman"/>
                <a:cs typeface="Times New Roman"/>
              </a:rPr>
              <a:t>resilience</a:t>
            </a:r>
            <a:r>
              <a:rPr sz="545" spc="35" dirty="0">
                <a:solidFill>
                  <a:srgbClr val="486775"/>
                </a:solidFill>
                <a:latin typeface="Times New Roman"/>
                <a:cs typeface="Times New Roman"/>
              </a:rPr>
              <a:t> </a:t>
            </a:r>
            <a:r>
              <a:rPr sz="545" dirty="0">
                <a:solidFill>
                  <a:srgbClr val="5B747E"/>
                </a:solidFill>
                <a:latin typeface="Times New Roman"/>
                <a:cs typeface="Times New Roman"/>
              </a:rPr>
              <a:t>among</a:t>
            </a:r>
            <a:r>
              <a:rPr sz="545" spc="10" dirty="0">
                <a:solidFill>
                  <a:srgbClr val="5B747E"/>
                </a:solidFill>
                <a:latin typeface="Times New Roman"/>
                <a:cs typeface="Times New Roman"/>
              </a:rPr>
              <a:t> </a:t>
            </a:r>
            <a:r>
              <a:rPr sz="545" dirty="0">
                <a:solidFill>
                  <a:srgbClr val="5B747E"/>
                </a:solidFill>
                <a:latin typeface="Times New Roman"/>
                <a:cs typeface="Times New Roman"/>
              </a:rPr>
              <a:t>gifted</a:t>
            </a:r>
            <a:r>
              <a:rPr sz="545" spc="19" dirty="0">
                <a:solidFill>
                  <a:srgbClr val="5B747E"/>
                </a:solidFill>
                <a:latin typeface="Times New Roman"/>
                <a:cs typeface="Times New Roman"/>
              </a:rPr>
              <a:t> </a:t>
            </a:r>
            <a:r>
              <a:rPr sz="545" spc="-6" dirty="0">
                <a:solidFill>
                  <a:srgbClr val="5B747E"/>
                </a:solidFill>
                <a:latin typeface="Times New Roman"/>
                <a:cs typeface="Times New Roman"/>
              </a:rPr>
              <a:t>children.</a:t>
            </a:r>
            <a:endParaRPr sz="545">
              <a:latin typeface="Times New Roman"/>
              <a:cs typeface="Times New Roman"/>
            </a:endParaRPr>
          </a:p>
          <a:p>
            <a:pPr>
              <a:spcBef>
                <a:spcPts val="144"/>
              </a:spcBef>
            </a:pPr>
            <a:endParaRPr sz="545">
              <a:latin typeface="Times New Roman"/>
              <a:cs typeface="Times New Roman"/>
            </a:endParaRPr>
          </a:p>
          <a:p>
            <a:pPr marL="21176"/>
            <a:r>
              <a:rPr sz="577" b="1" dirty="0">
                <a:solidFill>
                  <a:srgbClr val="3D3D3D"/>
                </a:solidFill>
                <a:latin typeface="Times New Roman"/>
                <a:cs typeface="Times New Roman"/>
              </a:rPr>
              <a:t>The</a:t>
            </a:r>
            <a:r>
              <a:rPr sz="577" b="1" spc="16" dirty="0">
                <a:solidFill>
                  <a:srgbClr val="3D3D3D"/>
                </a:solidFill>
                <a:latin typeface="Times New Roman"/>
                <a:cs typeface="Times New Roman"/>
              </a:rPr>
              <a:t> </a:t>
            </a:r>
            <a:r>
              <a:rPr sz="577" b="1" spc="32" dirty="0">
                <a:solidFill>
                  <a:srgbClr val="282828"/>
                </a:solidFill>
                <a:latin typeface="Times New Roman"/>
                <a:cs typeface="Times New Roman"/>
              </a:rPr>
              <a:t>messages</a:t>
            </a:r>
            <a:r>
              <a:rPr sz="577" b="1" spc="10" dirty="0">
                <a:solidFill>
                  <a:srgbClr val="282828"/>
                </a:solidFill>
                <a:latin typeface="Times New Roman"/>
                <a:cs typeface="Times New Roman"/>
              </a:rPr>
              <a:t> </a:t>
            </a:r>
            <a:r>
              <a:rPr sz="577" b="1" spc="-13" dirty="0">
                <a:solidFill>
                  <a:srgbClr val="3D3D3D"/>
                </a:solidFill>
                <a:latin typeface="Times New Roman"/>
                <a:cs typeface="Times New Roman"/>
              </a:rPr>
              <a:t>are:</a:t>
            </a:r>
            <a:endParaRPr sz="577">
              <a:latin typeface="Times New Roman"/>
              <a:cs typeface="Times New Roman"/>
            </a:endParaRPr>
          </a:p>
          <a:p>
            <a:pPr marL="116466" marR="3258">
              <a:lnSpc>
                <a:spcPct val="103200"/>
              </a:lnSpc>
              <a:spcBef>
                <a:spcPts val="58"/>
              </a:spcBef>
            </a:pPr>
            <a:r>
              <a:rPr sz="545" u="heavy" spc="13" dirty="0">
                <a:solidFill>
                  <a:srgbClr val="3D3D3D"/>
                </a:solidFill>
                <a:uFill>
                  <a:solidFill>
                    <a:srgbClr val="282828"/>
                  </a:solidFill>
                </a:uFill>
                <a:latin typeface="Times New Roman"/>
                <a:cs typeface="Times New Roman"/>
              </a:rPr>
              <a:t>Friendliness</a:t>
            </a:r>
            <a:r>
              <a:rPr sz="545" u="heavy" spc="-26" dirty="0">
                <a:solidFill>
                  <a:srgbClr val="3D3D3D"/>
                </a:solidFill>
                <a:uFill>
                  <a:solidFill>
                    <a:srgbClr val="282828"/>
                  </a:solidFill>
                </a:uFill>
                <a:latin typeface="Times New Roman"/>
                <a:cs typeface="Times New Roman"/>
              </a:rPr>
              <a:t> </a:t>
            </a:r>
            <a:r>
              <a:rPr sz="545" u="heavy" spc="13" dirty="0">
                <a:solidFill>
                  <a:srgbClr val="3D3D3D"/>
                </a:solidFill>
                <a:uFill>
                  <a:solidFill>
                    <a:srgbClr val="282828"/>
                  </a:solidFill>
                </a:uFill>
                <a:latin typeface="Times New Roman"/>
                <a:cs typeface="Times New Roman"/>
              </a:rPr>
              <a:t>and</a:t>
            </a:r>
            <a:r>
              <a:rPr sz="545" u="heavy" spc="51" dirty="0">
                <a:solidFill>
                  <a:srgbClr val="3D3D3D"/>
                </a:solidFill>
                <a:uFill>
                  <a:solidFill>
                    <a:srgbClr val="282828"/>
                  </a:solidFill>
                </a:uFill>
                <a:latin typeface="Times New Roman"/>
                <a:cs typeface="Times New Roman"/>
              </a:rPr>
              <a:t> </a:t>
            </a:r>
            <a:r>
              <a:rPr sz="545" u="heavy" spc="13" dirty="0">
                <a:solidFill>
                  <a:srgbClr val="282828"/>
                </a:solidFill>
                <a:uFill>
                  <a:solidFill>
                    <a:srgbClr val="282828"/>
                  </a:solidFill>
                </a:uFill>
                <a:latin typeface="Times New Roman"/>
                <a:cs typeface="Times New Roman"/>
              </a:rPr>
              <a:t>Humor:</a:t>
            </a:r>
            <a:r>
              <a:rPr sz="545" spc="-3" dirty="0">
                <a:solidFill>
                  <a:srgbClr val="282828"/>
                </a:solidFill>
                <a:latin typeface="Times New Roman"/>
                <a:cs typeface="Times New Roman"/>
              </a:rPr>
              <a:t> </a:t>
            </a:r>
            <a:r>
              <a:rPr sz="545" spc="13" dirty="0">
                <a:solidFill>
                  <a:srgbClr val="3D3D3D"/>
                </a:solidFill>
                <a:latin typeface="Times New Roman"/>
                <a:cs typeface="Times New Roman"/>
              </a:rPr>
              <a:t>moderating</a:t>
            </a:r>
            <a:r>
              <a:rPr sz="545" spc="-32" dirty="0">
                <a:solidFill>
                  <a:srgbClr val="3D3D3D"/>
                </a:solidFill>
                <a:latin typeface="Times New Roman"/>
                <a:cs typeface="Times New Roman"/>
              </a:rPr>
              <a:t> </a:t>
            </a:r>
            <a:r>
              <a:rPr sz="545" spc="13" dirty="0">
                <a:solidFill>
                  <a:srgbClr val="3D3D3D"/>
                </a:solidFill>
                <a:latin typeface="Times New Roman"/>
                <a:cs typeface="Times New Roman"/>
              </a:rPr>
              <a:t>the</a:t>
            </a:r>
            <a:r>
              <a:rPr sz="545" spc="32" dirty="0">
                <a:solidFill>
                  <a:srgbClr val="3D3D3D"/>
                </a:solidFill>
                <a:latin typeface="Times New Roman"/>
                <a:cs typeface="Times New Roman"/>
              </a:rPr>
              <a:t> </a:t>
            </a:r>
            <a:r>
              <a:rPr sz="545" spc="-6" dirty="0">
                <a:solidFill>
                  <a:srgbClr val="525252"/>
                </a:solidFill>
                <a:latin typeface="Times New Roman"/>
                <a:cs typeface="Times New Roman"/>
              </a:rPr>
              <a:t>ser</a:t>
            </a:r>
            <a:r>
              <a:rPr sz="545" spc="-6" dirty="0">
                <a:solidFill>
                  <a:srgbClr val="282828"/>
                </a:solidFill>
                <a:latin typeface="Times New Roman"/>
                <a:cs typeface="Times New Roman"/>
              </a:rPr>
              <a:t>iou</a:t>
            </a:r>
            <a:r>
              <a:rPr sz="545" spc="-6" dirty="0">
                <a:solidFill>
                  <a:srgbClr val="525252"/>
                </a:solidFill>
                <a:latin typeface="Times New Roman"/>
                <a:cs typeface="Times New Roman"/>
              </a:rPr>
              <a:t>s</a:t>
            </a:r>
            <a:r>
              <a:rPr sz="545" spc="-6" dirty="0">
                <a:solidFill>
                  <a:srgbClr val="282828"/>
                </a:solidFill>
                <a:latin typeface="Times New Roman"/>
                <a:cs typeface="Times New Roman"/>
              </a:rPr>
              <a:t>n</a:t>
            </a:r>
            <a:r>
              <a:rPr sz="545" spc="-6" dirty="0">
                <a:solidFill>
                  <a:srgbClr val="525252"/>
                </a:solidFill>
                <a:latin typeface="Times New Roman"/>
                <a:cs typeface="Times New Roman"/>
              </a:rPr>
              <a:t>ess </a:t>
            </a:r>
            <a:r>
              <a:rPr sz="545" spc="6" dirty="0">
                <a:solidFill>
                  <a:srgbClr val="3D3D3D"/>
                </a:solidFill>
                <a:latin typeface="Times New Roman"/>
                <a:cs typeface="Times New Roman"/>
              </a:rPr>
              <a:t>often</a:t>
            </a:r>
            <a:r>
              <a:rPr sz="545" spc="19" dirty="0">
                <a:solidFill>
                  <a:srgbClr val="3D3D3D"/>
                </a:solidFill>
                <a:latin typeface="Times New Roman"/>
                <a:cs typeface="Times New Roman"/>
              </a:rPr>
              <a:t> </a:t>
            </a:r>
            <a:r>
              <a:rPr sz="545" spc="6" dirty="0">
                <a:solidFill>
                  <a:srgbClr val="3D3D3D"/>
                </a:solidFill>
                <a:latin typeface="Times New Roman"/>
                <a:cs typeface="Times New Roman"/>
              </a:rPr>
              <a:t>characterized</a:t>
            </a:r>
            <a:r>
              <a:rPr sz="545" spc="3" dirty="0">
                <a:solidFill>
                  <a:srgbClr val="3D3D3D"/>
                </a:solidFill>
                <a:latin typeface="Times New Roman"/>
                <a:cs typeface="Times New Roman"/>
              </a:rPr>
              <a:t> </a:t>
            </a:r>
            <a:r>
              <a:rPr sz="545" spc="6" dirty="0">
                <a:solidFill>
                  <a:srgbClr val="282828"/>
                </a:solidFill>
                <a:latin typeface="Times New Roman"/>
                <a:cs typeface="Times New Roman"/>
              </a:rPr>
              <a:t>the</a:t>
            </a:r>
            <a:r>
              <a:rPr sz="545" spc="51" dirty="0">
                <a:solidFill>
                  <a:srgbClr val="282828"/>
                </a:solidFill>
                <a:latin typeface="Times New Roman"/>
                <a:cs typeface="Times New Roman"/>
              </a:rPr>
              <a:t> </a:t>
            </a:r>
            <a:r>
              <a:rPr sz="545" spc="6" dirty="0">
                <a:solidFill>
                  <a:srgbClr val="3D3D3D"/>
                </a:solidFill>
                <a:latin typeface="Times New Roman"/>
                <a:cs typeface="Times New Roman"/>
              </a:rPr>
              <a:t>gifted,</a:t>
            </a:r>
            <a:r>
              <a:rPr sz="545" spc="-32" dirty="0">
                <a:solidFill>
                  <a:srgbClr val="3D3D3D"/>
                </a:solidFill>
                <a:latin typeface="Times New Roman"/>
                <a:cs typeface="Times New Roman"/>
              </a:rPr>
              <a:t> </a:t>
            </a:r>
            <a:r>
              <a:rPr sz="545" spc="6" dirty="0">
                <a:solidFill>
                  <a:srgbClr val="282828"/>
                </a:solidFill>
                <a:latin typeface="Times New Roman"/>
                <a:cs typeface="Times New Roman"/>
              </a:rPr>
              <a:t>lighting</a:t>
            </a:r>
            <a:r>
              <a:rPr sz="545" spc="205" dirty="0">
                <a:solidFill>
                  <a:srgbClr val="282828"/>
                </a:solidFill>
                <a:latin typeface="Times New Roman"/>
                <a:cs typeface="Times New Roman"/>
              </a:rPr>
              <a:t>  </a:t>
            </a:r>
            <a:r>
              <a:rPr sz="545" spc="6" dirty="0">
                <a:solidFill>
                  <a:srgbClr val="3D3D3D"/>
                </a:solidFill>
                <a:latin typeface="Times New Roman"/>
                <a:cs typeface="Times New Roman"/>
              </a:rPr>
              <a:t>up</a:t>
            </a:r>
            <a:r>
              <a:rPr sz="545" spc="3" dirty="0">
                <a:solidFill>
                  <a:srgbClr val="3D3D3D"/>
                </a:solidFill>
                <a:latin typeface="Times New Roman"/>
                <a:cs typeface="Times New Roman"/>
              </a:rPr>
              <a:t> </a:t>
            </a:r>
            <a:r>
              <a:rPr sz="545" spc="6" dirty="0">
                <a:solidFill>
                  <a:srgbClr val="3D3D3D"/>
                </a:solidFill>
                <a:latin typeface="Times New Roman"/>
                <a:cs typeface="Times New Roman"/>
              </a:rPr>
              <a:t>and</a:t>
            </a:r>
            <a:r>
              <a:rPr sz="545" spc="35" dirty="0">
                <a:solidFill>
                  <a:srgbClr val="3D3D3D"/>
                </a:solidFill>
                <a:latin typeface="Times New Roman"/>
                <a:cs typeface="Times New Roman"/>
              </a:rPr>
              <a:t> </a:t>
            </a:r>
            <a:r>
              <a:rPr sz="545" spc="-13" dirty="0">
                <a:solidFill>
                  <a:srgbClr val="525252"/>
                </a:solidFill>
                <a:latin typeface="Times New Roman"/>
                <a:cs typeface="Times New Roman"/>
              </a:rPr>
              <a:t>joke</a:t>
            </a:r>
            <a:r>
              <a:rPr sz="545" dirty="0">
                <a:solidFill>
                  <a:srgbClr val="525252"/>
                </a:solidFill>
                <a:latin typeface="Times New Roman"/>
                <a:cs typeface="Times New Roman"/>
              </a:rPr>
              <a:t> on</a:t>
            </a:r>
            <a:r>
              <a:rPr sz="545" spc="119" dirty="0">
                <a:solidFill>
                  <a:srgbClr val="525252"/>
                </a:solidFill>
                <a:latin typeface="Times New Roman"/>
                <a:cs typeface="Times New Roman"/>
              </a:rPr>
              <a:t> </a:t>
            </a:r>
            <a:r>
              <a:rPr sz="545" dirty="0">
                <a:solidFill>
                  <a:srgbClr val="3D3D3D"/>
                </a:solidFill>
                <a:latin typeface="Times New Roman"/>
                <a:cs typeface="Times New Roman"/>
              </a:rPr>
              <a:t>things</a:t>
            </a:r>
            <a:r>
              <a:rPr sz="545" spc="-29" dirty="0">
                <a:solidFill>
                  <a:srgbClr val="3D3D3D"/>
                </a:solidFill>
                <a:latin typeface="Times New Roman"/>
                <a:cs typeface="Times New Roman"/>
              </a:rPr>
              <a:t> </a:t>
            </a:r>
            <a:r>
              <a:rPr sz="545" dirty="0">
                <a:solidFill>
                  <a:srgbClr val="525252"/>
                </a:solidFill>
                <a:latin typeface="Times New Roman"/>
                <a:cs typeface="Times New Roman"/>
              </a:rPr>
              <a:t>as</a:t>
            </a:r>
            <a:r>
              <a:rPr sz="545" spc="71" dirty="0">
                <a:solidFill>
                  <a:srgbClr val="525252"/>
                </a:solidFill>
                <a:latin typeface="Times New Roman"/>
                <a:cs typeface="Times New Roman"/>
              </a:rPr>
              <a:t> </a:t>
            </a:r>
            <a:r>
              <a:rPr sz="545" dirty="0">
                <a:solidFill>
                  <a:srgbClr val="3D3D3D"/>
                </a:solidFill>
                <a:latin typeface="Times New Roman"/>
                <a:cs typeface="Times New Roman"/>
              </a:rPr>
              <a:t>a</a:t>
            </a:r>
            <a:r>
              <a:rPr sz="545" spc="48" dirty="0">
                <a:solidFill>
                  <a:srgbClr val="3D3D3D"/>
                </a:solidFill>
                <a:latin typeface="Times New Roman"/>
                <a:cs typeface="Times New Roman"/>
              </a:rPr>
              <a:t> </a:t>
            </a:r>
            <a:r>
              <a:rPr sz="545" dirty="0">
                <a:solidFill>
                  <a:srgbClr val="3D3D3D"/>
                </a:solidFill>
                <a:latin typeface="Times New Roman"/>
                <a:cs typeface="Times New Roman"/>
              </a:rPr>
              <a:t>mean</a:t>
            </a:r>
            <a:r>
              <a:rPr sz="545" spc="87" dirty="0">
                <a:solidFill>
                  <a:srgbClr val="3D3D3D"/>
                </a:solidFill>
                <a:latin typeface="Times New Roman"/>
                <a:cs typeface="Times New Roman"/>
              </a:rPr>
              <a:t> </a:t>
            </a:r>
            <a:r>
              <a:rPr sz="545" dirty="0">
                <a:solidFill>
                  <a:srgbClr val="3D3D3D"/>
                </a:solidFill>
                <a:latin typeface="Times New Roman"/>
                <a:cs typeface="Times New Roman"/>
              </a:rPr>
              <a:t>of blending</a:t>
            </a:r>
            <a:r>
              <a:rPr sz="545" spc="-29" dirty="0">
                <a:solidFill>
                  <a:srgbClr val="3D3D3D"/>
                </a:solidFill>
                <a:latin typeface="Times New Roman"/>
                <a:cs typeface="Times New Roman"/>
              </a:rPr>
              <a:t> </a:t>
            </a:r>
            <a:r>
              <a:rPr sz="545" dirty="0">
                <a:solidFill>
                  <a:srgbClr val="282828"/>
                </a:solidFill>
                <a:latin typeface="Times New Roman"/>
                <a:cs typeface="Times New Roman"/>
              </a:rPr>
              <a:t>in</a:t>
            </a:r>
            <a:r>
              <a:rPr sz="545" spc="38" dirty="0">
                <a:solidFill>
                  <a:srgbClr val="282828"/>
                </a:solidFill>
                <a:latin typeface="Times New Roman"/>
                <a:cs typeface="Times New Roman"/>
              </a:rPr>
              <a:t> </a:t>
            </a:r>
            <a:r>
              <a:rPr sz="545" dirty="0">
                <a:solidFill>
                  <a:srgbClr val="3D3D3D"/>
                </a:solidFill>
                <a:latin typeface="Times New Roman"/>
                <a:cs typeface="Times New Roman"/>
              </a:rPr>
              <a:t>external</a:t>
            </a:r>
            <a:r>
              <a:rPr sz="545" spc="-3" dirty="0">
                <a:solidFill>
                  <a:srgbClr val="3D3D3D"/>
                </a:solidFill>
                <a:latin typeface="Times New Roman"/>
                <a:cs typeface="Times New Roman"/>
              </a:rPr>
              <a:t> </a:t>
            </a:r>
            <a:r>
              <a:rPr sz="545" spc="-6" dirty="0">
                <a:solidFill>
                  <a:srgbClr val="3D3D3D"/>
                </a:solidFill>
                <a:latin typeface="Times New Roman"/>
                <a:cs typeface="Times New Roman"/>
              </a:rPr>
              <a:t>society.</a:t>
            </a:r>
            <a:r>
              <a:rPr sz="545" spc="321" dirty="0">
                <a:solidFill>
                  <a:srgbClr val="3D3D3D"/>
                </a:solidFill>
                <a:latin typeface="Times New Roman"/>
                <a:cs typeface="Times New Roman"/>
              </a:rPr>
              <a:t> </a:t>
            </a:r>
            <a:r>
              <a:rPr sz="545" u="heavy" spc="6" dirty="0">
                <a:solidFill>
                  <a:srgbClr val="3D3D3D"/>
                </a:solidFill>
                <a:uFill>
                  <a:solidFill>
                    <a:srgbClr val="525252"/>
                  </a:solidFill>
                </a:uFill>
                <a:latin typeface="Times New Roman"/>
                <a:cs typeface="Times New Roman"/>
              </a:rPr>
              <a:t>See</a:t>
            </a:r>
            <a:r>
              <a:rPr sz="545" u="heavy" spc="-32" dirty="0">
                <a:solidFill>
                  <a:srgbClr val="3D3D3D"/>
                </a:solidFill>
                <a:uFill>
                  <a:solidFill>
                    <a:srgbClr val="525252"/>
                  </a:solidFill>
                </a:uFill>
                <a:latin typeface="Times New Roman"/>
                <a:cs typeface="Times New Roman"/>
              </a:rPr>
              <a:t> </a:t>
            </a:r>
            <a:r>
              <a:rPr sz="545" u="heavy" spc="6" dirty="0">
                <a:solidFill>
                  <a:srgbClr val="282828"/>
                </a:solidFill>
                <a:uFill>
                  <a:solidFill>
                    <a:srgbClr val="525252"/>
                  </a:solidFill>
                </a:uFill>
                <a:latin typeface="Times New Roman"/>
                <a:cs typeface="Times New Roman"/>
              </a:rPr>
              <a:t>th</a:t>
            </a:r>
            <a:r>
              <a:rPr sz="545" u="heavy" spc="6" dirty="0">
                <a:solidFill>
                  <a:srgbClr val="525252"/>
                </a:solidFill>
                <a:uFill>
                  <a:solidFill>
                    <a:srgbClr val="525252"/>
                  </a:solidFill>
                </a:uFill>
                <a:latin typeface="Times New Roman"/>
                <a:cs typeface="Times New Roman"/>
              </a:rPr>
              <a:t>e</a:t>
            </a:r>
            <a:r>
              <a:rPr sz="545" u="heavy" spc="73" dirty="0">
                <a:solidFill>
                  <a:srgbClr val="525252"/>
                </a:solidFill>
                <a:uFill>
                  <a:solidFill>
                    <a:srgbClr val="525252"/>
                  </a:solidFill>
                </a:uFill>
                <a:latin typeface="Times New Roman"/>
                <a:cs typeface="Times New Roman"/>
              </a:rPr>
              <a:t> </a:t>
            </a:r>
            <a:r>
              <a:rPr sz="545" u="heavy" dirty="0">
                <a:solidFill>
                  <a:srgbClr val="282828"/>
                </a:solidFill>
                <a:uFill>
                  <a:solidFill>
                    <a:srgbClr val="525252"/>
                  </a:solidFill>
                </a:uFill>
                <a:latin typeface="Times New Roman"/>
                <a:cs typeface="Times New Roman"/>
              </a:rPr>
              <a:t>po</a:t>
            </a:r>
            <a:r>
              <a:rPr sz="545" u="heavy" dirty="0">
                <a:solidFill>
                  <a:srgbClr val="525252"/>
                </a:solidFill>
                <a:uFill>
                  <a:solidFill>
                    <a:srgbClr val="525252"/>
                  </a:solidFill>
                </a:uFill>
                <a:latin typeface="Times New Roman"/>
                <a:cs typeface="Times New Roman"/>
              </a:rPr>
              <a:t>s</a:t>
            </a:r>
            <a:r>
              <a:rPr sz="545" u="heavy" dirty="0">
                <a:solidFill>
                  <a:srgbClr val="282828"/>
                </a:solidFill>
                <a:uFill>
                  <a:solidFill>
                    <a:srgbClr val="525252"/>
                  </a:solidFill>
                </a:uFill>
                <a:latin typeface="Times New Roman"/>
                <a:cs typeface="Times New Roman"/>
              </a:rPr>
              <a:t>i</a:t>
            </a:r>
            <a:r>
              <a:rPr sz="545" u="heavy" dirty="0">
                <a:solidFill>
                  <a:srgbClr val="525252"/>
                </a:solidFill>
                <a:uFill>
                  <a:solidFill>
                    <a:srgbClr val="525252"/>
                  </a:solidFill>
                </a:uFill>
                <a:latin typeface="Times New Roman"/>
                <a:cs typeface="Times New Roman"/>
              </a:rPr>
              <a:t>tive</a:t>
            </a:r>
            <a:r>
              <a:rPr sz="545" dirty="0">
                <a:solidFill>
                  <a:srgbClr val="525252"/>
                </a:solidFill>
                <a:latin typeface="Times New Roman"/>
                <a:cs typeface="Times New Roman"/>
              </a:rPr>
              <a:t>:</a:t>
            </a:r>
            <a:r>
              <a:rPr sz="545" spc="-19" dirty="0">
                <a:solidFill>
                  <a:srgbClr val="525252"/>
                </a:solidFill>
                <a:latin typeface="Times New Roman"/>
                <a:cs typeface="Times New Roman"/>
              </a:rPr>
              <a:t> </a:t>
            </a:r>
            <a:r>
              <a:rPr sz="545" spc="6" dirty="0">
                <a:solidFill>
                  <a:srgbClr val="525252"/>
                </a:solidFill>
                <a:latin typeface="Times New Roman"/>
                <a:cs typeface="Times New Roman"/>
              </a:rPr>
              <a:t>gifted</a:t>
            </a:r>
            <a:r>
              <a:rPr sz="545" spc="-13" dirty="0">
                <a:solidFill>
                  <a:srgbClr val="525252"/>
                </a:solidFill>
                <a:latin typeface="Times New Roman"/>
                <a:cs typeface="Times New Roman"/>
              </a:rPr>
              <a:t> </a:t>
            </a:r>
            <a:r>
              <a:rPr sz="545" spc="6" dirty="0">
                <a:solidFill>
                  <a:srgbClr val="3D3D3D"/>
                </a:solidFill>
                <a:latin typeface="Times New Roman"/>
                <a:cs typeface="Times New Roman"/>
              </a:rPr>
              <a:t>as</a:t>
            </a:r>
            <a:r>
              <a:rPr sz="545" spc="29" dirty="0">
                <a:solidFill>
                  <a:srgbClr val="3D3D3D"/>
                </a:solidFill>
                <a:latin typeface="Times New Roman"/>
                <a:cs typeface="Times New Roman"/>
              </a:rPr>
              <a:t> </a:t>
            </a:r>
            <a:r>
              <a:rPr sz="545" spc="6" dirty="0">
                <a:solidFill>
                  <a:srgbClr val="3D3D3D"/>
                </a:solidFill>
                <a:latin typeface="Times New Roman"/>
                <a:cs typeface="Times New Roman"/>
              </a:rPr>
              <a:t>analytics</a:t>
            </a:r>
            <a:r>
              <a:rPr sz="545" spc="-26" dirty="0">
                <a:solidFill>
                  <a:srgbClr val="3D3D3D"/>
                </a:solidFill>
                <a:latin typeface="Times New Roman"/>
                <a:cs typeface="Times New Roman"/>
              </a:rPr>
              <a:t> </a:t>
            </a:r>
            <a:r>
              <a:rPr sz="545" spc="6" dirty="0">
                <a:solidFill>
                  <a:srgbClr val="3D3D3D"/>
                </a:solidFill>
                <a:latin typeface="Times New Roman"/>
                <a:cs typeface="Times New Roman"/>
              </a:rPr>
              <a:t>tend</a:t>
            </a:r>
            <a:r>
              <a:rPr sz="545" spc="38" dirty="0">
                <a:solidFill>
                  <a:srgbClr val="3D3D3D"/>
                </a:solidFill>
                <a:latin typeface="Times New Roman"/>
                <a:cs typeface="Times New Roman"/>
              </a:rPr>
              <a:t> </a:t>
            </a:r>
            <a:r>
              <a:rPr sz="545" spc="6" dirty="0">
                <a:solidFill>
                  <a:srgbClr val="3D3D3D"/>
                </a:solidFill>
                <a:latin typeface="Times New Roman"/>
                <a:cs typeface="Times New Roman"/>
              </a:rPr>
              <a:t>to</a:t>
            </a:r>
            <a:r>
              <a:rPr sz="545" spc="-3" dirty="0">
                <a:solidFill>
                  <a:srgbClr val="3D3D3D"/>
                </a:solidFill>
                <a:latin typeface="Times New Roman"/>
                <a:cs typeface="Times New Roman"/>
              </a:rPr>
              <a:t> </a:t>
            </a:r>
            <a:r>
              <a:rPr sz="545" spc="6" dirty="0">
                <a:solidFill>
                  <a:srgbClr val="3D3D3D"/>
                </a:solidFill>
                <a:latin typeface="Times New Roman"/>
                <a:cs typeface="Times New Roman"/>
              </a:rPr>
              <a:t>look</a:t>
            </a:r>
            <a:r>
              <a:rPr sz="545" spc="-48" dirty="0">
                <a:solidFill>
                  <a:srgbClr val="3D3D3D"/>
                </a:solidFill>
                <a:latin typeface="Times New Roman"/>
                <a:cs typeface="Times New Roman"/>
              </a:rPr>
              <a:t> </a:t>
            </a:r>
            <a:r>
              <a:rPr sz="545" spc="6" dirty="0">
                <a:solidFill>
                  <a:srgbClr val="3D3D3D"/>
                </a:solidFill>
                <a:latin typeface="Times New Roman"/>
                <a:cs typeface="Times New Roman"/>
              </a:rPr>
              <a:t>for</a:t>
            </a:r>
            <a:r>
              <a:rPr sz="545" dirty="0">
                <a:solidFill>
                  <a:srgbClr val="3D3D3D"/>
                </a:solidFill>
                <a:latin typeface="Times New Roman"/>
                <a:cs typeface="Times New Roman"/>
              </a:rPr>
              <a:t> </a:t>
            </a:r>
            <a:r>
              <a:rPr sz="545" spc="-16" dirty="0">
                <a:solidFill>
                  <a:srgbClr val="3D3D3D"/>
                </a:solidFill>
                <a:latin typeface="Times New Roman"/>
                <a:cs typeface="Times New Roman"/>
              </a:rPr>
              <a:t>the</a:t>
            </a:r>
            <a:r>
              <a:rPr sz="545" dirty="0">
                <a:solidFill>
                  <a:srgbClr val="3D3D3D"/>
                </a:solidFill>
                <a:latin typeface="Times New Roman"/>
                <a:cs typeface="Times New Roman"/>
              </a:rPr>
              <a:t> negative, </a:t>
            </a:r>
            <a:r>
              <a:rPr sz="545" spc="6" dirty="0">
                <a:solidFill>
                  <a:srgbClr val="3D3D3D"/>
                </a:solidFill>
                <a:latin typeface="Times New Roman"/>
                <a:cs typeface="Times New Roman"/>
              </a:rPr>
              <a:t>the</a:t>
            </a:r>
            <a:r>
              <a:rPr sz="545" spc="61" dirty="0">
                <a:solidFill>
                  <a:srgbClr val="3D3D3D"/>
                </a:solidFill>
                <a:latin typeface="Times New Roman"/>
                <a:cs typeface="Times New Roman"/>
              </a:rPr>
              <a:t> </a:t>
            </a:r>
            <a:r>
              <a:rPr sz="545" spc="6" dirty="0">
                <a:solidFill>
                  <a:srgbClr val="3D3D3D"/>
                </a:solidFill>
                <a:latin typeface="Times New Roman"/>
                <a:cs typeface="Times New Roman"/>
              </a:rPr>
              <a:t>deviant</a:t>
            </a:r>
            <a:r>
              <a:rPr sz="545" spc="-10" dirty="0">
                <a:solidFill>
                  <a:srgbClr val="3D3D3D"/>
                </a:solidFill>
                <a:latin typeface="Times New Roman"/>
                <a:cs typeface="Times New Roman"/>
              </a:rPr>
              <a:t> </a:t>
            </a:r>
            <a:r>
              <a:rPr sz="545" spc="6" dirty="0">
                <a:solidFill>
                  <a:srgbClr val="525252"/>
                </a:solidFill>
                <a:latin typeface="Times New Roman"/>
                <a:cs typeface="Times New Roman"/>
              </a:rPr>
              <a:t>and</a:t>
            </a:r>
            <a:r>
              <a:rPr sz="545" spc="55" dirty="0">
                <a:solidFill>
                  <a:srgbClr val="525252"/>
                </a:solidFill>
                <a:latin typeface="Times New Roman"/>
                <a:cs typeface="Times New Roman"/>
              </a:rPr>
              <a:t> </a:t>
            </a:r>
            <a:r>
              <a:rPr sz="545" spc="6" dirty="0">
                <a:solidFill>
                  <a:srgbClr val="3D3D3D"/>
                </a:solidFill>
                <a:latin typeface="Times New Roman"/>
                <a:cs typeface="Times New Roman"/>
              </a:rPr>
              <a:t>the</a:t>
            </a:r>
            <a:r>
              <a:rPr sz="545" spc="3" dirty="0">
                <a:solidFill>
                  <a:srgbClr val="3D3D3D"/>
                </a:solidFill>
                <a:latin typeface="Times New Roman"/>
                <a:cs typeface="Times New Roman"/>
              </a:rPr>
              <a:t> </a:t>
            </a:r>
            <a:r>
              <a:rPr sz="545" spc="6" dirty="0">
                <a:solidFill>
                  <a:srgbClr val="3D3D3D"/>
                </a:solidFill>
                <a:latin typeface="Times New Roman"/>
                <a:cs typeface="Times New Roman"/>
              </a:rPr>
              <a:t>wrong.</a:t>
            </a:r>
            <a:r>
              <a:rPr sz="545" spc="-58" dirty="0">
                <a:solidFill>
                  <a:srgbClr val="3D3D3D"/>
                </a:solidFill>
                <a:latin typeface="Times New Roman"/>
                <a:cs typeface="Times New Roman"/>
              </a:rPr>
              <a:t> </a:t>
            </a:r>
            <a:r>
              <a:rPr sz="545" spc="6" dirty="0">
                <a:solidFill>
                  <a:srgbClr val="525252"/>
                </a:solidFill>
                <a:latin typeface="Times New Roman"/>
                <a:cs typeface="Times New Roman"/>
              </a:rPr>
              <a:t>T</a:t>
            </a:r>
            <a:r>
              <a:rPr sz="545" spc="6" dirty="0">
                <a:solidFill>
                  <a:srgbClr val="282828"/>
                </a:solidFill>
                <a:latin typeface="Times New Roman"/>
                <a:cs typeface="Times New Roman"/>
              </a:rPr>
              <a:t>hi</a:t>
            </a:r>
            <a:r>
              <a:rPr sz="545" spc="6" dirty="0">
                <a:solidFill>
                  <a:srgbClr val="525252"/>
                </a:solidFill>
                <a:latin typeface="Times New Roman"/>
                <a:cs typeface="Times New Roman"/>
              </a:rPr>
              <a:t>s</a:t>
            </a:r>
            <a:r>
              <a:rPr sz="545" spc="19" dirty="0">
                <a:solidFill>
                  <a:srgbClr val="525252"/>
                </a:solidFill>
                <a:latin typeface="Times New Roman"/>
                <a:cs typeface="Times New Roman"/>
              </a:rPr>
              <a:t> </a:t>
            </a:r>
            <a:r>
              <a:rPr sz="545" spc="-6" dirty="0">
                <a:solidFill>
                  <a:srgbClr val="282828"/>
                </a:solidFill>
                <a:latin typeface="Times New Roman"/>
                <a:cs typeface="Times New Roman"/>
              </a:rPr>
              <a:t>t</a:t>
            </a:r>
            <a:r>
              <a:rPr sz="545" spc="-6" dirty="0">
                <a:solidFill>
                  <a:srgbClr val="525252"/>
                </a:solidFill>
                <a:latin typeface="Times New Roman"/>
                <a:cs typeface="Times New Roman"/>
              </a:rPr>
              <a:t>endency </a:t>
            </a:r>
            <a:r>
              <a:rPr sz="545" dirty="0">
                <a:solidFill>
                  <a:srgbClr val="525252"/>
                </a:solidFill>
                <a:latin typeface="Times New Roman"/>
                <a:cs typeface="Times New Roman"/>
              </a:rPr>
              <a:t>should</a:t>
            </a:r>
            <a:r>
              <a:rPr sz="545" spc="-19" dirty="0">
                <a:solidFill>
                  <a:srgbClr val="525252"/>
                </a:solidFill>
                <a:latin typeface="Times New Roman"/>
                <a:cs typeface="Times New Roman"/>
              </a:rPr>
              <a:t> </a:t>
            </a:r>
            <a:r>
              <a:rPr sz="545" dirty="0">
                <a:solidFill>
                  <a:srgbClr val="3D3D3D"/>
                </a:solidFill>
                <a:latin typeface="Times New Roman"/>
                <a:cs typeface="Times New Roman"/>
              </a:rPr>
              <a:t>be</a:t>
            </a:r>
            <a:r>
              <a:rPr sz="545" spc="138" dirty="0">
                <a:solidFill>
                  <a:srgbClr val="3D3D3D"/>
                </a:solidFill>
                <a:latin typeface="Times New Roman"/>
                <a:cs typeface="Times New Roman"/>
              </a:rPr>
              <a:t> </a:t>
            </a:r>
            <a:r>
              <a:rPr sz="545" dirty="0">
                <a:solidFill>
                  <a:srgbClr val="3D3D3D"/>
                </a:solidFill>
                <a:latin typeface="Times New Roman"/>
                <a:cs typeface="Times New Roman"/>
              </a:rPr>
              <a:t>balanced</a:t>
            </a:r>
            <a:r>
              <a:rPr sz="545" spc="58" dirty="0">
                <a:solidFill>
                  <a:srgbClr val="3D3D3D"/>
                </a:solidFill>
                <a:latin typeface="Times New Roman"/>
                <a:cs typeface="Times New Roman"/>
              </a:rPr>
              <a:t> </a:t>
            </a:r>
            <a:r>
              <a:rPr sz="545" dirty="0">
                <a:solidFill>
                  <a:srgbClr val="3D3D3D"/>
                </a:solidFill>
                <a:latin typeface="Times New Roman"/>
                <a:cs typeface="Times New Roman"/>
              </a:rPr>
              <a:t>with</a:t>
            </a:r>
            <a:r>
              <a:rPr sz="545" spc="26" dirty="0">
                <a:solidFill>
                  <a:srgbClr val="3D3D3D"/>
                </a:solidFill>
                <a:latin typeface="Times New Roman"/>
                <a:cs typeface="Times New Roman"/>
              </a:rPr>
              <a:t> </a:t>
            </a:r>
            <a:r>
              <a:rPr sz="545" dirty="0">
                <a:solidFill>
                  <a:srgbClr val="3D3D3D"/>
                </a:solidFill>
                <a:latin typeface="Times New Roman"/>
                <a:cs typeface="Times New Roman"/>
              </a:rPr>
              <a:t>opposite</a:t>
            </a:r>
            <a:r>
              <a:rPr sz="545" spc="83" dirty="0">
                <a:solidFill>
                  <a:srgbClr val="3D3D3D"/>
                </a:solidFill>
                <a:latin typeface="Times New Roman"/>
                <a:cs typeface="Times New Roman"/>
              </a:rPr>
              <a:t> </a:t>
            </a:r>
            <a:r>
              <a:rPr sz="545" spc="-6" dirty="0">
                <a:solidFill>
                  <a:srgbClr val="525252"/>
                </a:solidFill>
                <a:latin typeface="Times New Roman"/>
                <a:cs typeface="Times New Roman"/>
              </a:rPr>
              <a:t>experiences.</a:t>
            </a:r>
            <a:endParaRPr sz="545">
              <a:latin typeface="Times New Roman"/>
              <a:cs typeface="Times New Roman"/>
            </a:endParaRPr>
          </a:p>
        </p:txBody>
      </p:sp>
      <p:sp>
        <p:nvSpPr>
          <p:cNvPr id="50" name="object 50"/>
          <p:cNvSpPr txBox="1"/>
          <p:nvPr/>
        </p:nvSpPr>
        <p:spPr>
          <a:xfrm>
            <a:off x="6393499" y="5955321"/>
            <a:ext cx="115250" cy="116716"/>
          </a:xfrm>
          <a:prstGeom prst="rect">
            <a:avLst/>
          </a:prstGeom>
        </p:spPr>
        <p:txBody>
          <a:bodyPr vert="horz" wrap="square" lIns="0" tIns="8145" rIns="0" bIns="0" rtlCol="0">
            <a:spAutoFit/>
          </a:bodyPr>
          <a:lstStyle/>
          <a:p>
            <a:pPr marL="8145">
              <a:spcBef>
                <a:spcPts val="64"/>
              </a:spcBef>
            </a:pPr>
            <a:r>
              <a:rPr sz="705" b="1" spc="19" dirty="0">
                <a:solidFill>
                  <a:srgbClr val="3D3D3D"/>
                </a:solidFill>
                <a:latin typeface="Times New Roman"/>
                <a:cs typeface="Times New Roman"/>
              </a:rPr>
              <a:t>24</a:t>
            </a:r>
            <a:endParaRPr sz="705">
              <a:latin typeface="Times New Roman"/>
              <a:cs typeface="Times New Roman"/>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19607" y="960146"/>
            <a:ext cx="540822" cy="208539"/>
          </a:xfrm>
          <a:prstGeom prst="rect">
            <a:avLst/>
          </a:prstGeom>
        </p:spPr>
      </p:pic>
      <p:pic>
        <p:nvPicPr>
          <p:cNvPr id="4" name="object 4"/>
          <p:cNvPicPr/>
          <p:nvPr/>
        </p:nvPicPr>
        <p:blipFill>
          <a:blip r:embed="rId3" cstate="print"/>
          <a:stretch>
            <a:fillRect/>
          </a:stretch>
        </p:blipFill>
        <p:spPr>
          <a:xfrm>
            <a:off x="4731364" y="2825255"/>
            <a:ext cx="529065" cy="208539"/>
          </a:xfrm>
          <a:prstGeom prst="rect">
            <a:avLst/>
          </a:prstGeom>
        </p:spPr>
      </p:pic>
      <p:pic>
        <p:nvPicPr>
          <p:cNvPr id="5" name="object 5"/>
          <p:cNvPicPr/>
          <p:nvPr/>
        </p:nvPicPr>
        <p:blipFill>
          <a:blip r:embed="rId4" cstate="print"/>
          <a:stretch>
            <a:fillRect/>
          </a:stretch>
        </p:blipFill>
        <p:spPr>
          <a:xfrm>
            <a:off x="4734303" y="4687426"/>
            <a:ext cx="540822" cy="208539"/>
          </a:xfrm>
          <a:prstGeom prst="rect">
            <a:avLst/>
          </a:prstGeom>
        </p:spPr>
      </p:pic>
      <p:sp>
        <p:nvSpPr>
          <p:cNvPr id="6" name="object 6"/>
          <p:cNvSpPr/>
          <p:nvPr/>
        </p:nvSpPr>
        <p:spPr>
          <a:xfrm>
            <a:off x="4657882" y="86909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3760"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75517"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68461" y="86028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6096" y="457875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49064" y="86909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56252" y="10600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2" y="126267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2" y="14594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165332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6251"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1" y="203221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54943" y="221725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3312" y="222607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54943" y="272832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3312" y="29280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11603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5069" y="330695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5069" y="3500806"/>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26" name="object 26"/>
          <p:cNvSpPr/>
          <p:nvPr/>
        </p:nvSpPr>
        <p:spPr>
          <a:xfrm>
            <a:off x="2665069" y="370053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388851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07649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5069" y="408530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0821"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8008" y="47902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70947" y="4984081"/>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3" name="object 33"/>
          <p:cNvSpPr/>
          <p:nvPr/>
        </p:nvSpPr>
        <p:spPr>
          <a:xfrm>
            <a:off x="2670947" y="517793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3887" y="535710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3887"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73886" y="574187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75517"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79766"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735418" y="978925"/>
            <a:ext cx="1677441" cy="907556"/>
          </a:xfrm>
          <a:prstGeom prst="rect">
            <a:avLst/>
          </a:prstGeom>
        </p:spPr>
        <p:txBody>
          <a:bodyPr vert="horz" wrap="square" lIns="0" tIns="0" rIns="0" bIns="0" rtlCol="0">
            <a:spAutoFit/>
          </a:bodyPr>
          <a:lstStyle/>
          <a:p>
            <a:pPr marL="1031095">
              <a:lnSpc>
                <a:spcPts val="843"/>
              </a:lnSpc>
            </a:pPr>
            <a:r>
              <a:rPr sz="2822" spc="-103" dirty="0">
                <a:solidFill>
                  <a:srgbClr val="116EBA"/>
                </a:solidFill>
              </a:rPr>
              <a:t>■</a:t>
            </a:r>
            <a:r>
              <a:rPr sz="481" spc="-6" dirty="0">
                <a:solidFill>
                  <a:srgbClr val="4B6975"/>
                </a:solidFill>
              </a:rPr>
              <a:t>Funde</a:t>
            </a:r>
            <a:r>
              <a:rPr sz="481" spc="58" dirty="0">
                <a:solidFill>
                  <a:srgbClr val="4B6975"/>
                </a:solidFill>
              </a:rPr>
              <a:t>d</a:t>
            </a:r>
            <a:r>
              <a:rPr sz="481" dirty="0">
                <a:solidFill>
                  <a:srgbClr val="4B6975"/>
                </a:solidFill>
              </a:rPr>
              <a:t>by</a:t>
            </a:r>
            <a:endParaRPr sz="481"/>
          </a:p>
          <a:p>
            <a:pPr marR="52125" algn="r">
              <a:lnSpc>
                <a:spcPts val="308"/>
              </a:lnSpc>
            </a:pPr>
            <a:r>
              <a:rPr sz="481" spc="-80" dirty="0">
                <a:solidFill>
                  <a:srgbClr val="4B6975"/>
                </a:solidFill>
              </a:rPr>
              <a:t>theEuropean</a:t>
            </a:r>
            <a:r>
              <a:rPr sz="481" spc="-6" dirty="0">
                <a:solidFill>
                  <a:srgbClr val="4B6975"/>
                </a:solidFill>
              </a:rPr>
              <a:t> Union</a:t>
            </a:r>
            <a:endParaRPr sz="481"/>
          </a:p>
          <a:p>
            <a:pPr marL="12217">
              <a:spcBef>
                <a:spcPts val="398"/>
              </a:spcBef>
            </a:pPr>
            <a:r>
              <a:rPr sz="545" dirty="0">
                <a:solidFill>
                  <a:srgbClr val="4B6975"/>
                </a:solidFill>
                <a:latin typeface="Times New Roman"/>
                <a:cs typeface="Times New Roman"/>
              </a:rPr>
              <a:t>Developing</a:t>
            </a:r>
            <a:r>
              <a:rPr sz="545" spc="26" dirty="0">
                <a:solidFill>
                  <a:srgbClr val="4B6975"/>
                </a:solidFill>
                <a:latin typeface="Times New Roman"/>
                <a:cs typeface="Times New Roman"/>
              </a:rPr>
              <a:t> </a:t>
            </a:r>
            <a:r>
              <a:rPr sz="545" spc="6" dirty="0">
                <a:solidFill>
                  <a:srgbClr val="4B6975"/>
                </a:solidFill>
                <a:latin typeface="Times New Roman"/>
                <a:cs typeface="Times New Roman"/>
              </a:rPr>
              <a:t>emotional</a:t>
            </a:r>
            <a:r>
              <a:rPr sz="545" spc="13" dirty="0">
                <a:solidFill>
                  <a:srgbClr val="4B6975"/>
                </a:solidFill>
                <a:latin typeface="Times New Roman"/>
                <a:cs typeface="Times New Roman"/>
              </a:rPr>
              <a:t> </a:t>
            </a:r>
            <a:r>
              <a:rPr sz="545" spc="6" dirty="0">
                <a:solidFill>
                  <a:srgbClr val="4B6975"/>
                </a:solidFill>
                <a:latin typeface="Times New Roman"/>
                <a:cs typeface="Times New Roman"/>
              </a:rPr>
              <a:t>resilience</a:t>
            </a:r>
            <a:r>
              <a:rPr sz="545" spc="29" dirty="0">
                <a:solidFill>
                  <a:srgbClr val="4B6975"/>
                </a:solidFill>
                <a:latin typeface="Times New Roman"/>
                <a:cs typeface="Times New Roman"/>
              </a:rPr>
              <a:t> </a:t>
            </a:r>
            <a:r>
              <a:rPr sz="545" spc="6" dirty="0">
                <a:solidFill>
                  <a:srgbClr val="4B6975"/>
                </a:solidFill>
                <a:latin typeface="Times New Roman"/>
                <a:cs typeface="Times New Roman"/>
              </a:rPr>
              <a:t>among</a:t>
            </a:r>
            <a:r>
              <a:rPr sz="545" spc="-13" dirty="0">
                <a:solidFill>
                  <a:srgbClr val="4B6975"/>
                </a:solidFill>
                <a:latin typeface="Times New Roman"/>
                <a:cs typeface="Times New Roman"/>
              </a:rPr>
              <a:t> </a:t>
            </a:r>
            <a:r>
              <a:rPr sz="545" spc="6" dirty="0">
                <a:solidFill>
                  <a:srgbClr val="4B6975"/>
                </a:solidFill>
                <a:latin typeface="Times New Roman"/>
                <a:cs typeface="Times New Roman"/>
              </a:rPr>
              <a:t>gifted</a:t>
            </a:r>
            <a:r>
              <a:rPr sz="545" spc="-45" dirty="0">
                <a:solidFill>
                  <a:srgbClr val="4B6975"/>
                </a:solidFill>
                <a:latin typeface="Times New Roman"/>
                <a:cs typeface="Times New Roman"/>
              </a:rPr>
              <a:t> </a:t>
            </a:r>
            <a:r>
              <a:rPr sz="545" spc="-6" dirty="0">
                <a:solidFill>
                  <a:srgbClr val="4B6975"/>
                </a:solidFill>
                <a:latin typeface="Times New Roman"/>
                <a:cs typeface="Times New Roman"/>
              </a:rPr>
              <a:t>children</a:t>
            </a:r>
            <a:r>
              <a:rPr sz="545" spc="-6" dirty="0">
                <a:solidFill>
                  <a:srgbClr val="565656"/>
                </a:solidFill>
                <a:latin typeface="Times New Roman"/>
                <a:cs typeface="Times New Roman"/>
              </a:rPr>
              <a:t>.</a:t>
            </a:r>
            <a:endParaRPr sz="545">
              <a:latin typeface="Times New Roman"/>
              <a:cs typeface="Times New Roman"/>
            </a:endParaRPr>
          </a:p>
          <a:p>
            <a:pPr>
              <a:spcBef>
                <a:spcPts val="83"/>
              </a:spcBef>
            </a:pPr>
            <a:endParaRPr sz="545">
              <a:latin typeface="Times New Roman"/>
              <a:cs typeface="Times New Roman"/>
            </a:endParaRPr>
          </a:p>
          <a:p>
            <a:pPr marL="8145"/>
            <a:r>
              <a:rPr sz="545" b="1" dirty="0">
                <a:solidFill>
                  <a:srgbClr val="333333"/>
                </a:solidFill>
                <a:latin typeface="Times New Roman"/>
                <a:cs typeface="Times New Roman"/>
              </a:rPr>
              <a:t>The</a:t>
            </a:r>
            <a:r>
              <a:rPr sz="545" b="1" spc="93" dirty="0">
                <a:solidFill>
                  <a:srgbClr val="333333"/>
                </a:solidFill>
                <a:latin typeface="Times New Roman"/>
                <a:cs typeface="Times New Roman"/>
              </a:rPr>
              <a:t> </a:t>
            </a:r>
            <a:r>
              <a:rPr sz="545" b="1" spc="45" dirty="0">
                <a:solidFill>
                  <a:srgbClr val="232323"/>
                </a:solidFill>
                <a:latin typeface="Times New Roman"/>
                <a:cs typeface="Times New Roman"/>
              </a:rPr>
              <a:t>messages</a:t>
            </a:r>
            <a:r>
              <a:rPr sz="545" b="1" spc="-6" dirty="0">
                <a:solidFill>
                  <a:srgbClr val="232323"/>
                </a:solidFill>
                <a:latin typeface="Times New Roman"/>
                <a:cs typeface="Times New Roman"/>
              </a:rPr>
              <a:t> </a:t>
            </a:r>
            <a:r>
              <a:rPr sz="545" b="1" spc="35" dirty="0">
                <a:solidFill>
                  <a:srgbClr val="333333"/>
                </a:solidFill>
                <a:latin typeface="Times New Roman"/>
                <a:cs typeface="Times New Roman"/>
              </a:rPr>
              <a:t>are:</a:t>
            </a:r>
            <a:endParaRPr sz="545">
              <a:latin typeface="Times New Roman"/>
              <a:cs typeface="Times New Roman"/>
            </a:endParaRPr>
          </a:p>
          <a:p>
            <a:pPr marL="102214" marR="3258" indent="-2851">
              <a:lnSpc>
                <a:spcPct val="108700"/>
              </a:lnSpc>
              <a:spcBef>
                <a:spcPts val="6"/>
              </a:spcBef>
            </a:pPr>
            <a:r>
              <a:rPr sz="545" u="heavy" spc="6" dirty="0">
                <a:solidFill>
                  <a:srgbClr val="333333"/>
                </a:solidFill>
                <a:uFill>
                  <a:solidFill>
                    <a:srgbClr val="333333"/>
                  </a:solidFill>
                </a:uFill>
                <a:latin typeface="Times New Roman"/>
                <a:cs typeface="Times New Roman"/>
              </a:rPr>
              <a:t>The</a:t>
            </a:r>
            <a:r>
              <a:rPr sz="545" u="heavy" spc="77" dirty="0">
                <a:solidFill>
                  <a:srgbClr val="333333"/>
                </a:solidFill>
                <a:uFill>
                  <a:solidFill>
                    <a:srgbClr val="333333"/>
                  </a:solidFill>
                </a:uFill>
                <a:latin typeface="Times New Roman"/>
                <a:cs typeface="Times New Roman"/>
              </a:rPr>
              <a:t> </a:t>
            </a:r>
            <a:r>
              <a:rPr sz="545" u="heavy" spc="6" dirty="0">
                <a:solidFill>
                  <a:srgbClr val="232323"/>
                </a:solidFill>
                <a:uFill>
                  <a:solidFill>
                    <a:srgbClr val="333333"/>
                  </a:solidFill>
                </a:uFill>
                <a:latin typeface="Times New Roman"/>
                <a:cs typeface="Times New Roman"/>
              </a:rPr>
              <a:t>power</a:t>
            </a:r>
            <a:r>
              <a:rPr sz="545" u="heavy" spc="-26" dirty="0">
                <a:solidFill>
                  <a:srgbClr val="232323"/>
                </a:solidFill>
                <a:uFill>
                  <a:solidFill>
                    <a:srgbClr val="333333"/>
                  </a:solidFill>
                </a:uFill>
                <a:latin typeface="Times New Roman"/>
                <a:cs typeface="Times New Roman"/>
              </a:rPr>
              <a:t> </a:t>
            </a:r>
            <a:r>
              <a:rPr sz="545" u="heavy" spc="6" dirty="0">
                <a:solidFill>
                  <a:srgbClr val="333333"/>
                </a:solidFill>
                <a:uFill>
                  <a:solidFill>
                    <a:srgbClr val="333333"/>
                  </a:solidFill>
                </a:uFill>
                <a:latin typeface="Times New Roman"/>
                <a:cs typeface="Times New Roman"/>
              </a:rPr>
              <a:t>of</a:t>
            </a:r>
            <a:r>
              <a:rPr sz="545" u="heavy" spc="-16" dirty="0">
                <a:solidFill>
                  <a:srgbClr val="333333"/>
                </a:solidFill>
                <a:uFill>
                  <a:solidFill>
                    <a:srgbClr val="333333"/>
                  </a:solidFill>
                </a:uFill>
                <a:latin typeface="Times New Roman"/>
                <a:cs typeface="Times New Roman"/>
              </a:rPr>
              <a:t> </a:t>
            </a:r>
            <a:r>
              <a:rPr sz="545" u="heavy" spc="6" dirty="0">
                <a:solidFill>
                  <a:srgbClr val="333333"/>
                </a:solidFill>
                <a:uFill>
                  <a:solidFill>
                    <a:srgbClr val="333333"/>
                  </a:solidFill>
                </a:uFill>
                <a:latin typeface="Times New Roman"/>
                <a:cs typeface="Times New Roman"/>
              </a:rPr>
              <a:t>togetherness</a:t>
            </a:r>
            <a:r>
              <a:rPr sz="545" u="heavy" spc="-3" dirty="0">
                <a:solidFill>
                  <a:srgbClr val="333333"/>
                </a:solidFill>
                <a:uFill>
                  <a:solidFill>
                    <a:srgbClr val="333333"/>
                  </a:solidFill>
                </a:uFill>
                <a:latin typeface="Times New Roman"/>
                <a:cs typeface="Times New Roman"/>
              </a:rPr>
              <a:t> </a:t>
            </a:r>
            <a:r>
              <a:rPr sz="545" u="heavy" spc="6" dirty="0">
                <a:solidFill>
                  <a:srgbClr val="333333"/>
                </a:solidFill>
                <a:uFill>
                  <a:solidFill>
                    <a:srgbClr val="333333"/>
                  </a:solidFill>
                </a:uFill>
                <a:latin typeface="Times New Roman"/>
                <a:cs typeface="Times New Roman"/>
              </a:rPr>
              <a:t>and</a:t>
            </a:r>
            <a:r>
              <a:rPr sz="545" u="heavy" spc="32" dirty="0">
                <a:solidFill>
                  <a:srgbClr val="333333"/>
                </a:solidFill>
                <a:uFill>
                  <a:solidFill>
                    <a:srgbClr val="333333"/>
                  </a:solidFill>
                </a:uFill>
                <a:latin typeface="Times New Roman"/>
                <a:cs typeface="Times New Roman"/>
              </a:rPr>
              <a:t> </a:t>
            </a:r>
            <a:r>
              <a:rPr sz="545" u="heavy" spc="6" dirty="0">
                <a:solidFill>
                  <a:srgbClr val="333333"/>
                </a:solidFill>
                <a:uFill>
                  <a:solidFill>
                    <a:srgbClr val="333333"/>
                  </a:solidFill>
                </a:uFill>
                <a:latin typeface="Times New Roman"/>
                <a:cs typeface="Times New Roman"/>
              </a:rPr>
              <a:t>belonging:</a:t>
            </a:r>
            <a:r>
              <a:rPr sz="545" spc="-38" dirty="0">
                <a:solidFill>
                  <a:srgbClr val="333333"/>
                </a:solidFill>
                <a:latin typeface="Times New Roman"/>
                <a:cs typeface="Times New Roman"/>
              </a:rPr>
              <a:t> </a:t>
            </a:r>
            <a:r>
              <a:rPr sz="545" spc="-16" dirty="0">
                <a:solidFill>
                  <a:srgbClr val="333333"/>
                </a:solidFill>
                <a:latin typeface="Times New Roman"/>
                <a:cs typeface="Times New Roman"/>
              </a:rPr>
              <a:t>the</a:t>
            </a:r>
            <a:r>
              <a:rPr sz="545" spc="6" dirty="0">
                <a:solidFill>
                  <a:srgbClr val="333333"/>
                </a:solidFill>
                <a:latin typeface="Times New Roman"/>
                <a:cs typeface="Times New Roman"/>
              </a:rPr>
              <a:t> individual</a:t>
            </a:r>
            <a:r>
              <a:rPr sz="545" spc="-29" dirty="0">
                <a:solidFill>
                  <a:srgbClr val="333333"/>
                </a:solidFill>
                <a:latin typeface="Times New Roman"/>
                <a:cs typeface="Times New Roman"/>
              </a:rPr>
              <a:t> </a:t>
            </a:r>
            <a:r>
              <a:rPr sz="545" spc="6" dirty="0">
                <a:solidFill>
                  <a:srgbClr val="424242"/>
                </a:solidFill>
                <a:latin typeface="Times New Roman"/>
                <a:cs typeface="Times New Roman"/>
              </a:rPr>
              <a:t>cannot</a:t>
            </a:r>
            <a:r>
              <a:rPr sz="545" spc="-10" dirty="0">
                <a:solidFill>
                  <a:srgbClr val="424242"/>
                </a:solidFill>
                <a:latin typeface="Times New Roman"/>
                <a:cs typeface="Times New Roman"/>
              </a:rPr>
              <a:t> </a:t>
            </a:r>
            <a:r>
              <a:rPr sz="545" spc="6" dirty="0">
                <a:solidFill>
                  <a:srgbClr val="424242"/>
                </a:solidFill>
                <a:latin typeface="Times New Roman"/>
                <a:cs typeface="Times New Roman"/>
              </a:rPr>
              <a:t>satisfy </a:t>
            </a:r>
            <a:r>
              <a:rPr sz="545" spc="6" dirty="0">
                <a:solidFill>
                  <a:srgbClr val="232323"/>
                </a:solidFill>
                <a:latin typeface="Times New Roman"/>
                <a:cs typeface="Times New Roman"/>
              </a:rPr>
              <a:t>his</a:t>
            </a:r>
            <a:r>
              <a:rPr sz="545" spc="73" dirty="0">
                <a:solidFill>
                  <a:srgbClr val="232323"/>
                </a:solidFill>
                <a:latin typeface="Times New Roman"/>
                <a:cs typeface="Times New Roman"/>
              </a:rPr>
              <a:t> </a:t>
            </a:r>
            <a:r>
              <a:rPr sz="545" spc="6" dirty="0">
                <a:solidFill>
                  <a:srgbClr val="424242"/>
                </a:solidFill>
                <a:latin typeface="Times New Roman"/>
                <a:cs typeface="Times New Roman"/>
              </a:rPr>
              <a:t>needs</a:t>
            </a:r>
            <a:r>
              <a:rPr sz="545" spc="-45" dirty="0">
                <a:solidFill>
                  <a:srgbClr val="424242"/>
                </a:solidFill>
                <a:latin typeface="Times New Roman"/>
                <a:cs typeface="Times New Roman"/>
              </a:rPr>
              <a:t> </a:t>
            </a:r>
            <a:r>
              <a:rPr sz="545" spc="6" dirty="0">
                <a:solidFill>
                  <a:srgbClr val="565656"/>
                </a:solidFill>
                <a:latin typeface="Times New Roman"/>
                <a:cs typeface="Times New Roman"/>
              </a:rPr>
              <a:t>solely.</a:t>
            </a:r>
            <a:r>
              <a:rPr sz="545" spc="-45" dirty="0">
                <a:solidFill>
                  <a:srgbClr val="565656"/>
                </a:solidFill>
                <a:latin typeface="Times New Roman"/>
                <a:cs typeface="Times New Roman"/>
              </a:rPr>
              <a:t> </a:t>
            </a:r>
            <a:r>
              <a:rPr sz="545" spc="6" dirty="0">
                <a:solidFill>
                  <a:srgbClr val="333333"/>
                </a:solidFill>
                <a:latin typeface="Times New Roman"/>
                <a:cs typeface="Times New Roman"/>
              </a:rPr>
              <a:t>We</a:t>
            </a:r>
            <a:r>
              <a:rPr sz="545" spc="13" dirty="0">
                <a:solidFill>
                  <a:srgbClr val="333333"/>
                </a:solidFill>
                <a:latin typeface="Times New Roman"/>
                <a:cs typeface="Times New Roman"/>
              </a:rPr>
              <a:t> </a:t>
            </a:r>
            <a:r>
              <a:rPr sz="545" spc="6" dirty="0">
                <a:solidFill>
                  <a:srgbClr val="232323"/>
                </a:solidFill>
                <a:latin typeface="Times New Roman"/>
                <a:cs typeface="Times New Roman"/>
              </a:rPr>
              <a:t>need </a:t>
            </a:r>
            <a:r>
              <a:rPr sz="545" spc="-16" dirty="0">
                <a:solidFill>
                  <a:srgbClr val="232323"/>
                </a:solidFill>
                <a:latin typeface="Times New Roman"/>
                <a:cs typeface="Times New Roman"/>
              </a:rPr>
              <a:t>the</a:t>
            </a:r>
            <a:r>
              <a:rPr sz="545" dirty="0">
                <a:solidFill>
                  <a:srgbClr val="232323"/>
                </a:solidFill>
                <a:latin typeface="Times New Roman"/>
                <a:cs typeface="Times New Roman"/>
              </a:rPr>
              <a:t> </a:t>
            </a:r>
            <a:r>
              <a:rPr sz="545" dirty="0">
                <a:solidFill>
                  <a:srgbClr val="424242"/>
                </a:solidFill>
                <a:latin typeface="Times New Roman"/>
                <a:cs typeface="Times New Roman"/>
              </a:rPr>
              <a:t>other,</a:t>
            </a:r>
            <a:r>
              <a:rPr sz="545" spc="67" dirty="0">
                <a:solidFill>
                  <a:srgbClr val="424242"/>
                </a:solidFill>
                <a:latin typeface="Times New Roman"/>
                <a:cs typeface="Times New Roman"/>
              </a:rPr>
              <a:t> </a:t>
            </a:r>
            <a:r>
              <a:rPr sz="545" dirty="0">
                <a:solidFill>
                  <a:srgbClr val="232323"/>
                </a:solidFill>
                <a:latin typeface="Times New Roman"/>
                <a:cs typeface="Times New Roman"/>
              </a:rPr>
              <a:t>to</a:t>
            </a:r>
            <a:r>
              <a:rPr sz="545" spc="13" dirty="0">
                <a:solidFill>
                  <a:srgbClr val="232323"/>
                </a:solidFill>
                <a:latin typeface="Times New Roman"/>
                <a:cs typeface="Times New Roman"/>
              </a:rPr>
              <a:t> </a:t>
            </a:r>
            <a:r>
              <a:rPr sz="545" dirty="0">
                <a:solidFill>
                  <a:srgbClr val="333333"/>
                </a:solidFill>
                <a:latin typeface="Times New Roman"/>
                <a:cs typeface="Times New Roman"/>
              </a:rPr>
              <a:t>relate</a:t>
            </a:r>
            <a:r>
              <a:rPr sz="545" spc="-22" dirty="0">
                <a:solidFill>
                  <a:srgbClr val="333333"/>
                </a:solidFill>
                <a:latin typeface="Times New Roman"/>
                <a:cs typeface="Times New Roman"/>
              </a:rPr>
              <a:t> </a:t>
            </a:r>
            <a:r>
              <a:rPr sz="545" dirty="0">
                <a:solidFill>
                  <a:srgbClr val="333333"/>
                </a:solidFill>
                <a:latin typeface="Times New Roman"/>
                <a:cs typeface="Times New Roman"/>
              </a:rPr>
              <a:t>to</a:t>
            </a:r>
            <a:r>
              <a:rPr sz="545" spc="93" dirty="0">
                <a:solidFill>
                  <a:srgbClr val="333333"/>
                </a:solidFill>
                <a:latin typeface="Times New Roman"/>
                <a:cs typeface="Times New Roman"/>
              </a:rPr>
              <a:t> </a:t>
            </a:r>
            <a:r>
              <a:rPr sz="545" dirty="0">
                <a:solidFill>
                  <a:srgbClr val="333333"/>
                </a:solidFill>
                <a:latin typeface="Times New Roman"/>
                <a:cs typeface="Times New Roman"/>
              </a:rPr>
              <a:t>him.</a:t>
            </a:r>
            <a:r>
              <a:rPr sz="545" spc="-55" dirty="0">
                <a:solidFill>
                  <a:srgbClr val="333333"/>
                </a:solidFill>
                <a:latin typeface="Times New Roman"/>
                <a:cs typeface="Times New Roman"/>
              </a:rPr>
              <a:t> </a:t>
            </a:r>
            <a:r>
              <a:rPr sz="545" dirty="0">
                <a:solidFill>
                  <a:srgbClr val="232323"/>
                </a:solidFill>
                <a:latin typeface="Times New Roman"/>
                <a:cs typeface="Times New Roman"/>
              </a:rPr>
              <a:t>The</a:t>
            </a:r>
            <a:r>
              <a:rPr sz="545" spc="-45" dirty="0">
                <a:solidFill>
                  <a:srgbClr val="232323"/>
                </a:solidFill>
                <a:latin typeface="Times New Roman"/>
                <a:cs typeface="Times New Roman"/>
              </a:rPr>
              <a:t> </a:t>
            </a:r>
            <a:r>
              <a:rPr sz="545" dirty="0">
                <a:solidFill>
                  <a:srgbClr val="424242"/>
                </a:solidFill>
                <a:latin typeface="Times New Roman"/>
                <a:cs typeface="Times New Roman"/>
              </a:rPr>
              <a:t>gifted</a:t>
            </a:r>
            <a:r>
              <a:rPr sz="545" spc="93" dirty="0">
                <a:solidFill>
                  <a:srgbClr val="424242"/>
                </a:solidFill>
                <a:latin typeface="Times New Roman"/>
                <a:cs typeface="Times New Roman"/>
              </a:rPr>
              <a:t> </a:t>
            </a:r>
            <a:r>
              <a:rPr sz="545" dirty="0">
                <a:solidFill>
                  <a:srgbClr val="232323"/>
                </a:solidFill>
                <a:latin typeface="Times New Roman"/>
                <a:cs typeface="Times New Roman"/>
              </a:rPr>
              <a:t>need</a:t>
            </a:r>
            <a:r>
              <a:rPr sz="545" spc="90" dirty="0">
                <a:solidFill>
                  <a:srgbClr val="232323"/>
                </a:solidFill>
                <a:latin typeface="Times New Roman"/>
                <a:cs typeface="Times New Roman"/>
              </a:rPr>
              <a:t> </a:t>
            </a:r>
            <a:r>
              <a:rPr sz="545" dirty="0">
                <a:solidFill>
                  <a:srgbClr val="424242"/>
                </a:solidFill>
                <a:latin typeface="Times New Roman"/>
                <a:cs typeface="Times New Roman"/>
              </a:rPr>
              <a:t>to</a:t>
            </a:r>
            <a:r>
              <a:rPr sz="545" spc="58" dirty="0">
                <a:solidFill>
                  <a:srgbClr val="424242"/>
                </a:solidFill>
                <a:latin typeface="Times New Roman"/>
                <a:cs typeface="Times New Roman"/>
              </a:rPr>
              <a:t> </a:t>
            </a:r>
            <a:r>
              <a:rPr sz="545" dirty="0">
                <a:solidFill>
                  <a:srgbClr val="424242"/>
                </a:solidFill>
                <a:latin typeface="Times New Roman"/>
                <a:cs typeface="Times New Roman"/>
              </a:rPr>
              <a:t>explore</a:t>
            </a:r>
            <a:r>
              <a:rPr sz="545" spc="58" dirty="0">
                <a:solidFill>
                  <a:srgbClr val="424242"/>
                </a:solidFill>
                <a:latin typeface="Times New Roman"/>
                <a:cs typeface="Times New Roman"/>
              </a:rPr>
              <a:t> </a:t>
            </a:r>
            <a:r>
              <a:rPr sz="545" spc="-32" dirty="0">
                <a:solidFill>
                  <a:srgbClr val="424242"/>
                </a:solidFill>
                <a:latin typeface="Times New Roman"/>
                <a:cs typeface="Times New Roman"/>
              </a:rPr>
              <a:t>a</a:t>
            </a:r>
            <a:r>
              <a:rPr sz="545" spc="13" dirty="0">
                <a:solidFill>
                  <a:srgbClr val="424242"/>
                </a:solidFill>
                <a:latin typeface="Times New Roman"/>
                <a:cs typeface="Times New Roman"/>
              </a:rPr>
              <a:t> common</a:t>
            </a:r>
            <a:r>
              <a:rPr sz="545" spc="-13" dirty="0">
                <a:solidFill>
                  <a:srgbClr val="424242"/>
                </a:solidFill>
                <a:latin typeface="Times New Roman"/>
                <a:cs typeface="Times New Roman"/>
              </a:rPr>
              <a:t> </a:t>
            </a:r>
            <a:r>
              <a:rPr sz="545" spc="6" dirty="0">
                <a:solidFill>
                  <a:srgbClr val="232323"/>
                </a:solidFill>
                <a:latin typeface="Times New Roman"/>
                <a:cs typeface="Times New Roman"/>
              </a:rPr>
              <a:t>language</a:t>
            </a:r>
            <a:r>
              <a:rPr sz="545" spc="10" dirty="0">
                <a:solidFill>
                  <a:srgbClr val="232323"/>
                </a:solidFill>
                <a:latin typeface="Times New Roman"/>
                <a:cs typeface="Times New Roman"/>
              </a:rPr>
              <a:t> </a:t>
            </a:r>
            <a:r>
              <a:rPr sz="545" spc="13" dirty="0">
                <a:solidFill>
                  <a:srgbClr val="333333"/>
                </a:solidFill>
                <a:latin typeface="Times New Roman"/>
                <a:cs typeface="Times New Roman"/>
              </a:rPr>
              <a:t>with</a:t>
            </a:r>
            <a:r>
              <a:rPr sz="545" spc="-45" dirty="0">
                <a:solidFill>
                  <a:srgbClr val="333333"/>
                </a:solidFill>
                <a:latin typeface="Times New Roman"/>
                <a:cs typeface="Times New Roman"/>
              </a:rPr>
              <a:t> </a:t>
            </a:r>
            <a:r>
              <a:rPr sz="545" spc="13" dirty="0">
                <a:solidFill>
                  <a:srgbClr val="333333"/>
                </a:solidFill>
                <a:latin typeface="Times New Roman"/>
                <a:cs typeface="Times New Roman"/>
              </a:rPr>
              <a:t>the</a:t>
            </a:r>
            <a:r>
              <a:rPr sz="545" spc="45" dirty="0">
                <a:solidFill>
                  <a:srgbClr val="333333"/>
                </a:solidFill>
                <a:latin typeface="Times New Roman"/>
                <a:cs typeface="Times New Roman"/>
              </a:rPr>
              <a:t> </a:t>
            </a:r>
            <a:r>
              <a:rPr sz="545" spc="13" dirty="0">
                <a:solidFill>
                  <a:srgbClr val="333333"/>
                </a:solidFill>
                <a:latin typeface="Times New Roman"/>
                <a:cs typeface="Times New Roman"/>
              </a:rPr>
              <a:t>surrounding</a:t>
            </a:r>
            <a:r>
              <a:rPr sz="545" spc="19" dirty="0">
                <a:solidFill>
                  <a:srgbClr val="333333"/>
                </a:solidFill>
                <a:latin typeface="Times New Roman"/>
                <a:cs typeface="Times New Roman"/>
              </a:rPr>
              <a:t> </a:t>
            </a:r>
            <a:r>
              <a:rPr sz="545" spc="13" dirty="0">
                <a:solidFill>
                  <a:srgbClr val="333333"/>
                </a:solidFill>
                <a:latin typeface="Times New Roman"/>
                <a:cs typeface="Times New Roman"/>
              </a:rPr>
              <a:t>to</a:t>
            </a:r>
            <a:r>
              <a:rPr sz="545" spc="16" dirty="0">
                <a:solidFill>
                  <a:srgbClr val="333333"/>
                </a:solidFill>
                <a:latin typeface="Times New Roman"/>
                <a:cs typeface="Times New Roman"/>
              </a:rPr>
              <a:t> </a:t>
            </a:r>
            <a:r>
              <a:rPr sz="545" spc="-6" dirty="0">
                <a:solidFill>
                  <a:srgbClr val="424242"/>
                </a:solidFill>
                <a:latin typeface="Times New Roman"/>
                <a:cs typeface="Times New Roman"/>
              </a:rPr>
              <a:t>experience </a:t>
            </a:r>
            <a:r>
              <a:rPr sz="545" spc="-6" dirty="0">
                <a:solidFill>
                  <a:srgbClr val="333333"/>
                </a:solidFill>
                <a:latin typeface="Times New Roman"/>
                <a:cs typeface="Times New Roman"/>
              </a:rPr>
              <a:t>belonging.</a:t>
            </a:r>
            <a:endParaRPr sz="545">
              <a:latin typeface="Times New Roman"/>
              <a:cs typeface="Times New Roman"/>
            </a:endParaRPr>
          </a:p>
        </p:txBody>
      </p:sp>
      <p:sp>
        <p:nvSpPr>
          <p:cNvPr id="40" name="object 40"/>
          <p:cNvSpPr txBox="1"/>
          <p:nvPr/>
        </p:nvSpPr>
        <p:spPr>
          <a:xfrm>
            <a:off x="6372923" y="2236853"/>
            <a:ext cx="109142" cy="116716"/>
          </a:xfrm>
          <a:prstGeom prst="rect">
            <a:avLst/>
          </a:prstGeom>
        </p:spPr>
        <p:txBody>
          <a:bodyPr vert="horz" wrap="square" lIns="0" tIns="8145" rIns="0" bIns="0" rtlCol="0">
            <a:spAutoFit/>
          </a:bodyPr>
          <a:lstStyle/>
          <a:p>
            <a:pPr marL="8145">
              <a:spcBef>
                <a:spcPts val="64"/>
              </a:spcBef>
            </a:pPr>
            <a:r>
              <a:rPr sz="705" b="1" spc="-16" dirty="0">
                <a:solidFill>
                  <a:srgbClr val="424242"/>
                </a:solidFill>
                <a:latin typeface="Times New Roman"/>
                <a:cs typeface="Times New Roman"/>
              </a:rPr>
              <a:t>25</a:t>
            </a:r>
            <a:endParaRPr sz="705">
              <a:latin typeface="Times New Roman"/>
              <a:cs typeface="Times New Roman"/>
            </a:endParaRPr>
          </a:p>
        </p:txBody>
      </p:sp>
      <p:sp>
        <p:nvSpPr>
          <p:cNvPr id="41" name="object 41"/>
          <p:cNvSpPr txBox="1"/>
          <p:nvPr/>
        </p:nvSpPr>
        <p:spPr>
          <a:xfrm>
            <a:off x="4724058" y="2902778"/>
            <a:ext cx="1705133" cy="1058495"/>
          </a:xfrm>
          <a:prstGeom prst="rect">
            <a:avLst/>
          </a:prstGeom>
        </p:spPr>
        <p:txBody>
          <a:bodyPr vert="horz" wrap="square" lIns="0" tIns="0" rIns="0" bIns="0" rtlCol="0">
            <a:spAutoFit/>
          </a:bodyPr>
          <a:lstStyle/>
          <a:p>
            <a:pPr marL="1048198">
              <a:lnSpc>
                <a:spcPts val="1077"/>
              </a:lnSpc>
              <a:tabLst>
                <a:tab pos="1413887" algn="l"/>
              </a:tabLst>
            </a:pPr>
            <a:r>
              <a:rPr sz="4233" spc="-158" baseline="8838" dirty="0">
                <a:solidFill>
                  <a:srgbClr val="116EBA"/>
                </a:solidFill>
              </a:rPr>
              <a:t>■</a:t>
            </a:r>
            <a:r>
              <a:rPr sz="721" spc="19" baseline="51851" dirty="0">
                <a:solidFill>
                  <a:srgbClr val="4B6975"/>
                </a:solidFill>
              </a:rPr>
              <a:t>Funde</a:t>
            </a:r>
            <a:r>
              <a:rPr sz="721" spc="-96" baseline="51851" dirty="0">
                <a:solidFill>
                  <a:srgbClr val="4B6975"/>
                </a:solidFill>
              </a:rPr>
              <a:t>d</a:t>
            </a:r>
            <a:r>
              <a:rPr sz="481" spc="-414" dirty="0">
                <a:solidFill>
                  <a:srgbClr val="4B6975"/>
                </a:solidFill>
              </a:rPr>
              <a:t>o</a:t>
            </a:r>
            <a:r>
              <a:rPr sz="481" spc="-414" dirty="0">
                <a:solidFill>
                  <a:srgbClr val="2A4F66"/>
                </a:solidFill>
              </a:rPr>
              <a:t>r</a:t>
            </a:r>
            <a:r>
              <a:rPr sz="481" spc="-573" dirty="0">
                <a:solidFill>
                  <a:srgbClr val="4B6975"/>
                </a:solidFill>
              </a:rPr>
              <a:t>u</a:t>
            </a:r>
            <a:r>
              <a:rPr sz="481" spc="-1023" dirty="0">
                <a:solidFill>
                  <a:srgbClr val="4B6975"/>
                </a:solidFill>
              </a:rPr>
              <a:t>E</a:t>
            </a:r>
            <a:r>
              <a:rPr sz="481" spc="13" dirty="0">
                <a:solidFill>
                  <a:srgbClr val="4B6975"/>
                </a:solidFill>
              </a:rPr>
              <a:t>th</a:t>
            </a:r>
            <a:r>
              <a:rPr sz="481" spc="19" dirty="0">
                <a:solidFill>
                  <a:srgbClr val="4B6975"/>
                </a:solidFill>
              </a:rPr>
              <a:t>e</a:t>
            </a:r>
            <a:r>
              <a:rPr sz="481" dirty="0">
                <a:solidFill>
                  <a:srgbClr val="4B6975"/>
                </a:solidFill>
              </a:rPr>
              <a:t>	</a:t>
            </a:r>
            <a:r>
              <a:rPr sz="721" baseline="51851" dirty="0">
                <a:solidFill>
                  <a:srgbClr val="4B6975"/>
                </a:solidFill>
              </a:rPr>
              <a:t>b</a:t>
            </a:r>
            <a:r>
              <a:rPr sz="721" spc="-206" baseline="51851" dirty="0">
                <a:solidFill>
                  <a:srgbClr val="4B6975"/>
                </a:solidFill>
              </a:rPr>
              <a:t>y</a:t>
            </a:r>
            <a:r>
              <a:rPr sz="481" spc="-541" dirty="0">
                <a:solidFill>
                  <a:srgbClr val="4B6975"/>
                </a:solidFill>
              </a:rPr>
              <a:t>e</a:t>
            </a:r>
            <a:r>
              <a:rPr sz="481" dirty="0">
                <a:solidFill>
                  <a:srgbClr val="4B6975"/>
                </a:solidFill>
              </a:rPr>
              <a:t>p</a:t>
            </a:r>
            <a:r>
              <a:rPr sz="481" spc="61" dirty="0">
                <a:solidFill>
                  <a:srgbClr val="4B6975"/>
                </a:solidFill>
              </a:rPr>
              <a:t> </a:t>
            </a:r>
            <a:r>
              <a:rPr sz="481" spc="-77" dirty="0">
                <a:solidFill>
                  <a:srgbClr val="4B6975"/>
                </a:solidFill>
              </a:rPr>
              <a:t>anUnion</a:t>
            </a:r>
            <a:endParaRPr sz="481"/>
          </a:p>
          <a:p>
            <a:pPr marL="32578">
              <a:lnSpc>
                <a:spcPts val="619"/>
              </a:lnSpc>
            </a:pPr>
            <a:r>
              <a:rPr sz="545" dirty="0">
                <a:solidFill>
                  <a:srgbClr val="4B6975"/>
                </a:solidFill>
                <a:latin typeface="Times New Roman"/>
                <a:cs typeface="Times New Roman"/>
              </a:rPr>
              <a:t>Developing</a:t>
            </a:r>
            <a:r>
              <a:rPr sz="545" spc="99" dirty="0">
                <a:solidFill>
                  <a:srgbClr val="4B6975"/>
                </a:solidFill>
                <a:latin typeface="Times New Roman"/>
                <a:cs typeface="Times New Roman"/>
              </a:rPr>
              <a:t> </a:t>
            </a:r>
            <a:r>
              <a:rPr sz="545" dirty="0">
                <a:solidFill>
                  <a:srgbClr val="4B6975"/>
                </a:solidFill>
                <a:latin typeface="Times New Roman"/>
                <a:cs typeface="Times New Roman"/>
              </a:rPr>
              <a:t>emotional</a:t>
            </a:r>
            <a:r>
              <a:rPr sz="545" spc="125" dirty="0">
                <a:solidFill>
                  <a:srgbClr val="4B6975"/>
                </a:solidFill>
                <a:latin typeface="Times New Roman"/>
                <a:cs typeface="Times New Roman"/>
              </a:rPr>
              <a:t> </a:t>
            </a:r>
            <a:r>
              <a:rPr sz="545" dirty="0">
                <a:solidFill>
                  <a:srgbClr val="4B6975"/>
                </a:solidFill>
                <a:latin typeface="Times New Roman"/>
                <a:cs typeface="Times New Roman"/>
              </a:rPr>
              <a:t>res</a:t>
            </a:r>
            <a:r>
              <a:rPr sz="545" dirty="0">
                <a:solidFill>
                  <a:srgbClr val="424242"/>
                </a:solidFill>
                <a:latin typeface="Times New Roman"/>
                <a:cs typeface="Times New Roman"/>
              </a:rPr>
              <a:t>i</a:t>
            </a:r>
            <a:r>
              <a:rPr sz="545" dirty="0">
                <a:solidFill>
                  <a:srgbClr val="4B6975"/>
                </a:solidFill>
                <a:latin typeface="Times New Roman"/>
                <a:cs typeface="Times New Roman"/>
              </a:rPr>
              <a:t>l</a:t>
            </a:r>
            <a:r>
              <a:rPr sz="545" dirty="0">
                <a:solidFill>
                  <a:srgbClr val="424242"/>
                </a:solidFill>
                <a:latin typeface="Times New Roman"/>
                <a:cs typeface="Times New Roman"/>
              </a:rPr>
              <a:t>i</a:t>
            </a:r>
            <a:r>
              <a:rPr sz="545" dirty="0">
                <a:solidFill>
                  <a:srgbClr val="4B6975"/>
                </a:solidFill>
                <a:latin typeface="Times New Roman"/>
                <a:cs typeface="Times New Roman"/>
              </a:rPr>
              <a:t>ence</a:t>
            </a:r>
            <a:r>
              <a:rPr sz="545" spc="90" dirty="0">
                <a:solidFill>
                  <a:srgbClr val="4B6975"/>
                </a:solidFill>
                <a:latin typeface="Times New Roman"/>
                <a:cs typeface="Times New Roman"/>
              </a:rPr>
              <a:t> </a:t>
            </a:r>
            <a:r>
              <a:rPr sz="545" dirty="0">
                <a:solidFill>
                  <a:srgbClr val="4B6975"/>
                </a:solidFill>
                <a:latin typeface="Times New Roman"/>
                <a:cs typeface="Times New Roman"/>
              </a:rPr>
              <a:t>amonggifted</a:t>
            </a:r>
            <a:r>
              <a:rPr sz="545" spc="42" dirty="0">
                <a:solidFill>
                  <a:srgbClr val="4B6975"/>
                </a:solidFill>
                <a:latin typeface="Times New Roman"/>
                <a:cs typeface="Times New Roman"/>
              </a:rPr>
              <a:t> </a:t>
            </a:r>
            <a:r>
              <a:rPr sz="545" spc="-6" dirty="0">
                <a:solidFill>
                  <a:srgbClr val="4B6975"/>
                </a:solidFill>
                <a:latin typeface="Times New Roman"/>
                <a:cs typeface="Times New Roman"/>
              </a:rPr>
              <a:t>children.</a:t>
            </a:r>
            <a:endParaRPr sz="545">
              <a:latin typeface="Times New Roman"/>
              <a:cs typeface="Times New Roman"/>
            </a:endParaRPr>
          </a:p>
          <a:p>
            <a:pPr marL="25248">
              <a:spcBef>
                <a:spcPts val="616"/>
              </a:spcBef>
            </a:pPr>
            <a:r>
              <a:rPr sz="545" b="1" dirty="0">
                <a:solidFill>
                  <a:srgbClr val="424242"/>
                </a:solidFill>
                <a:latin typeface="Times New Roman"/>
                <a:cs typeface="Times New Roman"/>
              </a:rPr>
              <a:t>The</a:t>
            </a:r>
            <a:r>
              <a:rPr sz="545" b="1" spc="87" dirty="0">
                <a:solidFill>
                  <a:srgbClr val="424242"/>
                </a:solidFill>
                <a:latin typeface="Times New Roman"/>
                <a:cs typeface="Times New Roman"/>
              </a:rPr>
              <a:t> </a:t>
            </a:r>
            <a:r>
              <a:rPr sz="545" b="1" spc="48" dirty="0">
                <a:solidFill>
                  <a:srgbClr val="232323"/>
                </a:solidFill>
                <a:latin typeface="Times New Roman"/>
                <a:cs typeface="Times New Roman"/>
              </a:rPr>
              <a:t>messages</a:t>
            </a:r>
            <a:r>
              <a:rPr sz="545" b="1" dirty="0">
                <a:solidFill>
                  <a:srgbClr val="232323"/>
                </a:solidFill>
                <a:latin typeface="Times New Roman"/>
                <a:cs typeface="Times New Roman"/>
              </a:rPr>
              <a:t> </a:t>
            </a:r>
            <a:r>
              <a:rPr sz="545" b="1" spc="29" dirty="0">
                <a:solidFill>
                  <a:srgbClr val="333333"/>
                </a:solidFill>
                <a:latin typeface="Times New Roman"/>
                <a:cs typeface="Times New Roman"/>
              </a:rPr>
              <a:t>are:</a:t>
            </a:r>
            <a:endParaRPr sz="545">
              <a:latin typeface="Times New Roman"/>
              <a:cs typeface="Times New Roman"/>
            </a:endParaRPr>
          </a:p>
          <a:p>
            <a:pPr marL="119724">
              <a:spcBef>
                <a:spcPts val="42"/>
              </a:spcBef>
            </a:pPr>
            <a:r>
              <a:rPr sz="545" u="heavy" dirty="0">
                <a:solidFill>
                  <a:srgbClr val="333333"/>
                </a:solidFill>
                <a:uFill>
                  <a:solidFill>
                    <a:srgbClr val="232323"/>
                  </a:solidFill>
                </a:uFill>
                <a:latin typeface="Times New Roman"/>
                <a:cs typeface="Times New Roman"/>
              </a:rPr>
              <a:t>The</a:t>
            </a:r>
            <a:r>
              <a:rPr sz="545" u="heavy" spc="35" dirty="0">
                <a:solidFill>
                  <a:srgbClr val="333333"/>
                </a:solidFill>
                <a:uFill>
                  <a:solidFill>
                    <a:srgbClr val="232323"/>
                  </a:solidFill>
                </a:uFill>
                <a:latin typeface="Times New Roman"/>
                <a:cs typeface="Times New Roman"/>
              </a:rPr>
              <a:t> </a:t>
            </a:r>
            <a:r>
              <a:rPr sz="545" u="heavy" dirty="0">
                <a:solidFill>
                  <a:srgbClr val="333333"/>
                </a:solidFill>
                <a:uFill>
                  <a:solidFill>
                    <a:srgbClr val="232323"/>
                  </a:solidFill>
                </a:uFill>
                <a:latin typeface="Times New Roman"/>
                <a:cs typeface="Times New Roman"/>
              </a:rPr>
              <a:t>power</a:t>
            </a:r>
            <a:r>
              <a:rPr sz="545" u="heavy" spc="3" dirty="0">
                <a:solidFill>
                  <a:srgbClr val="333333"/>
                </a:solidFill>
                <a:uFill>
                  <a:solidFill>
                    <a:srgbClr val="232323"/>
                  </a:solidFill>
                </a:uFill>
                <a:latin typeface="Times New Roman"/>
                <a:cs typeface="Times New Roman"/>
              </a:rPr>
              <a:t> </a:t>
            </a:r>
            <a:r>
              <a:rPr sz="545" u="heavy" dirty="0">
                <a:solidFill>
                  <a:srgbClr val="333333"/>
                </a:solidFill>
                <a:uFill>
                  <a:solidFill>
                    <a:srgbClr val="232323"/>
                  </a:solidFill>
                </a:uFill>
                <a:latin typeface="Times New Roman"/>
                <a:cs typeface="Times New Roman"/>
              </a:rPr>
              <a:t>of</a:t>
            </a:r>
            <a:r>
              <a:rPr sz="545" u="heavy" spc="64" dirty="0">
                <a:solidFill>
                  <a:srgbClr val="333333"/>
                </a:solidFill>
                <a:uFill>
                  <a:solidFill>
                    <a:srgbClr val="232323"/>
                  </a:solidFill>
                </a:uFill>
                <a:latin typeface="Times New Roman"/>
                <a:cs typeface="Times New Roman"/>
              </a:rPr>
              <a:t> </a:t>
            </a:r>
            <a:r>
              <a:rPr sz="545" u="heavy" dirty="0">
                <a:solidFill>
                  <a:srgbClr val="232323"/>
                </a:solidFill>
                <a:uFill>
                  <a:solidFill>
                    <a:srgbClr val="232323"/>
                  </a:solidFill>
                </a:uFill>
                <a:latin typeface="Times New Roman"/>
                <a:cs typeface="Times New Roman"/>
              </a:rPr>
              <a:t>influencing:</a:t>
            </a:r>
            <a:r>
              <a:rPr sz="545" spc="-16" dirty="0">
                <a:solidFill>
                  <a:srgbClr val="232323"/>
                </a:solidFill>
                <a:latin typeface="Times New Roman"/>
                <a:cs typeface="Times New Roman"/>
              </a:rPr>
              <a:t> </a:t>
            </a:r>
            <a:r>
              <a:rPr sz="545" dirty="0">
                <a:solidFill>
                  <a:srgbClr val="424242"/>
                </a:solidFill>
                <a:latin typeface="Times New Roman"/>
                <a:cs typeface="Times New Roman"/>
              </a:rPr>
              <a:t>gifted</a:t>
            </a:r>
            <a:r>
              <a:rPr sz="545" spc="13" dirty="0">
                <a:solidFill>
                  <a:srgbClr val="424242"/>
                </a:solidFill>
                <a:latin typeface="Times New Roman"/>
                <a:cs typeface="Times New Roman"/>
              </a:rPr>
              <a:t> </a:t>
            </a:r>
            <a:r>
              <a:rPr sz="545" dirty="0">
                <a:solidFill>
                  <a:srgbClr val="232323"/>
                </a:solidFill>
                <a:latin typeface="Times New Roman"/>
                <a:cs typeface="Times New Roman"/>
              </a:rPr>
              <a:t>has</a:t>
            </a:r>
            <a:r>
              <a:rPr sz="545" spc="3" dirty="0">
                <a:solidFill>
                  <a:srgbClr val="232323"/>
                </a:solidFill>
                <a:latin typeface="Times New Roman"/>
                <a:cs typeface="Times New Roman"/>
              </a:rPr>
              <a:t> </a:t>
            </a:r>
            <a:r>
              <a:rPr sz="545" dirty="0">
                <a:solidFill>
                  <a:srgbClr val="333333"/>
                </a:solidFill>
                <a:latin typeface="Times New Roman"/>
                <a:cs typeface="Times New Roman"/>
              </a:rPr>
              <a:t>the</a:t>
            </a:r>
            <a:r>
              <a:rPr sz="545" spc="45" dirty="0">
                <a:solidFill>
                  <a:srgbClr val="333333"/>
                </a:solidFill>
                <a:latin typeface="Times New Roman"/>
                <a:cs typeface="Times New Roman"/>
              </a:rPr>
              <a:t> </a:t>
            </a:r>
            <a:r>
              <a:rPr sz="545" spc="-6" dirty="0">
                <a:solidFill>
                  <a:srgbClr val="424242"/>
                </a:solidFill>
                <a:latin typeface="Times New Roman"/>
                <a:cs typeface="Times New Roman"/>
              </a:rPr>
              <a:t>abilityand</a:t>
            </a:r>
            <a:endParaRPr sz="545">
              <a:latin typeface="Times New Roman"/>
              <a:cs typeface="Times New Roman"/>
            </a:endParaRPr>
          </a:p>
          <a:p>
            <a:pPr marL="121353" marR="11402" indent="2443">
              <a:lnSpc>
                <a:spcPct val="109600"/>
              </a:lnSpc>
              <a:spcBef>
                <a:spcPts val="22"/>
              </a:spcBef>
            </a:pPr>
            <a:r>
              <a:rPr sz="545" dirty="0">
                <a:solidFill>
                  <a:srgbClr val="333333"/>
                </a:solidFill>
                <a:latin typeface="Times New Roman"/>
                <a:cs typeface="Times New Roman"/>
              </a:rPr>
              <a:t>the</a:t>
            </a:r>
            <a:r>
              <a:rPr sz="545" spc="103" dirty="0">
                <a:solidFill>
                  <a:srgbClr val="333333"/>
                </a:solidFill>
                <a:latin typeface="Times New Roman"/>
                <a:cs typeface="Times New Roman"/>
              </a:rPr>
              <a:t> </a:t>
            </a:r>
            <a:r>
              <a:rPr sz="545" dirty="0">
                <a:solidFill>
                  <a:srgbClr val="424242"/>
                </a:solidFill>
                <a:latin typeface="Times New Roman"/>
                <a:cs typeface="Times New Roman"/>
              </a:rPr>
              <a:t>tendency</a:t>
            </a:r>
            <a:r>
              <a:rPr sz="545" spc="45" dirty="0">
                <a:solidFill>
                  <a:srgbClr val="424242"/>
                </a:solidFill>
                <a:latin typeface="Times New Roman"/>
                <a:cs typeface="Times New Roman"/>
              </a:rPr>
              <a:t> </a:t>
            </a:r>
            <a:r>
              <a:rPr sz="545" dirty="0">
                <a:solidFill>
                  <a:srgbClr val="333333"/>
                </a:solidFill>
                <a:latin typeface="Times New Roman"/>
                <a:cs typeface="Times New Roman"/>
              </a:rPr>
              <a:t>to</a:t>
            </a:r>
            <a:r>
              <a:rPr sz="545" spc="71" dirty="0">
                <a:solidFill>
                  <a:srgbClr val="333333"/>
                </a:solidFill>
                <a:latin typeface="Times New Roman"/>
                <a:cs typeface="Times New Roman"/>
              </a:rPr>
              <a:t> </a:t>
            </a:r>
            <a:r>
              <a:rPr sz="545" dirty="0">
                <a:solidFill>
                  <a:srgbClr val="333333"/>
                </a:solidFill>
                <a:latin typeface="Times New Roman"/>
                <a:cs typeface="Times New Roman"/>
              </a:rPr>
              <a:t>capture</a:t>
            </a:r>
            <a:r>
              <a:rPr sz="545" spc="-32" dirty="0">
                <a:solidFill>
                  <a:srgbClr val="333333"/>
                </a:solidFill>
                <a:latin typeface="Times New Roman"/>
                <a:cs typeface="Times New Roman"/>
              </a:rPr>
              <a:t> </a:t>
            </a:r>
            <a:r>
              <a:rPr sz="545" dirty="0">
                <a:solidFill>
                  <a:srgbClr val="333333"/>
                </a:solidFill>
                <a:latin typeface="Times New Roman"/>
                <a:cs typeface="Times New Roman"/>
              </a:rPr>
              <a:t>the</a:t>
            </a:r>
            <a:r>
              <a:rPr sz="545" spc="93" dirty="0">
                <a:solidFill>
                  <a:srgbClr val="333333"/>
                </a:solidFill>
                <a:latin typeface="Times New Roman"/>
                <a:cs typeface="Times New Roman"/>
              </a:rPr>
              <a:t> </a:t>
            </a:r>
            <a:r>
              <a:rPr sz="545" dirty="0">
                <a:solidFill>
                  <a:srgbClr val="424242"/>
                </a:solidFill>
                <a:latin typeface="Times New Roman"/>
                <a:cs typeface="Times New Roman"/>
              </a:rPr>
              <a:t>"big </a:t>
            </a:r>
            <a:r>
              <a:rPr sz="545" dirty="0">
                <a:solidFill>
                  <a:srgbClr val="232323"/>
                </a:solidFill>
                <a:latin typeface="Times New Roman"/>
                <a:cs typeface="Times New Roman"/>
              </a:rPr>
              <a:t>picture"</a:t>
            </a:r>
            <a:r>
              <a:rPr sz="545" spc="10" dirty="0">
                <a:solidFill>
                  <a:srgbClr val="232323"/>
                </a:solidFill>
                <a:latin typeface="Times New Roman"/>
                <a:cs typeface="Times New Roman"/>
              </a:rPr>
              <a:t> </a:t>
            </a:r>
            <a:r>
              <a:rPr sz="545" spc="-16" dirty="0">
                <a:solidFill>
                  <a:srgbClr val="232323"/>
                </a:solidFill>
                <a:latin typeface="Times New Roman"/>
                <a:cs typeface="Times New Roman"/>
              </a:rPr>
              <a:t>and</a:t>
            </a:r>
            <a:r>
              <a:rPr sz="545" spc="6" dirty="0">
                <a:solidFill>
                  <a:srgbClr val="232323"/>
                </a:solidFill>
                <a:latin typeface="Times New Roman"/>
                <a:cs typeface="Times New Roman"/>
              </a:rPr>
              <a:t> </a:t>
            </a:r>
            <a:r>
              <a:rPr sz="545" spc="6" dirty="0">
                <a:solidFill>
                  <a:srgbClr val="424242"/>
                </a:solidFill>
                <a:latin typeface="Times New Roman"/>
                <a:cs typeface="Times New Roman"/>
              </a:rPr>
              <a:t>sometimes</a:t>
            </a:r>
            <a:r>
              <a:rPr sz="545" spc="-6" dirty="0">
                <a:solidFill>
                  <a:srgbClr val="424242"/>
                </a:solidFill>
                <a:latin typeface="Times New Roman"/>
                <a:cs typeface="Times New Roman"/>
              </a:rPr>
              <a:t> </a:t>
            </a:r>
            <a:r>
              <a:rPr sz="545" spc="6" dirty="0">
                <a:solidFill>
                  <a:srgbClr val="333333"/>
                </a:solidFill>
                <a:latin typeface="Times New Roman"/>
                <a:cs typeface="Times New Roman"/>
              </a:rPr>
              <a:t>feel</a:t>
            </a:r>
            <a:r>
              <a:rPr sz="545" spc="-32" dirty="0">
                <a:solidFill>
                  <a:srgbClr val="333333"/>
                </a:solidFill>
                <a:latin typeface="Times New Roman"/>
                <a:cs typeface="Times New Roman"/>
              </a:rPr>
              <a:t> </a:t>
            </a:r>
            <a:r>
              <a:rPr sz="545" spc="6" dirty="0">
                <a:solidFill>
                  <a:srgbClr val="333333"/>
                </a:solidFill>
                <a:latin typeface="Times New Roman"/>
                <a:cs typeface="Times New Roman"/>
              </a:rPr>
              <a:t>inferior,</a:t>
            </a:r>
            <a:r>
              <a:rPr sz="545" spc="32" dirty="0">
                <a:solidFill>
                  <a:srgbClr val="333333"/>
                </a:solidFill>
                <a:latin typeface="Times New Roman"/>
                <a:cs typeface="Times New Roman"/>
              </a:rPr>
              <a:t> </a:t>
            </a:r>
            <a:r>
              <a:rPr sz="545" spc="6" dirty="0">
                <a:solidFill>
                  <a:srgbClr val="232323"/>
                </a:solidFill>
                <a:latin typeface="Times New Roman"/>
                <a:cs typeface="Times New Roman"/>
              </a:rPr>
              <a:t>powerless</a:t>
            </a:r>
            <a:r>
              <a:rPr sz="545" spc="13" dirty="0">
                <a:solidFill>
                  <a:srgbClr val="232323"/>
                </a:solidFill>
                <a:latin typeface="Times New Roman"/>
                <a:cs typeface="Times New Roman"/>
              </a:rPr>
              <a:t> </a:t>
            </a:r>
            <a:r>
              <a:rPr sz="545" spc="6" dirty="0">
                <a:solidFill>
                  <a:srgbClr val="424242"/>
                </a:solidFill>
                <a:latin typeface="Times New Roman"/>
                <a:cs typeface="Times New Roman"/>
              </a:rPr>
              <a:t>and</a:t>
            </a:r>
            <a:r>
              <a:rPr sz="545" spc="64" dirty="0">
                <a:solidFill>
                  <a:srgbClr val="424242"/>
                </a:solidFill>
                <a:latin typeface="Times New Roman"/>
                <a:cs typeface="Times New Roman"/>
              </a:rPr>
              <a:t> </a:t>
            </a:r>
            <a:r>
              <a:rPr sz="545" spc="6" dirty="0">
                <a:solidFill>
                  <a:srgbClr val="333333"/>
                </a:solidFill>
                <a:latin typeface="Times New Roman"/>
                <a:cs typeface="Times New Roman"/>
              </a:rPr>
              <a:t>despair</a:t>
            </a:r>
            <a:r>
              <a:rPr sz="545" spc="-3" dirty="0">
                <a:solidFill>
                  <a:srgbClr val="333333"/>
                </a:solidFill>
                <a:latin typeface="Times New Roman"/>
                <a:cs typeface="Times New Roman"/>
              </a:rPr>
              <a:t> </a:t>
            </a:r>
            <a:r>
              <a:rPr sz="545" spc="-16" dirty="0">
                <a:solidFill>
                  <a:srgbClr val="333333"/>
                </a:solidFill>
                <a:latin typeface="Times New Roman"/>
                <a:cs typeface="Times New Roman"/>
              </a:rPr>
              <a:t>via</a:t>
            </a:r>
            <a:r>
              <a:rPr sz="545" dirty="0">
                <a:solidFill>
                  <a:srgbClr val="333333"/>
                </a:solidFill>
                <a:latin typeface="Times New Roman"/>
                <a:cs typeface="Times New Roman"/>
              </a:rPr>
              <a:t> </a:t>
            </a:r>
            <a:r>
              <a:rPr sz="545" dirty="0">
                <a:solidFill>
                  <a:srgbClr val="232323"/>
                </a:solidFill>
                <a:latin typeface="Times New Roman"/>
                <a:cs typeface="Times New Roman"/>
              </a:rPr>
              <a:t>those</a:t>
            </a:r>
            <a:r>
              <a:rPr sz="545" spc="-32" dirty="0">
                <a:solidFill>
                  <a:srgbClr val="232323"/>
                </a:solidFill>
                <a:latin typeface="Times New Roman"/>
                <a:cs typeface="Times New Roman"/>
              </a:rPr>
              <a:t> </a:t>
            </a:r>
            <a:r>
              <a:rPr sz="545" dirty="0">
                <a:solidFill>
                  <a:srgbClr val="424242"/>
                </a:solidFill>
                <a:latin typeface="Times New Roman"/>
                <a:cs typeface="Times New Roman"/>
              </a:rPr>
              <a:t>"big</a:t>
            </a:r>
            <a:r>
              <a:rPr sz="545" spc="22" dirty="0">
                <a:solidFill>
                  <a:srgbClr val="424242"/>
                </a:solidFill>
                <a:latin typeface="Times New Roman"/>
                <a:cs typeface="Times New Roman"/>
              </a:rPr>
              <a:t> </a:t>
            </a:r>
            <a:r>
              <a:rPr sz="545" dirty="0">
                <a:solidFill>
                  <a:srgbClr val="232323"/>
                </a:solidFill>
                <a:latin typeface="Times New Roman"/>
                <a:cs typeface="Times New Roman"/>
              </a:rPr>
              <a:t>pictures".</a:t>
            </a:r>
            <a:r>
              <a:rPr sz="545" spc="-48" dirty="0">
                <a:solidFill>
                  <a:srgbClr val="232323"/>
                </a:solidFill>
                <a:latin typeface="Times New Roman"/>
                <a:cs typeface="Times New Roman"/>
              </a:rPr>
              <a:t> </a:t>
            </a:r>
            <a:r>
              <a:rPr sz="545" dirty="0">
                <a:solidFill>
                  <a:srgbClr val="333333"/>
                </a:solidFill>
                <a:latin typeface="Times New Roman"/>
                <a:cs typeface="Times New Roman"/>
              </a:rPr>
              <a:t>The</a:t>
            </a:r>
            <a:r>
              <a:rPr sz="545" spc="35" dirty="0">
                <a:solidFill>
                  <a:srgbClr val="333333"/>
                </a:solidFill>
                <a:latin typeface="Times New Roman"/>
                <a:cs typeface="Times New Roman"/>
              </a:rPr>
              <a:t> </a:t>
            </a:r>
            <a:r>
              <a:rPr sz="545" dirty="0">
                <a:solidFill>
                  <a:srgbClr val="424242"/>
                </a:solidFill>
                <a:latin typeface="Times New Roman"/>
                <a:cs typeface="Times New Roman"/>
              </a:rPr>
              <a:t>story</a:t>
            </a:r>
            <a:r>
              <a:rPr sz="545" spc="38" dirty="0">
                <a:solidFill>
                  <a:srgbClr val="424242"/>
                </a:solidFill>
                <a:latin typeface="Times New Roman"/>
                <a:cs typeface="Times New Roman"/>
              </a:rPr>
              <a:t> </a:t>
            </a:r>
            <a:r>
              <a:rPr sz="545" dirty="0">
                <a:solidFill>
                  <a:srgbClr val="333333"/>
                </a:solidFill>
                <a:latin typeface="Times New Roman"/>
                <a:cs typeface="Times New Roman"/>
              </a:rPr>
              <a:t>of</a:t>
            </a:r>
            <a:r>
              <a:rPr sz="545" spc="26" dirty="0">
                <a:solidFill>
                  <a:srgbClr val="333333"/>
                </a:solidFill>
                <a:latin typeface="Times New Roman"/>
                <a:cs typeface="Times New Roman"/>
              </a:rPr>
              <a:t> </a:t>
            </a:r>
            <a:r>
              <a:rPr sz="545" dirty="0">
                <a:solidFill>
                  <a:srgbClr val="333333"/>
                </a:solidFill>
                <a:latin typeface="Times New Roman"/>
                <a:cs typeface="Times New Roman"/>
              </a:rPr>
              <a:t>David </a:t>
            </a:r>
            <a:r>
              <a:rPr sz="545" dirty="0">
                <a:solidFill>
                  <a:srgbClr val="424242"/>
                </a:solidFill>
                <a:latin typeface="Times New Roman"/>
                <a:cs typeface="Times New Roman"/>
              </a:rPr>
              <a:t>vs.</a:t>
            </a:r>
            <a:r>
              <a:rPr sz="545" spc="-38" dirty="0">
                <a:solidFill>
                  <a:srgbClr val="424242"/>
                </a:solidFill>
                <a:latin typeface="Times New Roman"/>
                <a:cs typeface="Times New Roman"/>
              </a:rPr>
              <a:t> </a:t>
            </a:r>
            <a:r>
              <a:rPr sz="545" dirty="0">
                <a:solidFill>
                  <a:srgbClr val="333333"/>
                </a:solidFill>
                <a:latin typeface="Times New Roman"/>
                <a:cs typeface="Times New Roman"/>
              </a:rPr>
              <a:t>Goliath</a:t>
            </a:r>
            <a:r>
              <a:rPr sz="545" spc="48" dirty="0">
                <a:solidFill>
                  <a:srgbClr val="333333"/>
                </a:solidFill>
                <a:latin typeface="Times New Roman"/>
                <a:cs typeface="Times New Roman"/>
              </a:rPr>
              <a:t> </a:t>
            </a:r>
            <a:r>
              <a:rPr sz="545" dirty="0">
                <a:solidFill>
                  <a:srgbClr val="232323"/>
                </a:solidFill>
                <a:latin typeface="Times New Roman"/>
                <a:cs typeface="Times New Roman"/>
              </a:rPr>
              <a:t>is</a:t>
            </a:r>
            <a:r>
              <a:rPr sz="545" spc="71" dirty="0">
                <a:solidFill>
                  <a:srgbClr val="232323"/>
                </a:solidFill>
                <a:latin typeface="Times New Roman"/>
                <a:cs typeface="Times New Roman"/>
              </a:rPr>
              <a:t> </a:t>
            </a:r>
            <a:r>
              <a:rPr sz="545" spc="-32" dirty="0">
                <a:solidFill>
                  <a:srgbClr val="333333"/>
                </a:solidFill>
                <a:latin typeface="Times New Roman"/>
                <a:cs typeface="Times New Roman"/>
              </a:rPr>
              <a:t>a</a:t>
            </a:r>
            <a:r>
              <a:rPr sz="545" dirty="0">
                <a:solidFill>
                  <a:srgbClr val="333333"/>
                </a:solidFill>
                <a:latin typeface="Times New Roman"/>
                <a:cs typeface="Times New Roman"/>
              </a:rPr>
              <a:t> </a:t>
            </a:r>
            <a:r>
              <a:rPr sz="545" dirty="0">
                <a:solidFill>
                  <a:srgbClr val="424242"/>
                </a:solidFill>
                <a:latin typeface="Times New Roman"/>
                <a:cs typeface="Times New Roman"/>
              </a:rPr>
              <a:t>key</a:t>
            </a:r>
            <a:r>
              <a:rPr sz="545" spc="-38" dirty="0">
                <a:solidFill>
                  <a:srgbClr val="424242"/>
                </a:solidFill>
                <a:latin typeface="Times New Roman"/>
                <a:cs typeface="Times New Roman"/>
              </a:rPr>
              <a:t> </a:t>
            </a:r>
            <a:r>
              <a:rPr sz="545" spc="6" dirty="0">
                <a:solidFill>
                  <a:srgbClr val="424242"/>
                </a:solidFill>
                <a:latin typeface="Times New Roman"/>
                <a:cs typeface="Times New Roman"/>
              </a:rPr>
              <a:t>subject</a:t>
            </a:r>
            <a:r>
              <a:rPr sz="545" spc="-19" dirty="0">
                <a:solidFill>
                  <a:srgbClr val="424242"/>
                </a:solidFill>
                <a:latin typeface="Times New Roman"/>
                <a:cs typeface="Times New Roman"/>
              </a:rPr>
              <a:t> </a:t>
            </a:r>
            <a:r>
              <a:rPr sz="545" spc="6" dirty="0">
                <a:solidFill>
                  <a:srgbClr val="333333"/>
                </a:solidFill>
                <a:latin typeface="Times New Roman"/>
                <a:cs typeface="Times New Roman"/>
              </a:rPr>
              <a:t>where</a:t>
            </a:r>
            <a:r>
              <a:rPr sz="545" spc="-3" dirty="0">
                <a:solidFill>
                  <a:srgbClr val="333333"/>
                </a:solidFill>
                <a:latin typeface="Times New Roman"/>
                <a:cs typeface="Times New Roman"/>
              </a:rPr>
              <a:t> </a:t>
            </a:r>
            <a:r>
              <a:rPr sz="545" spc="6" dirty="0">
                <a:solidFill>
                  <a:srgbClr val="333333"/>
                </a:solidFill>
                <a:latin typeface="Times New Roman"/>
                <a:cs typeface="Times New Roman"/>
              </a:rPr>
              <a:t>the</a:t>
            </a:r>
            <a:r>
              <a:rPr sz="545" spc="35" dirty="0">
                <a:solidFill>
                  <a:srgbClr val="333333"/>
                </a:solidFill>
                <a:latin typeface="Times New Roman"/>
                <a:cs typeface="Times New Roman"/>
              </a:rPr>
              <a:t> </a:t>
            </a:r>
            <a:r>
              <a:rPr sz="545" spc="6" dirty="0">
                <a:solidFill>
                  <a:srgbClr val="333333"/>
                </a:solidFill>
                <a:latin typeface="Times New Roman"/>
                <a:cs typeface="Times New Roman"/>
              </a:rPr>
              <a:t>inferior</a:t>
            </a:r>
            <a:r>
              <a:rPr sz="545" spc="-10" dirty="0">
                <a:solidFill>
                  <a:srgbClr val="333333"/>
                </a:solidFill>
                <a:latin typeface="Times New Roman"/>
                <a:cs typeface="Times New Roman"/>
              </a:rPr>
              <a:t> </a:t>
            </a:r>
            <a:r>
              <a:rPr sz="545" spc="6" dirty="0">
                <a:solidFill>
                  <a:srgbClr val="333333"/>
                </a:solidFill>
                <a:latin typeface="Times New Roman"/>
                <a:cs typeface="Times New Roman"/>
              </a:rPr>
              <a:t>with</a:t>
            </a:r>
            <a:r>
              <a:rPr sz="545" spc="-3" dirty="0">
                <a:solidFill>
                  <a:srgbClr val="333333"/>
                </a:solidFill>
                <a:latin typeface="Times New Roman"/>
                <a:cs typeface="Times New Roman"/>
              </a:rPr>
              <a:t> </a:t>
            </a:r>
            <a:r>
              <a:rPr sz="545" spc="6" dirty="0">
                <a:solidFill>
                  <a:srgbClr val="333333"/>
                </a:solidFill>
                <a:latin typeface="Times New Roman"/>
                <a:cs typeface="Times New Roman"/>
              </a:rPr>
              <a:t>his</a:t>
            </a:r>
            <a:r>
              <a:rPr sz="545" spc="13" dirty="0">
                <a:solidFill>
                  <a:srgbClr val="333333"/>
                </a:solidFill>
                <a:latin typeface="Times New Roman"/>
                <a:cs typeface="Times New Roman"/>
              </a:rPr>
              <a:t> </a:t>
            </a:r>
            <a:r>
              <a:rPr sz="545" spc="6" dirty="0">
                <a:solidFill>
                  <a:srgbClr val="333333"/>
                </a:solidFill>
                <a:latin typeface="Times New Roman"/>
                <a:cs typeface="Times New Roman"/>
              </a:rPr>
              <a:t>wisdom </a:t>
            </a:r>
            <a:r>
              <a:rPr sz="545" spc="-6" dirty="0">
                <a:solidFill>
                  <a:srgbClr val="333333"/>
                </a:solidFill>
                <a:latin typeface="Times New Roman"/>
                <a:cs typeface="Times New Roman"/>
              </a:rPr>
              <a:t>defeat </a:t>
            </a:r>
            <a:r>
              <a:rPr sz="545" dirty="0">
                <a:solidFill>
                  <a:srgbClr val="333333"/>
                </a:solidFill>
                <a:latin typeface="Times New Roman"/>
                <a:cs typeface="Times New Roman"/>
              </a:rPr>
              <a:t>the</a:t>
            </a:r>
            <a:r>
              <a:rPr sz="545" spc="29" dirty="0">
                <a:solidFill>
                  <a:srgbClr val="333333"/>
                </a:solidFill>
                <a:latin typeface="Times New Roman"/>
                <a:cs typeface="Times New Roman"/>
              </a:rPr>
              <a:t> </a:t>
            </a:r>
            <a:r>
              <a:rPr sz="545" spc="-6" dirty="0">
                <a:solidFill>
                  <a:srgbClr val="333333"/>
                </a:solidFill>
                <a:latin typeface="Times New Roman"/>
                <a:cs typeface="Times New Roman"/>
              </a:rPr>
              <a:t>evil.</a:t>
            </a:r>
            <a:endParaRPr sz="545">
              <a:latin typeface="Times New Roman"/>
              <a:cs typeface="Times New Roman"/>
            </a:endParaRPr>
          </a:p>
        </p:txBody>
      </p:sp>
      <p:sp>
        <p:nvSpPr>
          <p:cNvPr id="42" name="object 42"/>
          <p:cNvSpPr txBox="1"/>
          <p:nvPr/>
        </p:nvSpPr>
        <p:spPr>
          <a:xfrm>
            <a:off x="6382097" y="4094293"/>
            <a:ext cx="105476" cy="111779"/>
          </a:xfrm>
          <a:prstGeom prst="rect">
            <a:avLst/>
          </a:prstGeom>
        </p:spPr>
        <p:txBody>
          <a:bodyPr vert="horz" wrap="square" lIns="0" tIns="8145" rIns="0" bIns="0" rtlCol="0">
            <a:spAutoFit/>
          </a:bodyPr>
          <a:lstStyle/>
          <a:p>
            <a:pPr marL="8145">
              <a:spcBef>
                <a:spcPts val="64"/>
              </a:spcBef>
            </a:pPr>
            <a:r>
              <a:rPr sz="673" spc="-16" dirty="0">
                <a:solidFill>
                  <a:srgbClr val="424242"/>
                </a:solidFill>
                <a:latin typeface="Times New Roman"/>
                <a:cs typeface="Times New Roman"/>
              </a:rPr>
              <a:t>26</a:t>
            </a:r>
            <a:endParaRPr sz="673">
              <a:latin typeface="Times New Roman"/>
              <a:cs typeface="Times New Roman"/>
            </a:endParaRPr>
          </a:p>
        </p:txBody>
      </p:sp>
      <p:sp>
        <p:nvSpPr>
          <p:cNvPr id="43" name="object 43"/>
          <p:cNvSpPr txBox="1"/>
          <p:nvPr/>
        </p:nvSpPr>
        <p:spPr>
          <a:xfrm>
            <a:off x="4753052" y="4702125"/>
            <a:ext cx="1673776" cy="972959"/>
          </a:xfrm>
          <a:prstGeom prst="rect">
            <a:avLst/>
          </a:prstGeom>
        </p:spPr>
        <p:txBody>
          <a:bodyPr vert="horz" wrap="square" lIns="0" tIns="0" rIns="0" bIns="0" rtlCol="0">
            <a:spAutoFit/>
          </a:bodyPr>
          <a:lstStyle/>
          <a:p>
            <a:pPr marL="1028244">
              <a:lnSpc>
                <a:spcPts val="875"/>
              </a:lnSpc>
            </a:pPr>
            <a:r>
              <a:rPr sz="2822" spc="-106" dirty="0">
                <a:solidFill>
                  <a:srgbClr val="116EBA"/>
                </a:solidFill>
              </a:rPr>
              <a:t>■</a:t>
            </a:r>
            <a:r>
              <a:rPr sz="481" spc="-10" dirty="0">
                <a:solidFill>
                  <a:srgbClr val="4B6975"/>
                </a:solidFill>
              </a:rPr>
              <a:t>Funde</a:t>
            </a:r>
            <a:r>
              <a:rPr sz="481" spc="55" dirty="0">
                <a:solidFill>
                  <a:srgbClr val="4B6975"/>
                </a:solidFill>
              </a:rPr>
              <a:t>d</a:t>
            </a:r>
            <a:r>
              <a:rPr sz="513" b="1" spc="-10" dirty="0">
                <a:solidFill>
                  <a:srgbClr val="4B6975"/>
                </a:solidFill>
              </a:rPr>
              <a:t>by</a:t>
            </a:r>
            <a:endParaRPr sz="513"/>
          </a:p>
          <a:p>
            <a:pPr marR="54568" algn="r">
              <a:lnSpc>
                <a:spcPts val="308"/>
              </a:lnSpc>
            </a:pPr>
            <a:r>
              <a:rPr sz="481" spc="-42" dirty="0">
                <a:solidFill>
                  <a:srgbClr val="4B6975"/>
                </a:solidFill>
              </a:rPr>
              <a:t>theEurope</a:t>
            </a:r>
            <a:r>
              <a:rPr sz="481" spc="-42" dirty="0">
                <a:solidFill>
                  <a:srgbClr val="5D8597"/>
                </a:solidFill>
              </a:rPr>
              <a:t>a</a:t>
            </a:r>
            <a:r>
              <a:rPr sz="481" spc="-42" dirty="0">
                <a:solidFill>
                  <a:srgbClr val="4B6975"/>
                </a:solidFill>
              </a:rPr>
              <a:t>nUnion</a:t>
            </a:r>
            <a:endParaRPr sz="481"/>
          </a:p>
          <a:p>
            <a:pPr marL="9366">
              <a:spcBef>
                <a:spcPts val="375"/>
              </a:spcBef>
            </a:pPr>
            <a:r>
              <a:rPr sz="545" dirty="0">
                <a:solidFill>
                  <a:srgbClr val="4B6975"/>
                </a:solidFill>
                <a:latin typeface="Times New Roman"/>
                <a:cs typeface="Times New Roman"/>
              </a:rPr>
              <a:t>Developing</a:t>
            </a:r>
            <a:r>
              <a:rPr sz="545" spc="42" dirty="0">
                <a:solidFill>
                  <a:srgbClr val="4B6975"/>
                </a:solidFill>
                <a:latin typeface="Times New Roman"/>
                <a:cs typeface="Times New Roman"/>
              </a:rPr>
              <a:t> </a:t>
            </a:r>
            <a:r>
              <a:rPr sz="545" dirty="0">
                <a:solidFill>
                  <a:srgbClr val="4B6975"/>
                </a:solidFill>
                <a:latin typeface="Times New Roman"/>
                <a:cs typeface="Times New Roman"/>
              </a:rPr>
              <a:t>emotional</a:t>
            </a:r>
            <a:r>
              <a:rPr sz="545" spc="64" dirty="0">
                <a:solidFill>
                  <a:srgbClr val="4B6975"/>
                </a:solidFill>
                <a:latin typeface="Times New Roman"/>
                <a:cs typeface="Times New Roman"/>
              </a:rPr>
              <a:t> </a:t>
            </a:r>
            <a:r>
              <a:rPr sz="545" dirty="0">
                <a:solidFill>
                  <a:srgbClr val="4B6975"/>
                </a:solidFill>
                <a:latin typeface="Times New Roman"/>
                <a:cs typeface="Times New Roman"/>
              </a:rPr>
              <a:t>resilience</a:t>
            </a:r>
            <a:r>
              <a:rPr sz="545" spc="48" dirty="0">
                <a:solidFill>
                  <a:srgbClr val="4B6975"/>
                </a:solidFill>
                <a:latin typeface="Times New Roman"/>
                <a:cs typeface="Times New Roman"/>
              </a:rPr>
              <a:t> </a:t>
            </a:r>
            <a:r>
              <a:rPr sz="545" dirty="0">
                <a:solidFill>
                  <a:srgbClr val="4B6975"/>
                </a:solidFill>
                <a:latin typeface="Times New Roman"/>
                <a:cs typeface="Times New Roman"/>
              </a:rPr>
              <a:t>among</a:t>
            </a:r>
            <a:r>
              <a:rPr sz="545" spc="32" dirty="0">
                <a:solidFill>
                  <a:srgbClr val="4B6975"/>
                </a:solidFill>
                <a:latin typeface="Times New Roman"/>
                <a:cs typeface="Times New Roman"/>
              </a:rPr>
              <a:t> </a:t>
            </a:r>
            <a:r>
              <a:rPr sz="545" dirty="0">
                <a:solidFill>
                  <a:srgbClr val="4B6975"/>
                </a:solidFill>
                <a:latin typeface="Times New Roman"/>
                <a:cs typeface="Times New Roman"/>
              </a:rPr>
              <a:t>gifted</a:t>
            </a:r>
            <a:r>
              <a:rPr sz="545" spc="38" dirty="0">
                <a:solidFill>
                  <a:srgbClr val="4B6975"/>
                </a:solidFill>
                <a:latin typeface="Times New Roman"/>
                <a:cs typeface="Times New Roman"/>
              </a:rPr>
              <a:t> </a:t>
            </a:r>
            <a:r>
              <a:rPr sz="545" spc="-6" dirty="0">
                <a:solidFill>
                  <a:srgbClr val="4B6975"/>
                </a:solidFill>
                <a:latin typeface="Times New Roman"/>
                <a:cs typeface="Times New Roman"/>
              </a:rPr>
              <a:t>c</a:t>
            </a:r>
            <a:r>
              <a:rPr sz="545" spc="-6" dirty="0">
                <a:solidFill>
                  <a:srgbClr val="2A4F66"/>
                </a:solidFill>
                <a:latin typeface="Times New Roman"/>
                <a:cs typeface="Times New Roman"/>
              </a:rPr>
              <a:t>hil</a:t>
            </a:r>
            <a:r>
              <a:rPr sz="545" spc="-6" dirty="0">
                <a:solidFill>
                  <a:srgbClr val="4B6975"/>
                </a:solidFill>
                <a:latin typeface="Times New Roman"/>
                <a:cs typeface="Times New Roman"/>
              </a:rPr>
              <a:t>dren</a:t>
            </a:r>
            <a:r>
              <a:rPr sz="545" spc="-6" dirty="0">
                <a:solidFill>
                  <a:srgbClr val="424242"/>
                </a:solidFill>
                <a:latin typeface="Times New Roman"/>
                <a:cs typeface="Times New Roman"/>
              </a:rPr>
              <a:t>.</a:t>
            </a:r>
            <a:endParaRPr sz="545">
              <a:latin typeface="Times New Roman"/>
              <a:cs typeface="Times New Roman"/>
            </a:endParaRPr>
          </a:p>
          <a:p>
            <a:pPr>
              <a:spcBef>
                <a:spcPts val="35"/>
              </a:spcBef>
            </a:pPr>
            <a:endParaRPr sz="545">
              <a:latin typeface="Times New Roman"/>
              <a:cs typeface="Times New Roman"/>
            </a:endParaRPr>
          </a:p>
          <a:p>
            <a:pPr marL="8145">
              <a:spcBef>
                <a:spcPts val="3"/>
              </a:spcBef>
            </a:pPr>
            <a:r>
              <a:rPr sz="545" b="1" dirty="0">
                <a:solidFill>
                  <a:srgbClr val="333333"/>
                </a:solidFill>
                <a:latin typeface="Times New Roman"/>
                <a:cs typeface="Times New Roman"/>
              </a:rPr>
              <a:t>The</a:t>
            </a:r>
            <a:r>
              <a:rPr sz="545" b="1" spc="93" dirty="0">
                <a:solidFill>
                  <a:srgbClr val="333333"/>
                </a:solidFill>
                <a:latin typeface="Times New Roman"/>
                <a:cs typeface="Times New Roman"/>
              </a:rPr>
              <a:t> </a:t>
            </a:r>
            <a:r>
              <a:rPr sz="545" b="1" spc="45" dirty="0">
                <a:solidFill>
                  <a:srgbClr val="333333"/>
                </a:solidFill>
                <a:latin typeface="Times New Roman"/>
                <a:cs typeface="Times New Roman"/>
              </a:rPr>
              <a:t>messages</a:t>
            </a:r>
            <a:r>
              <a:rPr sz="545" b="1" spc="-6" dirty="0">
                <a:solidFill>
                  <a:srgbClr val="333333"/>
                </a:solidFill>
                <a:latin typeface="Times New Roman"/>
                <a:cs typeface="Times New Roman"/>
              </a:rPr>
              <a:t> </a:t>
            </a:r>
            <a:r>
              <a:rPr sz="545" b="1" spc="35" dirty="0">
                <a:solidFill>
                  <a:srgbClr val="333333"/>
                </a:solidFill>
                <a:latin typeface="Times New Roman"/>
                <a:cs typeface="Times New Roman"/>
              </a:rPr>
              <a:t>are:</a:t>
            </a:r>
            <a:endParaRPr sz="545">
              <a:latin typeface="Times New Roman"/>
              <a:cs typeface="Times New Roman"/>
            </a:endParaRPr>
          </a:p>
          <a:p>
            <a:pPr marL="100992" marR="21990" indent="5294">
              <a:lnSpc>
                <a:spcPts val="621"/>
              </a:lnSpc>
              <a:spcBef>
                <a:spcPts val="87"/>
              </a:spcBef>
            </a:pPr>
            <a:r>
              <a:rPr sz="545" u="heavy" spc="6" dirty="0">
                <a:solidFill>
                  <a:srgbClr val="333333"/>
                </a:solidFill>
                <a:uFill>
                  <a:solidFill>
                    <a:srgbClr val="333333"/>
                  </a:solidFill>
                </a:uFill>
                <a:latin typeface="Times New Roman"/>
                <a:cs typeface="Times New Roman"/>
              </a:rPr>
              <a:t>Multiple</a:t>
            </a:r>
            <a:r>
              <a:rPr sz="545" u="heavy" spc="-42" dirty="0">
                <a:solidFill>
                  <a:srgbClr val="333333"/>
                </a:solidFill>
                <a:uFill>
                  <a:solidFill>
                    <a:srgbClr val="333333"/>
                  </a:solidFill>
                </a:uFill>
                <a:latin typeface="Times New Roman"/>
                <a:cs typeface="Times New Roman"/>
              </a:rPr>
              <a:t> </a:t>
            </a:r>
            <a:r>
              <a:rPr sz="545" u="heavy" spc="6" dirty="0">
                <a:solidFill>
                  <a:srgbClr val="424242"/>
                </a:solidFill>
                <a:uFill>
                  <a:solidFill>
                    <a:srgbClr val="333333"/>
                  </a:solidFill>
                </a:uFill>
                <a:latin typeface="Times New Roman"/>
                <a:cs typeface="Times New Roman"/>
              </a:rPr>
              <a:t>ways</a:t>
            </a:r>
            <a:r>
              <a:rPr sz="545" u="heavy" spc="-38" dirty="0">
                <a:solidFill>
                  <a:srgbClr val="424242"/>
                </a:solidFill>
                <a:uFill>
                  <a:solidFill>
                    <a:srgbClr val="333333"/>
                  </a:solidFill>
                </a:uFill>
                <a:latin typeface="Times New Roman"/>
                <a:cs typeface="Times New Roman"/>
              </a:rPr>
              <a:t> </a:t>
            </a:r>
            <a:r>
              <a:rPr sz="545" u="heavy" spc="13" dirty="0">
                <a:solidFill>
                  <a:srgbClr val="424242"/>
                </a:solidFill>
                <a:uFill>
                  <a:solidFill>
                    <a:srgbClr val="333333"/>
                  </a:solidFill>
                </a:uFill>
                <a:latin typeface="Times New Roman"/>
                <a:cs typeface="Times New Roman"/>
              </a:rPr>
              <a:t>to</a:t>
            </a:r>
            <a:r>
              <a:rPr sz="545" u="heavy" spc="3" dirty="0">
                <a:solidFill>
                  <a:srgbClr val="424242"/>
                </a:solidFill>
                <a:uFill>
                  <a:solidFill>
                    <a:srgbClr val="333333"/>
                  </a:solidFill>
                </a:uFill>
                <a:latin typeface="Times New Roman"/>
                <a:cs typeface="Times New Roman"/>
              </a:rPr>
              <a:t> </a:t>
            </a:r>
            <a:r>
              <a:rPr sz="545" u="heavy" spc="13" dirty="0">
                <a:solidFill>
                  <a:srgbClr val="333333"/>
                </a:solidFill>
                <a:uFill>
                  <a:solidFill>
                    <a:srgbClr val="333333"/>
                  </a:solidFill>
                </a:uFill>
                <a:latin typeface="Times New Roman"/>
                <a:cs typeface="Times New Roman"/>
              </a:rPr>
              <a:t>exist</a:t>
            </a:r>
            <a:r>
              <a:rPr sz="545" u="heavy" spc="-58" dirty="0">
                <a:solidFill>
                  <a:srgbClr val="333333"/>
                </a:solidFill>
                <a:uFill>
                  <a:solidFill>
                    <a:srgbClr val="333333"/>
                  </a:solidFill>
                </a:uFill>
                <a:latin typeface="Times New Roman"/>
                <a:cs typeface="Times New Roman"/>
              </a:rPr>
              <a:t> </a:t>
            </a:r>
            <a:r>
              <a:rPr sz="545" u="heavy" spc="13" dirty="0">
                <a:solidFill>
                  <a:srgbClr val="232323"/>
                </a:solidFill>
                <a:uFill>
                  <a:solidFill>
                    <a:srgbClr val="333333"/>
                  </a:solidFill>
                </a:uFill>
                <a:latin typeface="Times New Roman"/>
                <a:cs typeface="Times New Roman"/>
              </a:rPr>
              <a:t>in</a:t>
            </a:r>
            <a:r>
              <a:rPr sz="545" u="heavy" spc="10" dirty="0">
                <a:solidFill>
                  <a:srgbClr val="232323"/>
                </a:solidFill>
                <a:uFill>
                  <a:solidFill>
                    <a:srgbClr val="333333"/>
                  </a:solidFill>
                </a:uFill>
                <a:latin typeface="Times New Roman"/>
                <a:cs typeface="Times New Roman"/>
              </a:rPr>
              <a:t> </a:t>
            </a:r>
            <a:r>
              <a:rPr sz="545" u="heavy" spc="13" dirty="0">
                <a:solidFill>
                  <a:srgbClr val="333333"/>
                </a:solidFill>
                <a:uFill>
                  <a:solidFill>
                    <a:srgbClr val="333333"/>
                  </a:solidFill>
                </a:uFill>
                <a:latin typeface="Times New Roman"/>
                <a:cs typeface="Times New Roman"/>
              </a:rPr>
              <a:t>the</a:t>
            </a:r>
            <a:r>
              <a:rPr sz="545" u="heavy" spc="19" dirty="0">
                <a:solidFill>
                  <a:srgbClr val="333333"/>
                </a:solidFill>
                <a:uFill>
                  <a:solidFill>
                    <a:srgbClr val="333333"/>
                  </a:solidFill>
                </a:uFill>
                <a:latin typeface="Times New Roman"/>
                <a:cs typeface="Times New Roman"/>
              </a:rPr>
              <a:t> </a:t>
            </a:r>
            <a:r>
              <a:rPr sz="545" u="heavy" spc="6" dirty="0">
                <a:solidFill>
                  <a:srgbClr val="333333"/>
                </a:solidFill>
                <a:uFill>
                  <a:solidFill>
                    <a:srgbClr val="333333"/>
                  </a:solidFill>
                </a:uFill>
                <a:latin typeface="Times New Roman"/>
                <a:cs typeface="Times New Roman"/>
              </a:rPr>
              <a:t>world:</a:t>
            </a:r>
            <a:r>
              <a:rPr sz="545" spc="-29" dirty="0">
                <a:solidFill>
                  <a:srgbClr val="333333"/>
                </a:solidFill>
                <a:latin typeface="Times New Roman"/>
                <a:cs typeface="Times New Roman"/>
              </a:rPr>
              <a:t> </a:t>
            </a:r>
            <a:r>
              <a:rPr sz="545" spc="6" dirty="0">
                <a:solidFill>
                  <a:srgbClr val="424242"/>
                </a:solidFill>
                <a:latin typeface="Times New Roman"/>
                <a:cs typeface="Times New Roman"/>
              </a:rPr>
              <a:t>Gifted</a:t>
            </a:r>
            <a:r>
              <a:rPr sz="545" spc="-38" dirty="0">
                <a:solidFill>
                  <a:srgbClr val="424242"/>
                </a:solidFill>
                <a:latin typeface="Times New Roman"/>
                <a:cs typeface="Times New Roman"/>
              </a:rPr>
              <a:t> </a:t>
            </a:r>
            <a:r>
              <a:rPr sz="545" spc="13" dirty="0">
                <a:solidFill>
                  <a:srgbClr val="333333"/>
                </a:solidFill>
                <a:latin typeface="Times New Roman"/>
                <a:cs typeface="Times New Roman"/>
              </a:rPr>
              <a:t>tend</a:t>
            </a:r>
            <a:r>
              <a:rPr sz="545" spc="-48" dirty="0">
                <a:solidFill>
                  <a:srgbClr val="333333"/>
                </a:solidFill>
                <a:latin typeface="Times New Roman"/>
                <a:cs typeface="Times New Roman"/>
              </a:rPr>
              <a:t> </a:t>
            </a:r>
            <a:r>
              <a:rPr sz="545" spc="13" dirty="0">
                <a:solidFill>
                  <a:srgbClr val="424242"/>
                </a:solidFill>
                <a:latin typeface="Times New Roman"/>
                <a:cs typeface="Times New Roman"/>
              </a:rPr>
              <a:t>to</a:t>
            </a:r>
            <a:r>
              <a:rPr sz="545" spc="-16" dirty="0">
                <a:solidFill>
                  <a:srgbClr val="424242"/>
                </a:solidFill>
                <a:latin typeface="Times New Roman"/>
                <a:cs typeface="Times New Roman"/>
              </a:rPr>
              <a:t> see</a:t>
            </a:r>
            <a:r>
              <a:rPr sz="545" spc="6" dirty="0">
                <a:solidFill>
                  <a:srgbClr val="424242"/>
                </a:solidFill>
                <a:latin typeface="Times New Roman"/>
                <a:cs typeface="Times New Roman"/>
              </a:rPr>
              <a:t> </a:t>
            </a:r>
            <a:r>
              <a:rPr sz="545" spc="6" dirty="0">
                <a:solidFill>
                  <a:srgbClr val="333333"/>
                </a:solidFill>
                <a:latin typeface="Times New Roman"/>
                <a:cs typeface="Times New Roman"/>
              </a:rPr>
              <a:t>themselves</a:t>
            </a:r>
            <a:r>
              <a:rPr sz="545" spc="3" dirty="0">
                <a:solidFill>
                  <a:srgbClr val="333333"/>
                </a:solidFill>
                <a:latin typeface="Times New Roman"/>
                <a:cs typeface="Times New Roman"/>
              </a:rPr>
              <a:t> </a:t>
            </a:r>
            <a:r>
              <a:rPr sz="545" spc="6" dirty="0">
                <a:solidFill>
                  <a:srgbClr val="333333"/>
                </a:solidFill>
                <a:latin typeface="Times New Roman"/>
                <a:cs typeface="Times New Roman"/>
              </a:rPr>
              <a:t>as</a:t>
            </a:r>
            <a:r>
              <a:rPr sz="545" spc="38" dirty="0">
                <a:solidFill>
                  <a:srgbClr val="333333"/>
                </a:solidFill>
                <a:latin typeface="Times New Roman"/>
                <a:cs typeface="Times New Roman"/>
              </a:rPr>
              <a:t> </a:t>
            </a:r>
            <a:r>
              <a:rPr sz="545" spc="6" dirty="0">
                <a:solidFill>
                  <a:srgbClr val="333333"/>
                </a:solidFill>
                <a:latin typeface="Times New Roman"/>
                <a:cs typeface="Times New Roman"/>
              </a:rPr>
              <a:t>irregular</a:t>
            </a:r>
            <a:r>
              <a:rPr sz="545" spc="-6" dirty="0">
                <a:solidFill>
                  <a:srgbClr val="333333"/>
                </a:solidFill>
                <a:latin typeface="Times New Roman"/>
                <a:cs typeface="Times New Roman"/>
              </a:rPr>
              <a:t> </a:t>
            </a:r>
            <a:r>
              <a:rPr sz="545" spc="6" dirty="0">
                <a:solidFill>
                  <a:srgbClr val="424242"/>
                </a:solidFill>
                <a:latin typeface="Times New Roman"/>
                <a:cs typeface="Times New Roman"/>
              </a:rPr>
              <a:t>and</a:t>
            </a:r>
            <a:r>
              <a:rPr sz="545" spc="3" dirty="0">
                <a:solidFill>
                  <a:srgbClr val="424242"/>
                </a:solidFill>
                <a:latin typeface="Times New Roman"/>
                <a:cs typeface="Times New Roman"/>
              </a:rPr>
              <a:t> </a:t>
            </a:r>
            <a:r>
              <a:rPr sz="481" spc="38" dirty="0">
                <a:solidFill>
                  <a:srgbClr val="565656"/>
                </a:solidFill>
                <a:latin typeface="Times New Roman"/>
                <a:cs typeface="Times New Roman"/>
              </a:rPr>
              <a:t>s</a:t>
            </a:r>
            <a:r>
              <a:rPr sz="481" spc="38" dirty="0">
                <a:solidFill>
                  <a:srgbClr val="232323"/>
                </a:solidFill>
                <a:latin typeface="Times New Roman"/>
                <a:cs typeface="Times New Roman"/>
              </a:rPr>
              <a:t>t</a:t>
            </a:r>
            <a:r>
              <a:rPr sz="481" spc="38" dirty="0">
                <a:solidFill>
                  <a:srgbClr val="424242"/>
                </a:solidFill>
                <a:latin typeface="Times New Roman"/>
                <a:cs typeface="Times New Roman"/>
              </a:rPr>
              <a:t>range</a:t>
            </a:r>
            <a:r>
              <a:rPr sz="481" spc="64" dirty="0">
                <a:solidFill>
                  <a:srgbClr val="424242"/>
                </a:solidFill>
                <a:latin typeface="Times New Roman"/>
                <a:cs typeface="Times New Roman"/>
              </a:rPr>
              <a:t> </a:t>
            </a:r>
            <a:r>
              <a:rPr sz="481" spc="35" dirty="0">
                <a:solidFill>
                  <a:srgbClr val="424242"/>
                </a:solidFill>
                <a:latin typeface="Times New Roman"/>
                <a:cs typeface="Times New Roman"/>
              </a:rPr>
              <a:t>to</a:t>
            </a:r>
            <a:r>
              <a:rPr sz="481" spc="48" dirty="0">
                <a:solidFill>
                  <a:srgbClr val="424242"/>
                </a:solidFill>
                <a:latin typeface="Times New Roman"/>
                <a:cs typeface="Times New Roman"/>
              </a:rPr>
              <a:t> </a:t>
            </a:r>
            <a:r>
              <a:rPr sz="481" spc="35" dirty="0">
                <a:solidFill>
                  <a:srgbClr val="424242"/>
                </a:solidFill>
                <a:latin typeface="Times New Roman"/>
                <a:cs typeface="Times New Roman"/>
              </a:rPr>
              <a:t>the</a:t>
            </a:r>
            <a:r>
              <a:rPr sz="481" dirty="0">
                <a:solidFill>
                  <a:srgbClr val="424242"/>
                </a:solidFill>
                <a:latin typeface="Times New Roman"/>
                <a:cs typeface="Times New Roman"/>
              </a:rPr>
              <a:t> </a:t>
            </a:r>
            <a:r>
              <a:rPr sz="481" spc="-6" dirty="0">
                <a:solidFill>
                  <a:srgbClr val="424242"/>
                </a:solidFill>
                <a:latin typeface="Times New Roman"/>
                <a:cs typeface="Times New Roman"/>
              </a:rPr>
              <a:t>society.</a:t>
            </a:r>
            <a:endParaRPr sz="481">
              <a:latin typeface="Times New Roman"/>
              <a:cs typeface="Times New Roman"/>
            </a:endParaRPr>
          </a:p>
          <a:p>
            <a:pPr marL="99363">
              <a:spcBef>
                <a:spcPts val="3"/>
              </a:spcBef>
            </a:pPr>
            <a:r>
              <a:rPr sz="545" spc="13" dirty="0">
                <a:solidFill>
                  <a:srgbClr val="333333"/>
                </a:solidFill>
                <a:latin typeface="Times New Roman"/>
                <a:cs typeface="Times New Roman"/>
              </a:rPr>
              <a:t>They</a:t>
            </a:r>
            <a:r>
              <a:rPr sz="545" spc="-35" dirty="0">
                <a:solidFill>
                  <a:srgbClr val="333333"/>
                </a:solidFill>
                <a:latin typeface="Times New Roman"/>
                <a:cs typeface="Times New Roman"/>
              </a:rPr>
              <a:t> </a:t>
            </a:r>
            <a:r>
              <a:rPr sz="545" spc="13" dirty="0">
                <a:solidFill>
                  <a:srgbClr val="232323"/>
                </a:solidFill>
                <a:latin typeface="Times New Roman"/>
                <a:cs typeface="Times New Roman"/>
              </a:rPr>
              <a:t>tend</a:t>
            </a:r>
            <a:r>
              <a:rPr sz="545" spc="51" dirty="0">
                <a:solidFill>
                  <a:srgbClr val="232323"/>
                </a:solidFill>
                <a:latin typeface="Times New Roman"/>
                <a:cs typeface="Times New Roman"/>
              </a:rPr>
              <a:t> </a:t>
            </a:r>
            <a:r>
              <a:rPr sz="545" spc="13" dirty="0">
                <a:solidFill>
                  <a:srgbClr val="424242"/>
                </a:solidFill>
                <a:latin typeface="Times New Roman"/>
                <a:cs typeface="Times New Roman"/>
              </a:rPr>
              <a:t>to</a:t>
            </a:r>
            <a:r>
              <a:rPr sz="545" spc="-32" dirty="0">
                <a:solidFill>
                  <a:srgbClr val="424242"/>
                </a:solidFill>
                <a:latin typeface="Times New Roman"/>
                <a:cs typeface="Times New Roman"/>
              </a:rPr>
              <a:t> </a:t>
            </a:r>
            <a:r>
              <a:rPr sz="545" spc="6" dirty="0">
                <a:solidFill>
                  <a:srgbClr val="333333"/>
                </a:solidFill>
                <a:latin typeface="Times New Roman"/>
                <a:cs typeface="Times New Roman"/>
              </a:rPr>
              <a:t>become </a:t>
            </a:r>
            <a:r>
              <a:rPr sz="545" spc="13" dirty="0">
                <a:solidFill>
                  <a:srgbClr val="232323"/>
                </a:solidFill>
                <a:latin typeface="Times New Roman"/>
                <a:cs typeface="Times New Roman"/>
              </a:rPr>
              <a:t>introvert.</a:t>
            </a:r>
            <a:r>
              <a:rPr sz="545" spc="-58" dirty="0">
                <a:solidFill>
                  <a:srgbClr val="232323"/>
                </a:solidFill>
                <a:latin typeface="Times New Roman"/>
                <a:cs typeface="Times New Roman"/>
              </a:rPr>
              <a:t> </a:t>
            </a:r>
            <a:r>
              <a:rPr sz="545" spc="13" dirty="0">
                <a:solidFill>
                  <a:srgbClr val="333333"/>
                </a:solidFill>
                <a:latin typeface="Times New Roman"/>
                <a:cs typeface="Times New Roman"/>
              </a:rPr>
              <a:t>They</a:t>
            </a:r>
            <a:r>
              <a:rPr sz="545" spc="-35" dirty="0">
                <a:solidFill>
                  <a:srgbClr val="333333"/>
                </a:solidFill>
                <a:latin typeface="Times New Roman"/>
                <a:cs typeface="Times New Roman"/>
              </a:rPr>
              <a:t> </a:t>
            </a:r>
            <a:r>
              <a:rPr sz="545" spc="13" dirty="0">
                <a:solidFill>
                  <a:srgbClr val="424242"/>
                </a:solidFill>
                <a:latin typeface="Times New Roman"/>
                <a:cs typeface="Times New Roman"/>
              </a:rPr>
              <a:t>need</a:t>
            </a:r>
            <a:r>
              <a:rPr sz="545" spc="-13" dirty="0">
                <a:solidFill>
                  <a:srgbClr val="424242"/>
                </a:solidFill>
                <a:latin typeface="Times New Roman"/>
                <a:cs typeface="Times New Roman"/>
              </a:rPr>
              <a:t> </a:t>
            </a:r>
            <a:r>
              <a:rPr sz="545" spc="13" dirty="0">
                <a:solidFill>
                  <a:srgbClr val="333333"/>
                </a:solidFill>
                <a:latin typeface="Times New Roman"/>
                <a:cs typeface="Times New Roman"/>
              </a:rPr>
              <a:t>guidance</a:t>
            </a:r>
            <a:r>
              <a:rPr sz="545" spc="-38" dirty="0">
                <a:solidFill>
                  <a:srgbClr val="333333"/>
                </a:solidFill>
                <a:latin typeface="Times New Roman"/>
                <a:cs typeface="Times New Roman"/>
              </a:rPr>
              <a:t> </a:t>
            </a:r>
            <a:r>
              <a:rPr sz="545" spc="-16" dirty="0">
                <a:solidFill>
                  <a:srgbClr val="333333"/>
                </a:solidFill>
                <a:latin typeface="Times New Roman"/>
                <a:cs typeface="Times New Roman"/>
              </a:rPr>
              <a:t>to</a:t>
            </a:r>
            <a:endParaRPr sz="545">
              <a:latin typeface="Times New Roman"/>
              <a:cs typeface="Times New Roman"/>
            </a:endParaRPr>
          </a:p>
          <a:p>
            <a:pPr marL="103843" marR="3258" indent="-1629">
              <a:lnSpc>
                <a:spcPct val="107800"/>
              </a:lnSpc>
              <a:spcBef>
                <a:spcPts val="13"/>
              </a:spcBef>
            </a:pPr>
            <a:r>
              <a:rPr sz="545" spc="6" dirty="0">
                <a:solidFill>
                  <a:srgbClr val="424242"/>
                </a:solidFill>
                <a:latin typeface="Times New Roman"/>
                <a:cs typeface="Times New Roman"/>
              </a:rPr>
              <a:t>go</a:t>
            </a:r>
            <a:r>
              <a:rPr sz="545" spc="-42" dirty="0">
                <a:solidFill>
                  <a:srgbClr val="424242"/>
                </a:solidFill>
                <a:latin typeface="Times New Roman"/>
                <a:cs typeface="Times New Roman"/>
              </a:rPr>
              <a:t> </a:t>
            </a:r>
            <a:r>
              <a:rPr sz="545" spc="6" dirty="0">
                <a:solidFill>
                  <a:srgbClr val="424242"/>
                </a:solidFill>
                <a:latin typeface="Times New Roman"/>
                <a:cs typeface="Times New Roman"/>
              </a:rPr>
              <a:t>out</a:t>
            </a:r>
            <a:r>
              <a:rPr sz="545" spc="35" dirty="0">
                <a:solidFill>
                  <a:srgbClr val="424242"/>
                </a:solidFill>
                <a:latin typeface="Times New Roman"/>
                <a:cs typeface="Times New Roman"/>
              </a:rPr>
              <a:t> </a:t>
            </a:r>
            <a:r>
              <a:rPr sz="545" spc="6" dirty="0">
                <a:solidFill>
                  <a:srgbClr val="333333"/>
                </a:solidFill>
                <a:latin typeface="Times New Roman"/>
                <a:cs typeface="Times New Roman"/>
              </a:rPr>
              <a:t>to</a:t>
            </a:r>
            <a:r>
              <a:rPr sz="545" spc="13" dirty="0">
                <a:solidFill>
                  <a:srgbClr val="333333"/>
                </a:solidFill>
                <a:latin typeface="Times New Roman"/>
                <a:cs typeface="Times New Roman"/>
              </a:rPr>
              <a:t> </a:t>
            </a:r>
            <a:r>
              <a:rPr sz="545" spc="6" dirty="0">
                <a:solidFill>
                  <a:srgbClr val="424242"/>
                </a:solidFill>
                <a:latin typeface="Times New Roman"/>
                <a:cs typeface="Times New Roman"/>
              </a:rPr>
              <a:t>the</a:t>
            </a:r>
            <a:r>
              <a:rPr sz="545" spc="32" dirty="0">
                <a:solidFill>
                  <a:srgbClr val="424242"/>
                </a:solidFill>
                <a:latin typeface="Times New Roman"/>
                <a:cs typeface="Times New Roman"/>
              </a:rPr>
              <a:t> </a:t>
            </a:r>
            <a:r>
              <a:rPr sz="545" spc="6" dirty="0">
                <a:solidFill>
                  <a:srgbClr val="424242"/>
                </a:solidFill>
                <a:latin typeface="Times New Roman"/>
                <a:cs typeface="Times New Roman"/>
              </a:rPr>
              <a:t>world</a:t>
            </a:r>
            <a:r>
              <a:rPr sz="545" spc="-13" dirty="0">
                <a:solidFill>
                  <a:srgbClr val="424242"/>
                </a:solidFill>
                <a:latin typeface="Times New Roman"/>
                <a:cs typeface="Times New Roman"/>
              </a:rPr>
              <a:t> </a:t>
            </a:r>
            <a:r>
              <a:rPr sz="545" spc="6" dirty="0">
                <a:solidFill>
                  <a:srgbClr val="424242"/>
                </a:solidFill>
                <a:latin typeface="Times New Roman"/>
                <a:cs typeface="Times New Roman"/>
              </a:rPr>
              <a:t>and</a:t>
            </a:r>
            <a:r>
              <a:rPr sz="545" spc="99" dirty="0">
                <a:solidFill>
                  <a:srgbClr val="424242"/>
                </a:solidFill>
                <a:latin typeface="Times New Roman"/>
                <a:cs typeface="Times New Roman"/>
              </a:rPr>
              <a:t> </a:t>
            </a:r>
            <a:r>
              <a:rPr sz="545" spc="6" dirty="0">
                <a:solidFill>
                  <a:srgbClr val="232323"/>
                </a:solidFill>
                <a:latin typeface="Times New Roman"/>
                <a:cs typeface="Times New Roman"/>
              </a:rPr>
              <a:t>be</a:t>
            </a:r>
            <a:r>
              <a:rPr sz="545" spc="-35" dirty="0">
                <a:solidFill>
                  <a:srgbClr val="232323"/>
                </a:solidFill>
                <a:latin typeface="Times New Roman"/>
                <a:cs typeface="Times New Roman"/>
              </a:rPr>
              <a:t> </a:t>
            </a:r>
            <a:r>
              <a:rPr sz="545" spc="6" dirty="0">
                <a:solidFill>
                  <a:srgbClr val="333333"/>
                </a:solidFill>
                <a:latin typeface="Times New Roman"/>
                <a:cs typeface="Times New Roman"/>
              </a:rPr>
              <a:t>part</a:t>
            </a:r>
            <a:r>
              <a:rPr sz="545" spc="-32" dirty="0">
                <a:solidFill>
                  <a:srgbClr val="333333"/>
                </a:solidFill>
                <a:latin typeface="Times New Roman"/>
                <a:cs typeface="Times New Roman"/>
              </a:rPr>
              <a:t> </a:t>
            </a:r>
            <a:r>
              <a:rPr sz="545" spc="6" dirty="0">
                <a:solidFill>
                  <a:srgbClr val="333333"/>
                </a:solidFill>
                <a:latin typeface="Times New Roman"/>
                <a:cs typeface="Times New Roman"/>
              </a:rPr>
              <a:t>of</a:t>
            </a:r>
            <a:r>
              <a:rPr sz="545" spc="-22" dirty="0">
                <a:solidFill>
                  <a:srgbClr val="333333"/>
                </a:solidFill>
                <a:latin typeface="Times New Roman"/>
                <a:cs typeface="Times New Roman"/>
              </a:rPr>
              <a:t> </a:t>
            </a:r>
            <a:r>
              <a:rPr sz="545" spc="6" dirty="0">
                <a:solidFill>
                  <a:srgbClr val="333333"/>
                </a:solidFill>
                <a:latin typeface="Times New Roman"/>
                <a:cs typeface="Times New Roman"/>
              </a:rPr>
              <a:t>it</a:t>
            </a:r>
            <a:r>
              <a:rPr sz="545" spc="22" dirty="0">
                <a:solidFill>
                  <a:srgbClr val="333333"/>
                </a:solidFill>
                <a:latin typeface="Times New Roman"/>
                <a:cs typeface="Times New Roman"/>
              </a:rPr>
              <a:t> </a:t>
            </a:r>
            <a:r>
              <a:rPr sz="545" spc="-6" dirty="0">
                <a:solidFill>
                  <a:srgbClr val="424242"/>
                </a:solidFill>
                <a:latin typeface="Times New Roman"/>
                <a:cs typeface="Times New Roman"/>
              </a:rPr>
              <a:t>using</a:t>
            </a:r>
            <a:r>
              <a:rPr sz="545" spc="-6" dirty="0">
                <a:solidFill>
                  <a:srgbClr val="565656"/>
                </a:solidFill>
                <a:latin typeface="Times New Roman"/>
                <a:cs typeface="Times New Roman"/>
              </a:rPr>
              <a:t>their</a:t>
            </a:r>
            <a:r>
              <a:rPr sz="545" spc="13" dirty="0">
                <a:solidFill>
                  <a:srgbClr val="565656"/>
                </a:solidFill>
                <a:latin typeface="Times New Roman"/>
                <a:cs typeface="Times New Roman"/>
              </a:rPr>
              <a:t> strengths</a:t>
            </a:r>
            <a:r>
              <a:rPr sz="545" spc="-45" dirty="0">
                <a:solidFill>
                  <a:srgbClr val="565656"/>
                </a:solidFill>
                <a:latin typeface="Times New Roman"/>
                <a:cs typeface="Times New Roman"/>
              </a:rPr>
              <a:t> </a:t>
            </a:r>
            <a:r>
              <a:rPr sz="545" spc="13" dirty="0">
                <a:solidFill>
                  <a:srgbClr val="333333"/>
                </a:solidFill>
                <a:latin typeface="Times New Roman"/>
                <a:cs typeface="Times New Roman"/>
              </a:rPr>
              <a:t>to</a:t>
            </a:r>
            <a:r>
              <a:rPr sz="545" spc="38" dirty="0">
                <a:solidFill>
                  <a:srgbClr val="333333"/>
                </a:solidFill>
                <a:latin typeface="Times New Roman"/>
                <a:cs typeface="Times New Roman"/>
              </a:rPr>
              <a:t> </a:t>
            </a:r>
            <a:r>
              <a:rPr sz="545" spc="6" dirty="0">
                <a:solidFill>
                  <a:srgbClr val="333333"/>
                </a:solidFill>
                <a:latin typeface="Times New Roman"/>
                <a:cs typeface="Times New Roman"/>
              </a:rPr>
              <a:t>become</a:t>
            </a:r>
            <a:r>
              <a:rPr sz="545" spc="3" dirty="0">
                <a:solidFill>
                  <a:srgbClr val="333333"/>
                </a:solidFill>
                <a:latin typeface="Times New Roman"/>
                <a:cs typeface="Times New Roman"/>
              </a:rPr>
              <a:t> </a:t>
            </a:r>
            <a:r>
              <a:rPr sz="545" spc="13" dirty="0">
                <a:solidFill>
                  <a:srgbClr val="333333"/>
                </a:solidFill>
                <a:latin typeface="Times New Roman"/>
                <a:cs typeface="Times New Roman"/>
              </a:rPr>
              <a:t>equal</a:t>
            </a:r>
            <a:r>
              <a:rPr sz="545" spc="-35" dirty="0">
                <a:solidFill>
                  <a:srgbClr val="333333"/>
                </a:solidFill>
                <a:latin typeface="Times New Roman"/>
                <a:cs typeface="Times New Roman"/>
              </a:rPr>
              <a:t> </a:t>
            </a:r>
            <a:r>
              <a:rPr sz="545" spc="13" dirty="0">
                <a:solidFill>
                  <a:srgbClr val="424242"/>
                </a:solidFill>
                <a:latin typeface="Times New Roman"/>
                <a:cs typeface="Times New Roman"/>
              </a:rPr>
              <a:t>and</a:t>
            </a:r>
            <a:r>
              <a:rPr sz="545" spc="35" dirty="0">
                <a:solidFill>
                  <a:srgbClr val="424242"/>
                </a:solidFill>
                <a:latin typeface="Times New Roman"/>
                <a:cs typeface="Times New Roman"/>
              </a:rPr>
              <a:t> </a:t>
            </a:r>
            <a:r>
              <a:rPr sz="545" spc="6" dirty="0">
                <a:solidFill>
                  <a:srgbClr val="333333"/>
                </a:solidFill>
                <a:latin typeface="Times New Roman"/>
                <a:cs typeface="Times New Roman"/>
              </a:rPr>
              <a:t>influencing</a:t>
            </a:r>
            <a:r>
              <a:rPr sz="545" spc="29" dirty="0">
                <a:solidFill>
                  <a:srgbClr val="333333"/>
                </a:solidFill>
                <a:latin typeface="Times New Roman"/>
                <a:cs typeface="Times New Roman"/>
              </a:rPr>
              <a:t> </a:t>
            </a:r>
            <a:r>
              <a:rPr sz="545" spc="13" dirty="0">
                <a:solidFill>
                  <a:srgbClr val="333333"/>
                </a:solidFill>
                <a:latin typeface="Times New Roman"/>
                <a:cs typeface="Times New Roman"/>
              </a:rPr>
              <a:t>member</a:t>
            </a:r>
            <a:r>
              <a:rPr sz="545" spc="-6" dirty="0">
                <a:solidFill>
                  <a:srgbClr val="333333"/>
                </a:solidFill>
                <a:latin typeface="Times New Roman"/>
                <a:cs typeface="Times New Roman"/>
              </a:rPr>
              <a:t> </a:t>
            </a:r>
            <a:r>
              <a:rPr sz="545" spc="-16" dirty="0">
                <a:solidFill>
                  <a:srgbClr val="333333"/>
                </a:solidFill>
                <a:latin typeface="Times New Roman"/>
                <a:cs typeface="Times New Roman"/>
              </a:rPr>
              <a:t>of</a:t>
            </a:r>
            <a:r>
              <a:rPr sz="545" spc="13" dirty="0">
                <a:solidFill>
                  <a:srgbClr val="333333"/>
                </a:solidFill>
                <a:latin typeface="Times New Roman"/>
                <a:cs typeface="Times New Roman"/>
              </a:rPr>
              <a:t> their</a:t>
            </a:r>
            <a:r>
              <a:rPr sz="545" spc="-3" dirty="0">
                <a:solidFill>
                  <a:srgbClr val="333333"/>
                </a:solidFill>
                <a:latin typeface="Times New Roman"/>
                <a:cs typeface="Times New Roman"/>
              </a:rPr>
              <a:t> </a:t>
            </a:r>
            <a:r>
              <a:rPr sz="545" spc="-6" dirty="0">
                <a:solidFill>
                  <a:srgbClr val="333333"/>
                </a:solidFill>
                <a:latin typeface="Times New Roman"/>
                <a:cs typeface="Times New Roman"/>
              </a:rPr>
              <a:t>community.</a:t>
            </a:r>
            <a:endParaRPr sz="545">
              <a:latin typeface="Times New Roman"/>
              <a:cs typeface="Times New Roman"/>
            </a:endParaRPr>
          </a:p>
        </p:txBody>
      </p:sp>
      <p:sp>
        <p:nvSpPr>
          <p:cNvPr id="44" name="object 44"/>
          <p:cNvSpPr txBox="1"/>
          <p:nvPr/>
        </p:nvSpPr>
        <p:spPr>
          <a:xfrm>
            <a:off x="6393499" y="5955321"/>
            <a:ext cx="113621" cy="116716"/>
          </a:xfrm>
          <a:prstGeom prst="rect">
            <a:avLst/>
          </a:prstGeom>
        </p:spPr>
        <p:txBody>
          <a:bodyPr vert="horz" wrap="square" lIns="0" tIns="8145" rIns="0" bIns="0" rtlCol="0">
            <a:spAutoFit/>
          </a:bodyPr>
          <a:lstStyle/>
          <a:p>
            <a:pPr marL="8145">
              <a:spcBef>
                <a:spcPts val="64"/>
              </a:spcBef>
            </a:pPr>
            <a:r>
              <a:rPr sz="705" b="1" spc="-16" dirty="0">
                <a:solidFill>
                  <a:srgbClr val="424242"/>
                </a:solidFill>
                <a:latin typeface="Times New Roman"/>
                <a:cs typeface="Times New Roman"/>
              </a:rPr>
              <a:t>27</a:t>
            </a:r>
            <a:endParaRPr sz="705">
              <a:latin typeface="Times New Roman"/>
              <a:cs typeface="Times New Roman"/>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43121" y="1365477"/>
            <a:ext cx="728935" cy="728420"/>
          </a:xfrm>
          <a:prstGeom prst="rect">
            <a:avLst/>
          </a:prstGeom>
        </p:spPr>
      </p:pic>
      <p:pic>
        <p:nvPicPr>
          <p:cNvPr id="4" name="object 4"/>
          <p:cNvPicPr/>
          <p:nvPr/>
        </p:nvPicPr>
        <p:blipFill>
          <a:blip r:embed="rId3" cstate="print"/>
          <a:stretch>
            <a:fillRect/>
          </a:stretch>
        </p:blipFill>
        <p:spPr>
          <a:xfrm>
            <a:off x="5569051" y="1415409"/>
            <a:ext cx="770084" cy="660864"/>
          </a:xfrm>
          <a:prstGeom prst="rect">
            <a:avLst/>
          </a:prstGeom>
        </p:spPr>
      </p:pic>
      <p:pic>
        <p:nvPicPr>
          <p:cNvPr id="5" name="object 5"/>
          <p:cNvPicPr/>
          <p:nvPr/>
        </p:nvPicPr>
        <p:blipFill>
          <a:blip r:embed="rId4" cstate="print"/>
          <a:stretch>
            <a:fillRect/>
          </a:stretch>
        </p:blipFill>
        <p:spPr>
          <a:xfrm>
            <a:off x="4731364" y="2825255"/>
            <a:ext cx="529065" cy="214414"/>
          </a:xfrm>
          <a:prstGeom prst="rect">
            <a:avLst/>
          </a:prstGeom>
        </p:spPr>
      </p:pic>
      <p:pic>
        <p:nvPicPr>
          <p:cNvPr id="6" name="object 6"/>
          <p:cNvPicPr/>
          <p:nvPr/>
        </p:nvPicPr>
        <p:blipFill>
          <a:blip r:embed="rId5" cstate="print"/>
          <a:stretch>
            <a:fillRect/>
          </a:stretch>
        </p:blipFill>
        <p:spPr>
          <a:xfrm>
            <a:off x="4734303" y="4687426"/>
            <a:ext cx="534944" cy="208539"/>
          </a:xfrm>
          <a:prstGeom prst="rect">
            <a:avLst/>
          </a:prstGeom>
        </p:spPr>
      </p:pic>
      <p:sp>
        <p:nvSpPr>
          <p:cNvPr id="7" name="object 7"/>
          <p:cNvSpPr/>
          <p:nvPr/>
        </p:nvSpPr>
        <p:spPr>
          <a:xfrm>
            <a:off x="4663760" y="273126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54943"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72578" y="4587562"/>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68461"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83157" y="4578751"/>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49064"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47434" y="1065885"/>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47434" y="127148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1465341"/>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17" name="object 17"/>
          <p:cNvSpPr/>
          <p:nvPr/>
        </p:nvSpPr>
        <p:spPr>
          <a:xfrm>
            <a:off x="2656251" y="165625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56251" y="185011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56251" y="204102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3312" y="22348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46125"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54943" y="272832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3312" y="29280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31576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2"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5069" y="369759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5069" y="389438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0821"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09117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60821" y="458756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29" y="479316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70947" y="498995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0947" y="518674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3887" y="536885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73887"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3886" y="574481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4675517" y="5941601"/>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9" name="object 39"/>
          <p:cNvSpPr/>
          <p:nvPr/>
        </p:nvSpPr>
        <p:spPr>
          <a:xfrm>
            <a:off x="2673886" y="595628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0" name="object 40"/>
          <p:cNvSpPr txBox="1"/>
          <p:nvPr/>
        </p:nvSpPr>
        <p:spPr>
          <a:xfrm>
            <a:off x="4879391" y="937642"/>
            <a:ext cx="248012" cy="146404"/>
          </a:xfrm>
          <a:prstGeom prst="rect">
            <a:avLst/>
          </a:prstGeom>
        </p:spPr>
        <p:txBody>
          <a:bodyPr vert="horz" wrap="square" lIns="0" tIns="8145" rIns="0" bIns="0" rtlCol="0">
            <a:spAutoFit/>
          </a:bodyPr>
          <a:lstStyle/>
          <a:p>
            <a:pPr marL="8145">
              <a:spcBef>
                <a:spcPts val="64"/>
              </a:spcBef>
            </a:pPr>
            <a:r>
              <a:rPr sz="898" b="1" spc="-186" dirty="0">
                <a:solidFill>
                  <a:srgbClr val="386989"/>
                </a:solidFill>
              </a:rPr>
              <a:t>GATE</a:t>
            </a:r>
            <a:endParaRPr sz="898"/>
          </a:p>
        </p:txBody>
      </p:sp>
      <p:sp>
        <p:nvSpPr>
          <p:cNvPr id="49" name="object 49"/>
          <p:cNvSpPr txBox="1">
            <a:spLocks noGrp="1"/>
          </p:cNvSpPr>
          <p:nvPr>
            <p:ph type="sldNum" sz="quarter" idx="7"/>
          </p:nvPr>
        </p:nvSpPr>
        <p:spPr>
          <a:xfrm>
            <a:off x="393471" y="10067272"/>
            <a:ext cx="268671" cy="212234"/>
          </a:xfrm>
          <a:prstGeom prst="rect">
            <a:avLst/>
          </a:prstGeom>
        </p:spPr>
        <p:txBody>
          <a:bodyPr vert="horz" wrap="square" lIns="0" tIns="0" rIns="0" bIns="0" rtlCol="0">
            <a:spAutoFit/>
          </a:bodyPr>
          <a:lstStyle>
            <a:defPPr>
              <a:defRPr kern="0"/>
            </a:defPPr>
            <a:lvl1pPr>
              <a:defRPr sz="1050" b="1" i="0">
                <a:solidFill>
                  <a:srgbClr val="2B2B2B"/>
                </a:solidFill>
                <a:latin typeface="Arial"/>
                <a:cs typeface="Arial"/>
              </a:defRPr>
            </a:lvl1pPr>
          </a:lstStyle>
          <a:p>
            <a:pPr marL="59055">
              <a:spcBef>
                <a:spcPts val="185"/>
              </a:spcBef>
            </a:pPr>
            <a:fld id="{81D60167-4931-47E6-BA6A-407CBD079E47}" type="slidenum">
              <a:rPr lang="en-US" sz="1100" spc="10" smtClean="0">
                <a:solidFill>
                  <a:srgbClr val="282828"/>
                </a:solidFill>
              </a:rPr>
              <a:pPr marL="59055">
                <a:spcBef>
                  <a:spcPts val="185"/>
                </a:spcBef>
              </a:pPr>
              <a:t>196</a:t>
            </a:fld>
            <a:endParaRPr spc="16" dirty="0"/>
          </a:p>
        </p:txBody>
      </p:sp>
      <p:sp>
        <p:nvSpPr>
          <p:cNvPr id="41" name="object 41"/>
          <p:cNvSpPr txBox="1"/>
          <p:nvPr/>
        </p:nvSpPr>
        <p:spPr>
          <a:xfrm>
            <a:off x="4897951" y="1102614"/>
            <a:ext cx="364077" cy="42721"/>
          </a:xfrm>
          <a:prstGeom prst="rect">
            <a:avLst/>
          </a:prstGeom>
        </p:spPr>
        <p:txBody>
          <a:bodyPr vert="horz" wrap="square" lIns="0" tIns="8145" rIns="0" bIns="0" rtlCol="0">
            <a:spAutoFit/>
          </a:bodyPr>
          <a:lstStyle/>
          <a:p>
            <a:pPr marL="8145">
              <a:spcBef>
                <a:spcPts val="64"/>
              </a:spcBef>
            </a:pPr>
            <a:r>
              <a:rPr sz="224" b="1" spc="58" dirty="0">
                <a:solidFill>
                  <a:srgbClr val="6B90A5"/>
                </a:solidFill>
                <a:latin typeface="Times New Roman"/>
                <a:cs typeface="Times New Roman"/>
              </a:rPr>
              <a:t>fOll.llfOtlca,ffl)</a:t>
            </a:r>
            <a:endParaRPr sz="224">
              <a:latin typeface="Times New Roman"/>
              <a:cs typeface="Times New Roman"/>
            </a:endParaRPr>
          </a:p>
        </p:txBody>
      </p:sp>
      <p:sp>
        <p:nvSpPr>
          <p:cNvPr id="43" name="object 43"/>
          <p:cNvSpPr txBox="1"/>
          <p:nvPr/>
        </p:nvSpPr>
        <p:spPr>
          <a:xfrm>
            <a:off x="5755737" y="984800"/>
            <a:ext cx="605166" cy="145489"/>
          </a:xfrm>
          <a:prstGeom prst="rect">
            <a:avLst/>
          </a:prstGeom>
        </p:spPr>
        <p:txBody>
          <a:bodyPr vert="horz" wrap="square" lIns="0" tIns="0" rIns="0" bIns="0" rtlCol="0">
            <a:spAutoFit/>
          </a:bodyPr>
          <a:lstStyle/>
          <a:p>
            <a:pPr marL="8145">
              <a:lnSpc>
                <a:spcPts val="843"/>
              </a:lnSpc>
            </a:pPr>
            <a:r>
              <a:rPr sz="2822" spc="-99" dirty="0">
                <a:solidFill>
                  <a:srgbClr val="116EBA"/>
                </a:solidFill>
              </a:rPr>
              <a:t>■</a:t>
            </a:r>
            <a:r>
              <a:rPr sz="481" spc="-3" dirty="0">
                <a:solidFill>
                  <a:srgbClr val="42606E"/>
                </a:solidFill>
              </a:rPr>
              <a:t>Funde</a:t>
            </a:r>
            <a:r>
              <a:rPr sz="481" spc="29" dirty="0">
                <a:solidFill>
                  <a:srgbClr val="42606E"/>
                </a:solidFill>
              </a:rPr>
              <a:t>d</a:t>
            </a:r>
            <a:r>
              <a:rPr sz="481" spc="3" dirty="0">
                <a:solidFill>
                  <a:srgbClr val="42606E"/>
                </a:solidFill>
              </a:rPr>
              <a:t>by</a:t>
            </a:r>
            <a:endParaRPr sz="481"/>
          </a:p>
          <a:p>
            <a:pPr marL="223567">
              <a:lnSpc>
                <a:spcPts val="308"/>
              </a:lnSpc>
            </a:pPr>
            <a:r>
              <a:rPr sz="481" spc="-80" dirty="0">
                <a:solidFill>
                  <a:srgbClr val="42606E"/>
                </a:solidFill>
              </a:rPr>
              <a:t>theEuropean</a:t>
            </a:r>
            <a:r>
              <a:rPr sz="481" spc="-6" dirty="0">
                <a:solidFill>
                  <a:srgbClr val="42606E"/>
                </a:solidFill>
              </a:rPr>
              <a:t> </a:t>
            </a:r>
            <a:r>
              <a:rPr sz="481" spc="-55" dirty="0">
                <a:solidFill>
                  <a:srgbClr val="42606E"/>
                </a:solidFill>
              </a:rPr>
              <a:t>Union</a:t>
            </a:r>
            <a:endParaRPr sz="481"/>
          </a:p>
        </p:txBody>
      </p:sp>
      <p:sp>
        <p:nvSpPr>
          <p:cNvPr id="44" name="object 44"/>
          <p:cNvSpPr txBox="1"/>
          <p:nvPr/>
        </p:nvSpPr>
        <p:spPr>
          <a:xfrm>
            <a:off x="4739675" y="1176369"/>
            <a:ext cx="1615132" cy="92094"/>
          </a:xfrm>
          <a:prstGeom prst="rect">
            <a:avLst/>
          </a:prstGeom>
        </p:spPr>
        <p:txBody>
          <a:bodyPr vert="horz" wrap="square" lIns="0" tIns="8145" rIns="0" bIns="0" rtlCol="0">
            <a:spAutoFit/>
          </a:bodyPr>
          <a:lstStyle/>
          <a:p>
            <a:pPr marL="8145">
              <a:spcBef>
                <a:spcPts val="64"/>
              </a:spcBef>
            </a:pPr>
            <a:r>
              <a:rPr sz="545" dirty="0">
                <a:solidFill>
                  <a:srgbClr val="42606E"/>
                </a:solidFill>
                <a:latin typeface="Times New Roman"/>
                <a:cs typeface="Times New Roman"/>
              </a:rPr>
              <a:t>Developing</a:t>
            </a:r>
            <a:r>
              <a:rPr sz="545" spc="73" dirty="0">
                <a:solidFill>
                  <a:srgbClr val="42606E"/>
                </a:solidFill>
                <a:latin typeface="Times New Roman"/>
                <a:cs typeface="Times New Roman"/>
              </a:rPr>
              <a:t> </a:t>
            </a:r>
            <a:r>
              <a:rPr sz="545" dirty="0">
                <a:solidFill>
                  <a:srgbClr val="566E7B"/>
                </a:solidFill>
                <a:latin typeface="Times New Roman"/>
                <a:cs typeface="Times New Roman"/>
              </a:rPr>
              <a:t>emotional</a:t>
            </a:r>
            <a:r>
              <a:rPr sz="545" spc="51" dirty="0">
                <a:solidFill>
                  <a:srgbClr val="566E7B"/>
                </a:solidFill>
                <a:latin typeface="Times New Roman"/>
                <a:cs typeface="Times New Roman"/>
              </a:rPr>
              <a:t> </a:t>
            </a:r>
            <a:r>
              <a:rPr sz="545" dirty="0">
                <a:solidFill>
                  <a:srgbClr val="42606E"/>
                </a:solidFill>
                <a:latin typeface="Times New Roman"/>
                <a:cs typeface="Times New Roman"/>
              </a:rPr>
              <a:t>resilience</a:t>
            </a:r>
            <a:r>
              <a:rPr sz="545" spc="35" dirty="0">
                <a:solidFill>
                  <a:srgbClr val="42606E"/>
                </a:solidFill>
                <a:latin typeface="Times New Roman"/>
                <a:cs typeface="Times New Roman"/>
              </a:rPr>
              <a:t> </a:t>
            </a:r>
            <a:r>
              <a:rPr sz="545" dirty="0">
                <a:solidFill>
                  <a:srgbClr val="566E7B"/>
                </a:solidFill>
                <a:latin typeface="Times New Roman"/>
                <a:cs typeface="Times New Roman"/>
              </a:rPr>
              <a:t>among</a:t>
            </a:r>
            <a:r>
              <a:rPr sz="545" spc="-16" dirty="0">
                <a:solidFill>
                  <a:srgbClr val="566E7B"/>
                </a:solidFill>
                <a:latin typeface="Times New Roman"/>
                <a:cs typeface="Times New Roman"/>
              </a:rPr>
              <a:t> </a:t>
            </a:r>
            <a:r>
              <a:rPr sz="545" dirty="0">
                <a:solidFill>
                  <a:srgbClr val="566E7B"/>
                </a:solidFill>
                <a:latin typeface="Times New Roman"/>
                <a:cs typeface="Times New Roman"/>
              </a:rPr>
              <a:t>gifted</a:t>
            </a:r>
            <a:r>
              <a:rPr sz="545" spc="58" dirty="0">
                <a:solidFill>
                  <a:srgbClr val="566E7B"/>
                </a:solidFill>
                <a:latin typeface="Times New Roman"/>
                <a:cs typeface="Times New Roman"/>
              </a:rPr>
              <a:t> </a:t>
            </a:r>
            <a:r>
              <a:rPr sz="545" spc="-6" dirty="0">
                <a:solidFill>
                  <a:srgbClr val="566E7B"/>
                </a:solidFill>
                <a:latin typeface="Times New Roman"/>
                <a:cs typeface="Times New Roman"/>
              </a:rPr>
              <a:t>children.</a:t>
            </a:r>
            <a:endParaRPr sz="545">
              <a:latin typeface="Times New Roman"/>
              <a:cs typeface="Times New Roman"/>
            </a:endParaRPr>
          </a:p>
        </p:txBody>
      </p:sp>
      <p:sp>
        <p:nvSpPr>
          <p:cNvPr id="45" name="object 45"/>
          <p:cNvSpPr txBox="1"/>
          <p:nvPr/>
        </p:nvSpPr>
        <p:spPr>
          <a:xfrm>
            <a:off x="6372765" y="2250887"/>
            <a:ext cx="111992" cy="106841"/>
          </a:xfrm>
          <a:prstGeom prst="rect">
            <a:avLst/>
          </a:prstGeom>
        </p:spPr>
        <p:txBody>
          <a:bodyPr vert="horz" wrap="square" lIns="0" tIns="8145" rIns="0" bIns="0" rtlCol="0">
            <a:spAutoFit/>
          </a:bodyPr>
          <a:lstStyle/>
          <a:p>
            <a:pPr marL="8145">
              <a:spcBef>
                <a:spcPts val="64"/>
              </a:spcBef>
            </a:pPr>
            <a:r>
              <a:rPr sz="641" spc="-16" dirty="0">
                <a:solidFill>
                  <a:srgbClr val="2D2D2D"/>
                </a:solidFill>
              </a:rPr>
              <a:t>28</a:t>
            </a:r>
            <a:endParaRPr sz="641"/>
          </a:p>
        </p:txBody>
      </p:sp>
      <p:sp>
        <p:nvSpPr>
          <p:cNvPr id="46" name="object 46"/>
          <p:cNvSpPr txBox="1"/>
          <p:nvPr/>
        </p:nvSpPr>
        <p:spPr>
          <a:xfrm>
            <a:off x="6381583" y="4107184"/>
            <a:ext cx="115250" cy="106841"/>
          </a:xfrm>
          <a:prstGeom prst="rect">
            <a:avLst/>
          </a:prstGeom>
        </p:spPr>
        <p:txBody>
          <a:bodyPr vert="horz" wrap="square" lIns="0" tIns="8145" rIns="0" bIns="0" rtlCol="0">
            <a:spAutoFit/>
          </a:bodyPr>
          <a:lstStyle/>
          <a:p>
            <a:pPr marL="8145">
              <a:spcBef>
                <a:spcPts val="64"/>
              </a:spcBef>
            </a:pPr>
            <a:r>
              <a:rPr sz="641" spc="16" dirty="0">
                <a:solidFill>
                  <a:srgbClr val="2D2D2D"/>
                </a:solidFill>
              </a:rPr>
              <a:t>29</a:t>
            </a:r>
            <a:endParaRPr sz="641"/>
          </a:p>
        </p:txBody>
      </p:sp>
      <p:sp>
        <p:nvSpPr>
          <p:cNvPr id="47" name="object 47"/>
          <p:cNvSpPr txBox="1"/>
          <p:nvPr/>
        </p:nvSpPr>
        <p:spPr>
          <a:xfrm>
            <a:off x="4689243" y="2902778"/>
            <a:ext cx="1718165" cy="2874505"/>
          </a:xfrm>
          <a:prstGeom prst="rect">
            <a:avLst/>
          </a:prstGeom>
        </p:spPr>
        <p:txBody>
          <a:bodyPr vert="horz" wrap="square" lIns="0" tIns="0" rIns="0" bIns="0" rtlCol="0">
            <a:spAutoFit/>
          </a:bodyPr>
          <a:lstStyle/>
          <a:p>
            <a:pPr marL="1080369">
              <a:lnSpc>
                <a:spcPts val="1087"/>
              </a:lnSpc>
              <a:tabLst>
                <a:tab pos="1448501" algn="l"/>
              </a:tabLst>
            </a:pPr>
            <a:r>
              <a:rPr sz="4233" spc="-212" baseline="8838" dirty="0">
                <a:solidFill>
                  <a:srgbClr val="116EBA"/>
                </a:solidFill>
              </a:rPr>
              <a:t>■</a:t>
            </a:r>
            <a:r>
              <a:rPr sz="721" spc="-67" baseline="51851" dirty="0">
                <a:solidFill>
                  <a:srgbClr val="42606E"/>
                </a:solidFill>
              </a:rPr>
              <a:t>Funde</a:t>
            </a:r>
            <a:r>
              <a:rPr sz="721" spc="-1390" baseline="51851" dirty="0">
                <a:solidFill>
                  <a:srgbClr val="42606E"/>
                </a:solidFill>
              </a:rPr>
              <a:t>d</a:t>
            </a:r>
            <a:r>
              <a:rPr sz="481" spc="-45" dirty="0">
                <a:solidFill>
                  <a:srgbClr val="42606E"/>
                </a:solidFill>
              </a:rPr>
              <a:t>Europea</a:t>
            </a:r>
            <a:r>
              <a:rPr sz="481" spc="-2892" dirty="0">
                <a:solidFill>
                  <a:srgbClr val="42606E"/>
                </a:solidFill>
              </a:rPr>
              <a:t>n</a:t>
            </a:r>
            <a:r>
              <a:rPr sz="481" spc="-45" dirty="0">
                <a:solidFill>
                  <a:srgbClr val="42606E"/>
                </a:solidFill>
              </a:rPr>
              <a:t>th</a:t>
            </a:r>
            <a:r>
              <a:rPr sz="481" spc="-38" dirty="0">
                <a:solidFill>
                  <a:srgbClr val="42606E"/>
                </a:solidFill>
              </a:rPr>
              <a:t>e</a:t>
            </a:r>
            <a:r>
              <a:rPr sz="481" dirty="0">
                <a:solidFill>
                  <a:srgbClr val="42606E"/>
                </a:solidFill>
              </a:rPr>
              <a:t>	</a:t>
            </a:r>
            <a:r>
              <a:rPr sz="721" baseline="51851" dirty="0">
                <a:solidFill>
                  <a:srgbClr val="42606E"/>
                </a:solidFill>
              </a:rPr>
              <a:t>by</a:t>
            </a:r>
            <a:r>
              <a:rPr sz="721" spc="283" baseline="51851" dirty="0">
                <a:solidFill>
                  <a:srgbClr val="42606E"/>
                </a:solidFill>
              </a:rPr>
              <a:t> </a:t>
            </a:r>
            <a:r>
              <a:rPr sz="481" spc="-6" dirty="0">
                <a:solidFill>
                  <a:srgbClr val="42606E"/>
                </a:solidFill>
              </a:rPr>
              <a:t>Union</a:t>
            </a:r>
            <a:endParaRPr sz="481"/>
          </a:p>
          <a:p>
            <a:pPr marL="42351" algn="ctr">
              <a:lnSpc>
                <a:spcPts val="632"/>
              </a:lnSpc>
            </a:pPr>
            <a:r>
              <a:rPr sz="545" dirty="0">
                <a:solidFill>
                  <a:srgbClr val="42606E"/>
                </a:solidFill>
                <a:latin typeface="Times New Roman"/>
                <a:cs typeface="Times New Roman"/>
              </a:rPr>
              <a:t>Total</a:t>
            </a:r>
            <a:r>
              <a:rPr sz="545" spc="73" dirty="0">
                <a:solidFill>
                  <a:srgbClr val="42606E"/>
                </a:solidFill>
                <a:latin typeface="Times New Roman"/>
                <a:cs typeface="Times New Roman"/>
              </a:rPr>
              <a:t> </a:t>
            </a:r>
            <a:r>
              <a:rPr sz="545" dirty="0">
                <a:solidFill>
                  <a:srgbClr val="566E7B"/>
                </a:solidFill>
                <a:latin typeface="Times New Roman"/>
                <a:cs typeface="Times New Roman"/>
              </a:rPr>
              <a:t>failure-</a:t>
            </a:r>
            <a:r>
              <a:rPr sz="545" spc="73" dirty="0">
                <a:solidFill>
                  <a:srgbClr val="566E7B"/>
                </a:solidFill>
                <a:latin typeface="Times New Roman"/>
                <a:cs typeface="Times New Roman"/>
              </a:rPr>
              <a:t> </a:t>
            </a:r>
            <a:r>
              <a:rPr sz="545" dirty="0">
                <a:solidFill>
                  <a:srgbClr val="42606E"/>
                </a:solidFill>
                <a:latin typeface="Times New Roman"/>
                <a:cs typeface="Times New Roman"/>
              </a:rPr>
              <a:t>Intentional</a:t>
            </a:r>
            <a:r>
              <a:rPr sz="545" spc="125" dirty="0">
                <a:solidFill>
                  <a:srgbClr val="42606E"/>
                </a:solidFill>
                <a:latin typeface="Times New Roman"/>
                <a:cs typeface="Times New Roman"/>
              </a:rPr>
              <a:t> </a:t>
            </a:r>
            <a:r>
              <a:rPr sz="545" dirty="0">
                <a:solidFill>
                  <a:srgbClr val="566E7B"/>
                </a:solidFill>
                <a:latin typeface="Times New Roman"/>
                <a:cs typeface="Times New Roman"/>
              </a:rPr>
              <a:t>encounter</a:t>
            </a:r>
            <a:r>
              <a:rPr sz="545" spc="58" dirty="0">
                <a:solidFill>
                  <a:srgbClr val="566E7B"/>
                </a:solidFill>
                <a:latin typeface="Times New Roman"/>
                <a:cs typeface="Times New Roman"/>
              </a:rPr>
              <a:t> </a:t>
            </a:r>
            <a:r>
              <a:rPr sz="545" spc="-6" dirty="0">
                <a:solidFill>
                  <a:srgbClr val="566E7B"/>
                </a:solidFill>
                <a:latin typeface="Times New Roman"/>
                <a:cs typeface="Times New Roman"/>
              </a:rPr>
              <a:t>with</a:t>
            </a:r>
            <a:r>
              <a:rPr sz="545" spc="-6" dirty="0">
                <a:solidFill>
                  <a:srgbClr val="42606E"/>
                </a:solidFill>
                <a:latin typeface="Times New Roman"/>
                <a:cs typeface="Times New Roman"/>
              </a:rPr>
              <a:t>learning</a:t>
            </a:r>
            <a:endParaRPr sz="545">
              <a:latin typeface="Times New Roman"/>
              <a:cs typeface="Times New Roman"/>
            </a:endParaRPr>
          </a:p>
          <a:p>
            <a:pPr marL="41536" algn="ctr">
              <a:spcBef>
                <a:spcPts val="109"/>
              </a:spcBef>
            </a:pPr>
            <a:r>
              <a:rPr sz="545" dirty="0">
                <a:solidFill>
                  <a:srgbClr val="42606E"/>
                </a:solidFill>
                <a:latin typeface="Times New Roman"/>
                <a:cs typeface="Times New Roman"/>
              </a:rPr>
              <a:t>difficulties</a:t>
            </a:r>
            <a:r>
              <a:rPr sz="545" spc="-16" dirty="0">
                <a:solidFill>
                  <a:srgbClr val="42606E"/>
                </a:solidFill>
                <a:latin typeface="Times New Roman"/>
                <a:cs typeface="Times New Roman"/>
              </a:rPr>
              <a:t> </a:t>
            </a:r>
            <a:r>
              <a:rPr sz="545" spc="6" dirty="0">
                <a:solidFill>
                  <a:srgbClr val="566E7B"/>
                </a:solidFill>
                <a:latin typeface="Times New Roman"/>
                <a:cs typeface="Times New Roman"/>
              </a:rPr>
              <a:t>for</a:t>
            </a:r>
            <a:r>
              <a:rPr sz="545" spc="-10" dirty="0">
                <a:solidFill>
                  <a:srgbClr val="566E7B"/>
                </a:solidFill>
                <a:latin typeface="Times New Roman"/>
                <a:cs typeface="Times New Roman"/>
              </a:rPr>
              <a:t> </a:t>
            </a:r>
            <a:r>
              <a:rPr sz="545" spc="6" dirty="0">
                <a:solidFill>
                  <a:srgbClr val="42606E"/>
                </a:solidFill>
                <a:latin typeface="Times New Roman"/>
                <a:cs typeface="Times New Roman"/>
              </a:rPr>
              <a:t>building</a:t>
            </a:r>
            <a:r>
              <a:rPr sz="545" spc="-6" dirty="0">
                <a:solidFill>
                  <a:srgbClr val="42606E"/>
                </a:solidFill>
                <a:latin typeface="Times New Roman"/>
                <a:cs typeface="Times New Roman"/>
              </a:rPr>
              <a:t> </a:t>
            </a:r>
            <a:r>
              <a:rPr sz="545" spc="6" dirty="0">
                <a:solidFill>
                  <a:srgbClr val="566E7B"/>
                </a:solidFill>
                <a:latin typeface="Times New Roman"/>
                <a:cs typeface="Times New Roman"/>
              </a:rPr>
              <a:t>ability</a:t>
            </a:r>
            <a:r>
              <a:rPr sz="545" spc="-32" dirty="0">
                <a:solidFill>
                  <a:srgbClr val="566E7B"/>
                </a:solidFill>
                <a:latin typeface="Times New Roman"/>
                <a:cs typeface="Times New Roman"/>
              </a:rPr>
              <a:t> </a:t>
            </a:r>
            <a:r>
              <a:rPr sz="545" spc="6" dirty="0">
                <a:solidFill>
                  <a:srgbClr val="566E7B"/>
                </a:solidFill>
                <a:latin typeface="Times New Roman"/>
                <a:cs typeface="Times New Roman"/>
              </a:rPr>
              <a:t>and</a:t>
            </a:r>
            <a:r>
              <a:rPr sz="545" spc="119" dirty="0">
                <a:solidFill>
                  <a:srgbClr val="566E7B"/>
                </a:solidFill>
                <a:latin typeface="Times New Roman"/>
                <a:cs typeface="Times New Roman"/>
              </a:rPr>
              <a:t> </a:t>
            </a:r>
            <a:r>
              <a:rPr sz="545" spc="-6" dirty="0">
                <a:solidFill>
                  <a:srgbClr val="566E7B"/>
                </a:solidFill>
                <a:latin typeface="Times New Roman"/>
                <a:cs typeface="Times New Roman"/>
              </a:rPr>
              <a:t>resilience</a:t>
            </a:r>
            <a:endParaRPr sz="545">
              <a:latin typeface="Times New Roman"/>
              <a:cs typeface="Times New Roman"/>
            </a:endParaRPr>
          </a:p>
          <a:p>
            <a:pPr marR="1314117" algn="ctr">
              <a:spcBef>
                <a:spcPts val="170"/>
              </a:spcBef>
            </a:pPr>
            <a:r>
              <a:rPr sz="577" b="1" spc="-6" dirty="0">
                <a:solidFill>
                  <a:srgbClr val="2D2D2D"/>
                </a:solidFill>
                <a:latin typeface="Times New Roman"/>
                <a:cs typeface="Times New Roman"/>
              </a:rPr>
              <a:t>Rational:</a:t>
            </a:r>
            <a:endParaRPr sz="577">
              <a:latin typeface="Times New Roman"/>
              <a:cs typeface="Times New Roman"/>
            </a:endParaRPr>
          </a:p>
          <a:p>
            <a:pPr marL="133569">
              <a:spcBef>
                <a:spcPts val="10"/>
              </a:spcBef>
            </a:pPr>
            <a:r>
              <a:rPr sz="545" spc="6" dirty="0">
                <a:solidFill>
                  <a:srgbClr val="3F3F3F"/>
                </a:solidFill>
                <a:latin typeface="Times New Roman"/>
                <a:cs typeface="Times New Roman"/>
              </a:rPr>
              <a:t>Gifted</a:t>
            </a:r>
            <a:r>
              <a:rPr sz="545" spc="-48" dirty="0">
                <a:solidFill>
                  <a:srgbClr val="3F3F3F"/>
                </a:solidFill>
                <a:latin typeface="Times New Roman"/>
                <a:cs typeface="Times New Roman"/>
              </a:rPr>
              <a:t> </a:t>
            </a:r>
            <a:r>
              <a:rPr sz="545" spc="6" dirty="0">
                <a:solidFill>
                  <a:srgbClr val="2D2D2D"/>
                </a:solidFill>
                <a:latin typeface="Times New Roman"/>
                <a:cs typeface="Times New Roman"/>
              </a:rPr>
              <a:t>develop</a:t>
            </a:r>
            <a:r>
              <a:rPr sz="545" spc="-42" dirty="0">
                <a:solidFill>
                  <a:srgbClr val="2D2D2D"/>
                </a:solidFill>
                <a:latin typeface="Times New Roman"/>
                <a:cs typeface="Times New Roman"/>
              </a:rPr>
              <a:t> </a:t>
            </a:r>
            <a:r>
              <a:rPr sz="545" spc="13" dirty="0">
                <a:solidFill>
                  <a:srgbClr val="3F3F3F"/>
                </a:solidFill>
                <a:latin typeface="Times New Roman"/>
                <a:cs typeface="Times New Roman"/>
              </a:rPr>
              <a:t>at</a:t>
            </a:r>
            <a:r>
              <a:rPr sz="545" spc="51" dirty="0">
                <a:solidFill>
                  <a:srgbClr val="3F3F3F"/>
                </a:solidFill>
                <a:latin typeface="Times New Roman"/>
                <a:cs typeface="Times New Roman"/>
              </a:rPr>
              <a:t> </a:t>
            </a:r>
            <a:r>
              <a:rPr sz="545" spc="13" dirty="0">
                <a:solidFill>
                  <a:srgbClr val="3F3F3F"/>
                </a:solidFill>
                <a:latin typeface="Times New Roman"/>
                <a:cs typeface="Times New Roman"/>
              </a:rPr>
              <a:t>the</a:t>
            </a:r>
            <a:r>
              <a:rPr sz="545" spc="64" dirty="0">
                <a:solidFill>
                  <a:srgbClr val="3F3F3F"/>
                </a:solidFill>
                <a:latin typeface="Times New Roman"/>
                <a:cs typeface="Times New Roman"/>
              </a:rPr>
              <a:t> </a:t>
            </a:r>
            <a:r>
              <a:rPr sz="545" spc="13" dirty="0">
                <a:solidFill>
                  <a:srgbClr val="3F3F3F"/>
                </a:solidFill>
                <a:latin typeface="Times New Roman"/>
                <a:cs typeface="Times New Roman"/>
              </a:rPr>
              <a:t>ageof</a:t>
            </a:r>
            <a:r>
              <a:rPr sz="545" spc="-22" dirty="0">
                <a:solidFill>
                  <a:srgbClr val="3F3F3F"/>
                </a:solidFill>
                <a:latin typeface="Times New Roman"/>
                <a:cs typeface="Times New Roman"/>
              </a:rPr>
              <a:t> </a:t>
            </a:r>
            <a:r>
              <a:rPr sz="545" spc="13" dirty="0">
                <a:solidFill>
                  <a:srgbClr val="3F3F3F"/>
                </a:solidFill>
                <a:latin typeface="Times New Roman"/>
                <a:cs typeface="Times New Roman"/>
              </a:rPr>
              <a:t>elementary</a:t>
            </a:r>
            <a:r>
              <a:rPr sz="545" spc="-10" dirty="0">
                <a:solidFill>
                  <a:srgbClr val="3F3F3F"/>
                </a:solidFill>
                <a:latin typeface="Times New Roman"/>
                <a:cs typeface="Times New Roman"/>
              </a:rPr>
              <a:t> </a:t>
            </a:r>
            <a:r>
              <a:rPr sz="545" spc="6" dirty="0">
                <a:solidFill>
                  <a:srgbClr val="3F3F3F"/>
                </a:solidFill>
                <a:latin typeface="Times New Roman"/>
                <a:cs typeface="Times New Roman"/>
              </a:rPr>
              <a:t>school</a:t>
            </a:r>
            <a:r>
              <a:rPr sz="545" spc="-22" dirty="0">
                <a:solidFill>
                  <a:srgbClr val="3F3F3F"/>
                </a:solidFill>
                <a:latin typeface="Times New Roman"/>
                <a:cs typeface="Times New Roman"/>
              </a:rPr>
              <a:t> </a:t>
            </a:r>
            <a:r>
              <a:rPr sz="545" spc="-32" dirty="0">
                <a:solidFill>
                  <a:srgbClr val="3F3F3F"/>
                </a:solidFill>
                <a:latin typeface="Times New Roman"/>
                <a:cs typeface="Times New Roman"/>
              </a:rPr>
              <a:t>a</a:t>
            </a:r>
            <a:endParaRPr sz="545">
              <a:latin typeface="Times New Roman"/>
              <a:cs typeface="Times New Roman"/>
            </a:endParaRPr>
          </a:p>
          <a:p>
            <a:pPr marL="131533" marR="40723" indent="3665">
              <a:lnSpc>
                <a:spcPct val="109600"/>
              </a:lnSpc>
            </a:pPr>
            <a:r>
              <a:rPr sz="545" dirty="0">
                <a:solidFill>
                  <a:srgbClr val="2D2D2D"/>
                </a:solidFill>
                <a:latin typeface="Times New Roman"/>
                <a:cs typeface="Times New Roman"/>
              </a:rPr>
              <a:t>justified</a:t>
            </a:r>
            <a:r>
              <a:rPr sz="545" dirty="0">
                <a:solidFill>
                  <a:srgbClr val="3F3F3F"/>
                </a:solidFill>
                <a:latin typeface="Times New Roman"/>
                <a:cs typeface="Times New Roman"/>
              </a:rPr>
              <a:t>self</a:t>
            </a:r>
            <a:r>
              <a:rPr sz="545" dirty="0">
                <a:solidFill>
                  <a:srgbClr val="131313"/>
                </a:solidFill>
                <a:latin typeface="Times New Roman"/>
                <a:cs typeface="Times New Roman"/>
              </a:rPr>
              <a:t>-</a:t>
            </a:r>
            <a:r>
              <a:rPr sz="545" dirty="0">
                <a:solidFill>
                  <a:srgbClr val="3F3F3F"/>
                </a:solidFill>
                <a:latin typeface="Times New Roman"/>
                <a:cs typeface="Times New Roman"/>
              </a:rPr>
              <a:t>perception</a:t>
            </a:r>
            <a:r>
              <a:rPr sz="545" spc="144" dirty="0">
                <a:solidFill>
                  <a:srgbClr val="3F3F3F"/>
                </a:solidFill>
                <a:latin typeface="Times New Roman"/>
                <a:cs typeface="Times New Roman"/>
              </a:rPr>
              <a:t> </a:t>
            </a:r>
            <a:r>
              <a:rPr sz="545" dirty="0">
                <a:solidFill>
                  <a:srgbClr val="2D2D2D"/>
                </a:solidFill>
                <a:latin typeface="Times New Roman"/>
                <a:cs typeface="Times New Roman"/>
              </a:rPr>
              <a:t>of</a:t>
            </a:r>
            <a:r>
              <a:rPr sz="545" spc="58" dirty="0">
                <a:solidFill>
                  <a:srgbClr val="2D2D2D"/>
                </a:solidFill>
                <a:latin typeface="Times New Roman"/>
                <a:cs typeface="Times New Roman"/>
              </a:rPr>
              <a:t> </a:t>
            </a:r>
            <a:r>
              <a:rPr sz="545" dirty="0">
                <a:solidFill>
                  <a:srgbClr val="2D2D2D"/>
                </a:solidFill>
                <a:latin typeface="Times New Roman"/>
                <a:cs typeface="Times New Roman"/>
              </a:rPr>
              <a:t>having</a:t>
            </a:r>
            <a:r>
              <a:rPr sz="545" spc="99" dirty="0">
                <a:solidFill>
                  <a:srgbClr val="2D2D2D"/>
                </a:solidFill>
                <a:latin typeface="Times New Roman"/>
                <a:cs typeface="Times New Roman"/>
              </a:rPr>
              <a:t> </a:t>
            </a:r>
            <a:r>
              <a:rPr sz="545" dirty="0">
                <a:solidFill>
                  <a:srgbClr val="2D2D2D"/>
                </a:solidFill>
                <a:latin typeface="Times New Roman"/>
                <a:cs typeface="Times New Roman"/>
              </a:rPr>
              <a:t>higher</a:t>
            </a:r>
            <a:r>
              <a:rPr sz="545" spc="64" dirty="0">
                <a:solidFill>
                  <a:srgbClr val="2D2D2D"/>
                </a:solidFill>
                <a:latin typeface="Times New Roman"/>
                <a:cs typeface="Times New Roman"/>
              </a:rPr>
              <a:t> </a:t>
            </a:r>
            <a:r>
              <a:rPr sz="545" spc="-6" dirty="0">
                <a:solidFill>
                  <a:srgbClr val="2D2D2D"/>
                </a:solidFill>
                <a:latin typeface="Times New Roman"/>
                <a:cs typeface="Times New Roman"/>
              </a:rPr>
              <a:t>learning </a:t>
            </a:r>
            <a:r>
              <a:rPr sz="545" spc="13" dirty="0">
                <a:solidFill>
                  <a:srgbClr val="3F3F3F"/>
                </a:solidFill>
                <a:latin typeface="Times New Roman"/>
                <a:cs typeface="Times New Roman"/>
              </a:rPr>
              <a:t>abilities.</a:t>
            </a:r>
            <a:r>
              <a:rPr sz="545" spc="-67" dirty="0">
                <a:solidFill>
                  <a:srgbClr val="3F3F3F"/>
                </a:solidFill>
                <a:latin typeface="Times New Roman"/>
                <a:cs typeface="Times New Roman"/>
              </a:rPr>
              <a:t> </a:t>
            </a:r>
            <a:r>
              <a:rPr sz="545" spc="13" dirty="0">
                <a:solidFill>
                  <a:srgbClr val="3F3F3F"/>
                </a:solidFill>
                <a:latin typeface="Times New Roman"/>
                <a:cs typeface="Times New Roman"/>
              </a:rPr>
              <a:t>This</a:t>
            </a:r>
            <a:r>
              <a:rPr sz="545" spc="-58" dirty="0">
                <a:solidFill>
                  <a:srgbClr val="3F3F3F"/>
                </a:solidFill>
                <a:latin typeface="Times New Roman"/>
                <a:cs typeface="Times New Roman"/>
              </a:rPr>
              <a:t> </a:t>
            </a:r>
            <a:r>
              <a:rPr sz="545" spc="13" dirty="0">
                <a:solidFill>
                  <a:srgbClr val="2D2D2D"/>
                </a:solidFill>
                <a:latin typeface="Times New Roman"/>
                <a:cs typeface="Times New Roman"/>
              </a:rPr>
              <a:t>perception</a:t>
            </a:r>
            <a:r>
              <a:rPr sz="545" spc="-19" dirty="0">
                <a:solidFill>
                  <a:srgbClr val="2D2D2D"/>
                </a:solidFill>
                <a:latin typeface="Times New Roman"/>
                <a:cs typeface="Times New Roman"/>
              </a:rPr>
              <a:t> </a:t>
            </a:r>
            <a:r>
              <a:rPr sz="545" spc="13" dirty="0">
                <a:solidFill>
                  <a:srgbClr val="2D2D2D"/>
                </a:solidFill>
                <a:latin typeface="Times New Roman"/>
                <a:cs typeface="Times New Roman"/>
              </a:rPr>
              <a:t>is</a:t>
            </a:r>
            <a:r>
              <a:rPr sz="545" spc="16" dirty="0">
                <a:solidFill>
                  <a:srgbClr val="2D2D2D"/>
                </a:solidFill>
                <a:latin typeface="Times New Roman"/>
                <a:cs typeface="Times New Roman"/>
              </a:rPr>
              <a:t> </a:t>
            </a:r>
            <a:r>
              <a:rPr sz="545" spc="13" dirty="0">
                <a:solidFill>
                  <a:srgbClr val="2D2D2D"/>
                </a:solidFill>
                <a:latin typeface="Times New Roman"/>
                <a:cs typeface="Times New Roman"/>
              </a:rPr>
              <a:t>based</a:t>
            </a:r>
            <a:r>
              <a:rPr sz="545" spc="-29" dirty="0">
                <a:solidFill>
                  <a:srgbClr val="2D2D2D"/>
                </a:solidFill>
                <a:latin typeface="Times New Roman"/>
                <a:cs typeface="Times New Roman"/>
              </a:rPr>
              <a:t> </a:t>
            </a:r>
            <a:r>
              <a:rPr sz="545" spc="13" dirty="0">
                <a:solidFill>
                  <a:srgbClr val="3F3F3F"/>
                </a:solidFill>
                <a:latin typeface="Times New Roman"/>
                <a:cs typeface="Times New Roman"/>
              </a:rPr>
              <a:t>on</a:t>
            </a:r>
            <a:r>
              <a:rPr sz="545" spc="6" dirty="0">
                <a:solidFill>
                  <a:srgbClr val="3F3F3F"/>
                </a:solidFill>
                <a:latin typeface="Times New Roman"/>
                <a:cs typeface="Times New Roman"/>
              </a:rPr>
              <a:t> </a:t>
            </a:r>
            <a:r>
              <a:rPr sz="545" spc="13" dirty="0">
                <a:solidFill>
                  <a:srgbClr val="3F3F3F"/>
                </a:solidFill>
                <a:latin typeface="Times New Roman"/>
                <a:cs typeface="Times New Roman"/>
              </a:rPr>
              <a:t>the</a:t>
            </a:r>
            <a:r>
              <a:rPr sz="545" spc="29" dirty="0">
                <a:solidFill>
                  <a:srgbClr val="3F3F3F"/>
                </a:solidFill>
                <a:latin typeface="Times New Roman"/>
                <a:cs typeface="Times New Roman"/>
              </a:rPr>
              <a:t> </a:t>
            </a:r>
            <a:r>
              <a:rPr sz="545" spc="6" dirty="0">
                <a:solidFill>
                  <a:srgbClr val="545454"/>
                </a:solidFill>
                <a:latin typeface="Times New Roman"/>
                <a:cs typeface="Times New Roman"/>
              </a:rPr>
              <a:t>scope</a:t>
            </a:r>
            <a:r>
              <a:rPr sz="545" spc="-48" dirty="0">
                <a:solidFill>
                  <a:srgbClr val="545454"/>
                </a:solidFill>
                <a:latin typeface="Times New Roman"/>
                <a:cs typeface="Times New Roman"/>
              </a:rPr>
              <a:t> </a:t>
            </a:r>
            <a:r>
              <a:rPr sz="545" spc="-16" dirty="0">
                <a:solidFill>
                  <a:srgbClr val="3F3F3F"/>
                </a:solidFill>
                <a:latin typeface="Times New Roman"/>
                <a:cs typeface="Times New Roman"/>
              </a:rPr>
              <a:t>of</a:t>
            </a:r>
            <a:r>
              <a:rPr sz="545" dirty="0">
                <a:solidFill>
                  <a:srgbClr val="3F3F3F"/>
                </a:solidFill>
                <a:latin typeface="Times New Roman"/>
                <a:cs typeface="Times New Roman"/>
              </a:rPr>
              <a:t> </a:t>
            </a:r>
            <a:r>
              <a:rPr sz="545" dirty="0">
                <a:solidFill>
                  <a:srgbClr val="545454"/>
                </a:solidFill>
                <a:latin typeface="Times New Roman"/>
                <a:cs typeface="Times New Roman"/>
              </a:rPr>
              <a:t>successes</a:t>
            </a:r>
            <a:r>
              <a:rPr sz="545" spc="61" dirty="0">
                <a:solidFill>
                  <a:srgbClr val="545454"/>
                </a:solidFill>
                <a:latin typeface="Times New Roman"/>
                <a:cs typeface="Times New Roman"/>
              </a:rPr>
              <a:t> </a:t>
            </a:r>
            <a:r>
              <a:rPr sz="545" dirty="0">
                <a:solidFill>
                  <a:srgbClr val="2D2D2D"/>
                </a:solidFill>
                <a:latin typeface="Times New Roman"/>
                <a:cs typeface="Times New Roman"/>
              </a:rPr>
              <a:t>and</a:t>
            </a:r>
            <a:r>
              <a:rPr sz="545" spc="144" dirty="0">
                <a:solidFill>
                  <a:srgbClr val="2D2D2D"/>
                </a:solidFill>
                <a:latin typeface="Times New Roman"/>
                <a:cs typeface="Times New Roman"/>
              </a:rPr>
              <a:t> </a:t>
            </a:r>
            <a:r>
              <a:rPr sz="545" dirty="0">
                <a:solidFill>
                  <a:srgbClr val="2D2D2D"/>
                </a:solidFill>
                <a:latin typeface="Times New Roman"/>
                <a:cs typeface="Times New Roman"/>
              </a:rPr>
              <a:t>the</a:t>
            </a:r>
            <a:r>
              <a:rPr sz="545" spc="10" dirty="0">
                <a:solidFill>
                  <a:srgbClr val="2D2D2D"/>
                </a:solidFill>
                <a:latin typeface="Times New Roman"/>
                <a:cs typeface="Times New Roman"/>
              </a:rPr>
              <a:t> </a:t>
            </a:r>
            <a:r>
              <a:rPr sz="545" dirty="0">
                <a:solidFill>
                  <a:srgbClr val="3F3F3F"/>
                </a:solidFill>
                <a:latin typeface="Times New Roman"/>
                <a:cs typeface="Times New Roman"/>
              </a:rPr>
              <a:t>feedback</a:t>
            </a:r>
            <a:r>
              <a:rPr sz="545" spc="55" dirty="0">
                <a:solidFill>
                  <a:srgbClr val="3F3F3F"/>
                </a:solidFill>
                <a:latin typeface="Times New Roman"/>
                <a:cs typeface="Times New Roman"/>
              </a:rPr>
              <a:t> </a:t>
            </a:r>
            <a:r>
              <a:rPr sz="545" dirty="0">
                <a:solidFill>
                  <a:srgbClr val="3F3F3F"/>
                </a:solidFill>
                <a:latin typeface="Times New Roman"/>
                <a:cs typeface="Times New Roman"/>
              </a:rPr>
              <a:t>from</a:t>
            </a:r>
            <a:r>
              <a:rPr sz="545" spc="35" dirty="0">
                <a:solidFill>
                  <a:srgbClr val="3F3F3F"/>
                </a:solidFill>
                <a:latin typeface="Times New Roman"/>
                <a:cs typeface="Times New Roman"/>
              </a:rPr>
              <a:t> </a:t>
            </a:r>
            <a:r>
              <a:rPr sz="545" dirty="0">
                <a:solidFill>
                  <a:srgbClr val="2D2D2D"/>
                </a:solidFill>
                <a:latin typeface="Times New Roman"/>
                <a:cs typeface="Times New Roman"/>
              </a:rPr>
              <a:t>their</a:t>
            </a:r>
            <a:r>
              <a:rPr sz="545" spc="-35" dirty="0">
                <a:solidFill>
                  <a:srgbClr val="2D2D2D"/>
                </a:solidFill>
                <a:latin typeface="Times New Roman"/>
                <a:cs typeface="Times New Roman"/>
              </a:rPr>
              <a:t> </a:t>
            </a:r>
            <a:r>
              <a:rPr sz="545" spc="-6" dirty="0">
                <a:solidFill>
                  <a:srgbClr val="545454"/>
                </a:solidFill>
                <a:latin typeface="Times New Roman"/>
                <a:cs typeface="Times New Roman"/>
              </a:rPr>
              <a:t>surroundings. </a:t>
            </a:r>
            <a:r>
              <a:rPr sz="545" spc="6" dirty="0">
                <a:solidFill>
                  <a:srgbClr val="3F3F3F"/>
                </a:solidFill>
                <a:latin typeface="Times New Roman"/>
                <a:cs typeface="Times New Roman"/>
              </a:rPr>
              <a:t>Secondary</a:t>
            </a:r>
            <a:r>
              <a:rPr sz="545" spc="-32" dirty="0">
                <a:solidFill>
                  <a:srgbClr val="3F3F3F"/>
                </a:solidFill>
                <a:latin typeface="Times New Roman"/>
                <a:cs typeface="Times New Roman"/>
              </a:rPr>
              <a:t> </a:t>
            </a:r>
            <a:r>
              <a:rPr sz="545" spc="6" dirty="0">
                <a:solidFill>
                  <a:srgbClr val="3F3F3F"/>
                </a:solidFill>
                <a:latin typeface="Times New Roman"/>
                <a:cs typeface="Times New Roman"/>
              </a:rPr>
              <a:t>school</a:t>
            </a:r>
            <a:r>
              <a:rPr sz="545" spc="-6" dirty="0">
                <a:solidFill>
                  <a:srgbClr val="3F3F3F"/>
                </a:solidFill>
                <a:latin typeface="Times New Roman"/>
                <a:cs typeface="Times New Roman"/>
              </a:rPr>
              <a:t> </a:t>
            </a:r>
            <a:r>
              <a:rPr sz="545" spc="6" dirty="0">
                <a:solidFill>
                  <a:srgbClr val="2D2D2D"/>
                </a:solidFill>
                <a:latin typeface="Times New Roman"/>
                <a:cs typeface="Times New Roman"/>
              </a:rPr>
              <a:t>is</a:t>
            </a:r>
            <a:r>
              <a:rPr sz="545" spc="13" dirty="0">
                <a:solidFill>
                  <a:srgbClr val="2D2D2D"/>
                </a:solidFill>
                <a:latin typeface="Times New Roman"/>
                <a:cs typeface="Times New Roman"/>
              </a:rPr>
              <a:t> </a:t>
            </a:r>
            <a:r>
              <a:rPr sz="545" spc="6" dirty="0">
                <a:solidFill>
                  <a:srgbClr val="2D2D2D"/>
                </a:solidFill>
                <a:latin typeface="Times New Roman"/>
                <a:cs typeface="Times New Roman"/>
              </a:rPr>
              <a:t>the</a:t>
            </a:r>
            <a:r>
              <a:rPr sz="545" spc="48" dirty="0">
                <a:solidFill>
                  <a:srgbClr val="2D2D2D"/>
                </a:solidFill>
                <a:latin typeface="Times New Roman"/>
                <a:cs typeface="Times New Roman"/>
              </a:rPr>
              <a:t> </a:t>
            </a:r>
            <a:r>
              <a:rPr sz="545" spc="6" dirty="0">
                <a:solidFill>
                  <a:srgbClr val="2D2D2D"/>
                </a:solidFill>
                <a:latin typeface="Times New Roman"/>
                <a:cs typeface="Times New Roman"/>
              </a:rPr>
              <a:t>first</a:t>
            </a:r>
            <a:r>
              <a:rPr sz="545" spc="13" dirty="0">
                <a:solidFill>
                  <a:srgbClr val="2D2D2D"/>
                </a:solidFill>
                <a:latin typeface="Times New Roman"/>
                <a:cs typeface="Times New Roman"/>
              </a:rPr>
              <a:t> </a:t>
            </a:r>
            <a:r>
              <a:rPr sz="545" spc="6" dirty="0">
                <a:solidFill>
                  <a:srgbClr val="2D2D2D"/>
                </a:solidFill>
                <a:latin typeface="Times New Roman"/>
                <a:cs typeface="Times New Roman"/>
              </a:rPr>
              <a:t>place</a:t>
            </a:r>
            <a:r>
              <a:rPr sz="545" spc="-10" dirty="0">
                <a:solidFill>
                  <a:srgbClr val="2D2D2D"/>
                </a:solidFill>
                <a:latin typeface="Times New Roman"/>
                <a:cs typeface="Times New Roman"/>
              </a:rPr>
              <a:t> </a:t>
            </a:r>
            <a:r>
              <a:rPr sz="545" spc="6" dirty="0">
                <a:solidFill>
                  <a:srgbClr val="3F3F3F"/>
                </a:solidFill>
                <a:latin typeface="Times New Roman"/>
                <a:cs typeface="Times New Roman"/>
              </a:rPr>
              <a:t>when</a:t>
            </a:r>
            <a:r>
              <a:rPr sz="545" spc="-19" dirty="0">
                <a:solidFill>
                  <a:srgbClr val="3F3F3F"/>
                </a:solidFill>
                <a:latin typeface="Times New Roman"/>
                <a:cs typeface="Times New Roman"/>
              </a:rPr>
              <a:t> </a:t>
            </a:r>
            <a:r>
              <a:rPr sz="545" spc="6" dirty="0">
                <a:solidFill>
                  <a:srgbClr val="2D2D2D"/>
                </a:solidFill>
                <a:latin typeface="Times New Roman"/>
                <a:cs typeface="Times New Roman"/>
              </a:rPr>
              <a:t>they</a:t>
            </a:r>
            <a:r>
              <a:rPr sz="545" spc="-19" dirty="0">
                <a:solidFill>
                  <a:srgbClr val="2D2D2D"/>
                </a:solidFill>
                <a:latin typeface="Times New Roman"/>
                <a:cs typeface="Times New Roman"/>
              </a:rPr>
              <a:t> </a:t>
            </a:r>
            <a:r>
              <a:rPr sz="545" spc="-6" dirty="0">
                <a:solidFill>
                  <a:srgbClr val="3F3F3F"/>
                </a:solidFill>
                <a:latin typeface="Times New Roman"/>
                <a:cs typeface="Times New Roman"/>
              </a:rPr>
              <a:t>actually </a:t>
            </a:r>
            <a:r>
              <a:rPr sz="545" spc="6" dirty="0">
                <a:solidFill>
                  <a:srgbClr val="2D2D2D"/>
                </a:solidFill>
                <a:latin typeface="Times New Roman"/>
                <a:cs typeface="Times New Roman"/>
              </a:rPr>
              <a:t>can</a:t>
            </a:r>
            <a:r>
              <a:rPr sz="545" spc="22" dirty="0">
                <a:solidFill>
                  <a:srgbClr val="2D2D2D"/>
                </a:solidFill>
                <a:latin typeface="Times New Roman"/>
                <a:cs typeface="Times New Roman"/>
              </a:rPr>
              <a:t> </a:t>
            </a:r>
            <a:r>
              <a:rPr sz="545" spc="6" dirty="0">
                <a:solidFill>
                  <a:srgbClr val="3F3F3F"/>
                </a:solidFill>
                <a:latin typeface="Times New Roman"/>
                <a:cs typeface="Times New Roman"/>
              </a:rPr>
              <a:t>experience </a:t>
            </a:r>
            <a:r>
              <a:rPr sz="545" dirty="0">
                <a:solidFill>
                  <a:srgbClr val="3F3F3F"/>
                </a:solidFill>
                <a:latin typeface="Times New Roman"/>
                <a:cs typeface="Times New Roman"/>
              </a:rPr>
              <a:t>difficulties</a:t>
            </a:r>
            <a:r>
              <a:rPr sz="545" spc="-3" dirty="0">
                <a:solidFill>
                  <a:srgbClr val="3F3F3F"/>
                </a:solidFill>
                <a:latin typeface="Times New Roman"/>
                <a:cs typeface="Times New Roman"/>
              </a:rPr>
              <a:t> </a:t>
            </a:r>
            <a:r>
              <a:rPr sz="545" spc="6" dirty="0">
                <a:solidFill>
                  <a:srgbClr val="2D2D2D"/>
                </a:solidFill>
                <a:latin typeface="Times New Roman"/>
                <a:cs typeface="Times New Roman"/>
              </a:rPr>
              <a:t>and</a:t>
            </a:r>
            <a:r>
              <a:rPr sz="545" spc="90" dirty="0">
                <a:solidFill>
                  <a:srgbClr val="2D2D2D"/>
                </a:solidFill>
                <a:latin typeface="Times New Roman"/>
                <a:cs typeface="Times New Roman"/>
              </a:rPr>
              <a:t> </a:t>
            </a:r>
            <a:r>
              <a:rPr sz="545" spc="6" dirty="0">
                <a:solidFill>
                  <a:srgbClr val="3F3F3F"/>
                </a:solidFill>
                <a:latin typeface="Times New Roman"/>
                <a:cs typeface="Times New Roman"/>
              </a:rPr>
              <a:t>even</a:t>
            </a:r>
            <a:r>
              <a:rPr sz="545" spc="-29" dirty="0">
                <a:solidFill>
                  <a:srgbClr val="3F3F3F"/>
                </a:solidFill>
                <a:latin typeface="Times New Roman"/>
                <a:cs typeface="Times New Roman"/>
              </a:rPr>
              <a:t> </a:t>
            </a:r>
            <a:r>
              <a:rPr sz="545" spc="6" dirty="0">
                <a:solidFill>
                  <a:srgbClr val="3F3F3F"/>
                </a:solidFill>
                <a:latin typeface="Times New Roman"/>
                <a:cs typeface="Times New Roman"/>
              </a:rPr>
              <a:t>failures</a:t>
            </a:r>
            <a:r>
              <a:rPr sz="545" spc="-35" dirty="0">
                <a:solidFill>
                  <a:srgbClr val="3F3F3F"/>
                </a:solidFill>
                <a:latin typeface="Times New Roman"/>
                <a:cs typeface="Times New Roman"/>
              </a:rPr>
              <a:t> </a:t>
            </a:r>
            <a:r>
              <a:rPr sz="545" spc="-6" dirty="0">
                <a:solidFill>
                  <a:srgbClr val="3F3F3F"/>
                </a:solidFill>
                <a:latin typeface="Times New Roman"/>
                <a:cs typeface="Times New Roman"/>
              </a:rPr>
              <a:t>coping </a:t>
            </a:r>
            <a:r>
              <a:rPr sz="545" spc="13" dirty="0">
                <a:solidFill>
                  <a:srgbClr val="2D2D2D"/>
                </a:solidFill>
                <a:latin typeface="Times New Roman"/>
                <a:cs typeface="Times New Roman"/>
              </a:rPr>
              <a:t>with</a:t>
            </a:r>
            <a:r>
              <a:rPr sz="545" spc="-29" dirty="0">
                <a:solidFill>
                  <a:srgbClr val="2D2D2D"/>
                </a:solidFill>
                <a:latin typeface="Times New Roman"/>
                <a:cs typeface="Times New Roman"/>
              </a:rPr>
              <a:t> </a:t>
            </a:r>
            <a:r>
              <a:rPr sz="545" spc="13" dirty="0">
                <a:solidFill>
                  <a:srgbClr val="2D2D2D"/>
                </a:solidFill>
                <a:latin typeface="Times New Roman"/>
                <a:cs typeface="Times New Roman"/>
              </a:rPr>
              <a:t>the</a:t>
            </a:r>
            <a:r>
              <a:rPr sz="545" spc="6" dirty="0">
                <a:solidFill>
                  <a:srgbClr val="2D2D2D"/>
                </a:solidFill>
                <a:latin typeface="Times New Roman"/>
                <a:cs typeface="Times New Roman"/>
              </a:rPr>
              <a:t> </a:t>
            </a:r>
            <a:r>
              <a:rPr sz="545" spc="13" dirty="0">
                <a:solidFill>
                  <a:srgbClr val="2D2D2D"/>
                </a:solidFill>
                <a:latin typeface="Times New Roman"/>
                <a:cs typeface="Times New Roman"/>
              </a:rPr>
              <a:t>academic</a:t>
            </a:r>
            <a:r>
              <a:rPr sz="545" spc="-67" dirty="0">
                <a:solidFill>
                  <a:srgbClr val="2D2D2D"/>
                </a:solidFill>
                <a:latin typeface="Times New Roman"/>
                <a:cs typeface="Times New Roman"/>
              </a:rPr>
              <a:t> </a:t>
            </a:r>
            <a:r>
              <a:rPr sz="545" spc="-6" dirty="0">
                <a:solidFill>
                  <a:srgbClr val="2D2D2D"/>
                </a:solidFill>
                <a:latin typeface="Times New Roman"/>
                <a:cs typeface="Times New Roman"/>
              </a:rPr>
              <a:t>learning.</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478"/>
              </a:spcBef>
            </a:pPr>
            <a:endParaRPr sz="545">
              <a:latin typeface="Times New Roman"/>
              <a:cs typeface="Times New Roman"/>
            </a:endParaRPr>
          </a:p>
          <a:p>
            <a:pPr marL="1092179">
              <a:lnSpc>
                <a:spcPts val="3117"/>
              </a:lnSpc>
            </a:pPr>
            <a:r>
              <a:rPr sz="2822" spc="-112" dirty="0">
                <a:solidFill>
                  <a:srgbClr val="116EBA"/>
                </a:solidFill>
              </a:rPr>
              <a:t>■</a:t>
            </a:r>
            <a:r>
              <a:rPr sz="481" spc="13" dirty="0">
                <a:solidFill>
                  <a:srgbClr val="42606E"/>
                </a:solidFill>
              </a:rPr>
              <a:t>Fu</a:t>
            </a:r>
            <a:r>
              <a:rPr sz="481" spc="13" dirty="0">
                <a:solidFill>
                  <a:srgbClr val="386989"/>
                </a:solidFill>
              </a:rPr>
              <a:t>n</a:t>
            </a:r>
            <a:r>
              <a:rPr sz="481" spc="13" dirty="0">
                <a:solidFill>
                  <a:srgbClr val="566E7B"/>
                </a:solidFill>
              </a:rPr>
              <a:t>d</a:t>
            </a:r>
            <a:r>
              <a:rPr sz="481" spc="13" dirty="0">
                <a:solidFill>
                  <a:srgbClr val="497C95"/>
                </a:solidFill>
              </a:rPr>
              <a:t>e</a:t>
            </a:r>
            <a:r>
              <a:rPr sz="481" spc="-45" dirty="0">
                <a:solidFill>
                  <a:srgbClr val="566E7B"/>
                </a:solidFill>
              </a:rPr>
              <a:t>d</a:t>
            </a:r>
            <a:r>
              <a:rPr sz="481" spc="13" dirty="0">
                <a:solidFill>
                  <a:srgbClr val="566E7B"/>
                </a:solidFill>
              </a:rPr>
              <a:t>by</a:t>
            </a:r>
            <a:endParaRPr sz="481"/>
          </a:p>
          <a:p>
            <a:pPr marR="35021" algn="r">
              <a:lnSpc>
                <a:spcPts val="308"/>
              </a:lnSpc>
            </a:pPr>
            <a:r>
              <a:rPr sz="481" spc="-80" dirty="0">
                <a:solidFill>
                  <a:srgbClr val="42606E"/>
                </a:solidFill>
              </a:rPr>
              <a:t>theEuropean</a:t>
            </a:r>
            <a:r>
              <a:rPr sz="481" spc="-6" dirty="0">
                <a:solidFill>
                  <a:srgbClr val="42606E"/>
                </a:solidFill>
              </a:rPr>
              <a:t> Union</a:t>
            </a:r>
            <a:endParaRPr sz="481"/>
          </a:p>
          <a:p>
            <a:pPr marL="251258" marR="104657" indent="-79409">
              <a:lnSpc>
                <a:spcPct val="113100"/>
              </a:lnSpc>
              <a:spcBef>
                <a:spcPts val="337"/>
              </a:spcBef>
            </a:pPr>
            <a:r>
              <a:rPr sz="545" spc="6" dirty="0">
                <a:solidFill>
                  <a:srgbClr val="42606E"/>
                </a:solidFill>
                <a:latin typeface="Times New Roman"/>
                <a:cs typeface="Times New Roman"/>
              </a:rPr>
              <a:t>Total</a:t>
            </a:r>
            <a:r>
              <a:rPr sz="545" spc="3" dirty="0">
                <a:solidFill>
                  <a:srgbClr val="42606E"/>
                </a:solidFill>
                <a:latin typeface="Times New Roman"/>
                <a:cs typeface="Times New Roman"/>
              </a:rPr>
              <a:t> </a:t>
            </a:r>
            <a:r>
              <a:rPr sz="545" spc="6" dirty="0">
                <a:solidFill>
                  <a:srgbClr val="566E7B"/>
                </a:solidFill>
                <a:latin typeface="Times New Roman"/>
                <a:cs typeface="Times New Roman"/>
              </a:rPr>
              <a:t>failure</a:t>
            </a:r>
            <a:r>
              <a:rPr sz="545" spc="6" dirty="0">
                <a:solidFill>
                  <a:srgbClr val="72858A"/>
                </a:solidFill>
                <a:latin typeface="Times New Roman"/>
                <a:cs typeface="Times New Roman"/>
              </a:rPr>
              <a:t>-</a:t>
            </a:r>
            <a:r>
              <a:rPr sz="545" spc="10" dirty="0">
                <a:solidFill>
                  <a:srgbClr val="72858A"/>
                </a:solidFill>
                <a:latin typeface="Times New Roman"/>
                <a:cs typeface="Times New Roman"/>
              </a:rPr>
              <a:t> </a:t>
            </a:r>
            <a:r>
              <a:rPr sz="545" spc="13" dirty="0">
                <a:solidFill>
                  <a:srgbClr val="42606E"/>
                </a:solidFill>
                <a:latin typeface="Times New Roman"/>
                <a:cs typeface="Times New Roman"/>
              </a:rPr>
              <a:t>Intentional</a:t>
            </a:r>
            <a:r>
              <a:rPr sz="545" spc="-32" dirty="0">
                <a:solidFill>
                  <a:srgbClr val="42606E"/>
                </a:solidFill>
                <a:latin typeface="Times New Roman"/>
                <a:cs typeface="Times New Roman"/>
              </a:rPr>
              <a:t> </a:t>
            </a:r>
            <a:r>
              <a:rPr sz="545" spc="13" dirty="0">
                <a:solidFill>
                  <a:srgbClr val="566E7B"/>
                </a:solidFill>
                <a:latin typeface="Times New Roman"/>
                <a:cs typeface="Times New Roman"/>
              </a:rPr>
              <a:t>encounter</a:t>
            </a:r>
            <a:r>
              <a:rPr sz="545" spc="-3" dirty="0">
                <a:solidFill>
                  <a:srgbClr val="566E7B"/>
                </a:solidFill>
                <a:latin typeface="Times New Roman"/>
                <a:cs typeface="Times New Roman"/>
              </a:rPr>
              <a:t> </a:t>
            </a:r>
            <a:r>
              <a:rPr sz="545" spc="13" dirty="0">
                <a:solidFill>
                  <a:srgbClr val="566E7B"/>
                </a:solidFill>
                <a:latin typeface="Times New Roman"/>
                <a:cs typeface="Times New Roman"/>
              </a:rPr>
              <a:t>with</a:t>
            </a:r>
            <a:r>
              <a:rPr sz="545" spc="-16" dirty="0">
                <a:solidFill>
                  <a:srgbClr val="566E7B"/>
                </a:solidFill>
                <a:latin typeface="Times New Roman"/>
                <a:cs typeface="Times New Roman"/>
              </a:rPr>
              <a:t> </a:t>
            </a:r>
            <a:r>
              <a:rPr sz="545" spc="-6" dirty="0">
                <a:solidFill>
                  <a:srgbClr val="42606E"/>
                </a:solidFill>
                <a:latin typeface="Times New Roman"/>
                <a:cs typeface="Times New Roman"/>
              </a:rPr>
              <a:t>learning </a:t>
            </a:r>
            <a:r>
              <a:rPr sz="545" dirty="0">
                <a:solidFill>
                  <a:srgbClr val="42606E"/>
                </a:solidFill>
                <a:latin typeface="Times New Roman"/>
                <a:cs typeface="Times New Roman"/>
              </a:rPr>
              <a:t>difficulties</a:t>
            </a:r>
            <a:r>
              <a:rPr sz="545" spc="10" dirty="0">
                <a:solidFill>
                  <a:srgbClr val="42606E"/>
                </a:solidFill>
                <a:latin typeface="Times New Roman"/>
                <a:cs typeface="Times New Roman"/>
              </a:rPr>
              <a:t> </a:t>
            </a:r>
            <a:r>
              <a:rPr sz="545" dirty="0">
                <a:solidFill>
                  <a:srgbClr val="566E7B"/>
                </a:solidFill>
                <a:latin typeface="Times New Roman"/>
                <a:cs typeface="Times New Roman"/>
              </a:rPr>
              <a:t>for</a:t>
            </a:r>
            <a:r>
              <a:rPr sz="545" spc="-19" dirty="0">
                <a:solidFill>
                  <a:srgbClr val="566E7B"/>
                </a:solidFill>
                <a:latin typeface="Times New Roman"/>
                <a:cs typeface="Times New Roman"/>
              </a:rPr>
              <a:t> </a:t>
            </a:r>
            <a:r>
              <a:rPr sz="545" dirty="0">
                <a:solidFill>
                  <a:srgbClr val="566E7B"/>
                </a:solidFill>
                <a:latin typeface="Times New Roman"/>
                <a:cs typeface="Times New Roman"/>
              </a:rPr>
              <a:t>building</a:t>
            </a:r>
            <a:r>
              <a:rPr sz="545" spc="6" dirty="0">
                <a:solidFill>
                  <a:srgbClr val="566E7B"/>
                </a:solidFill>
                <a:latin typeface="Times New Roman"/>
                <a:cs typeface="Times New Roman"/>
              </a:rPr>
              <a:t> </a:t>
            </a:r>
            <a:r>
              <a:rPr sz="545" dirty="0">
                <a:solidFill>
                  <a:srgbClr val="42606E"/>
                </a:solidFill>
                <a:latin typeface="Times New Roman"/>
                <a:cs typeface="Times New Roman"/>
              </a:rPr>
              <a:t>abilit</a:t>
            </a:r>
            <a:r>
              <a:rPr sz="545" dirty="0">
                <a:solidFill>
                  <a:srgbClr val="72858A"/>
                </a:solidFill>
                <a:latin typeface="Times New Roman"/>
                <a:cs typeface="Times New Roman"/>
              </a:rPr>
              <a:t>y</a:t>
            </a:r>
            <a:r>
              <a:rPr sz="545" spc="45" dirty="0">
                <a:solidFill>
                  <a:srgbClr val="72858A"/>
                </a:solidFill>
                <a:latin typeface="Times New Roman"/>
                <a:cs typeface="Times New Roman"/>
              </a:rPr>
              <a:t> </a:t>
            </a:r>
            <a:r>
              <a:rPr sz="545" dirty="0">
                <a:solidFill>
                  <a:srgbClr val="566E7B"/>
                </a:solidFill>
                <a:latin typeface="Times New Roman"/>
                <a:cs typeface="Times New Roman"/>
              </a:rPr>
              <a:t>and</a:t>
            </a:r>
            <a:r>
              <a:rPr sz="545" spc="106" dirty="0">
                <a:solidFill>
                  <a:srgbClr val="566E7B"/>
                </a:solidFill>
                <a:latin typeface="Times New Roman"/>
                <a:cs typeface="Times New Roman"/>
              </a:rPr>
              <a:t> </a:t>
            </a:r>
            <a:r>
              <a:rPr sz="545" spc="-6" dirty="0">
                <a:solidFill>
                  <a:srgbClr val="566E7B"/>
                </a:solidFill>
                <a:latin typeface="Times New Roman"/>
                <a:cs typeface="Times New Roman"/>
              </a:rPr>
              <a:t>resilience</a:t>
            </a:r>
            <a:endParaRPr sz="545">
              <a:latin typeface="Times New Roman"/>
              <a:cs typeface="Times New Roman"/>
            </a:endParaRPr>
          </a:p>
          <a:p>
            <a:pPr marL="52125">
              <a:lnSpc>
                <a:spcPts val="686"/>
              </a:lnSpc>
              <a:spcBef>
                <a:spcPts val="218"/>
              </a:spcBef>
            </a:pPr>
            <a:r>
              <a:rPr sz="577" b="1" spc="-6" dirty="0">
                <a:solidFill>
                  <a:srgbClr val="3F3F3F"/>
                </a:solidFill>
                <a:latin typeface="Times New Roman"/>
                <a:cs typeface="Times New Roman"/>
              </a:rPr>
              <a:t>Rational:</a:t>
            </a:r>
            <a:endParaRPr sz="577">
              <a:latin typeface="Times New Roman"/>
              <a:cs typeface="Times New Roman"/>
            </a:endParaRPr>
          </a:p>
          <a:p>
            <a:pPr marL="147416" marR="100177" indent="-7737">
              <a:lnSpc>
                <a:spcPts val="621"/>
              </a:lnSpc>
              <a:spcBef>
                <a:spcPts val="38"/>
              </a:spcBef>
            </a:pPr>
            <a:r>
              <a:rPr sz="545" spc="6" dirty="0">
                <a:solidFill>
                  <a:srgbClr val="2D2D2D"/>
                </a:solidFill>
                <a:latin typeface="Times New Roman"/>
                <a:cs typeface="Times New Roman"/>
              </a:rPr>
              <a:t>This</a:t>
            </a:r>
            <a:r>
              <a:rPr sz="545" spc="-13" dirty="0">
                <a:solidFill>
                  <a:srgbClr val="2D2D2D"/>
                </a:solidFill>
                <a:latin typeface="Times New Roman"/>
                <a:cs typeface="Times New Roman"/>
              </a:rPr>
              <a:t> </a:t>
            </a:r>
            <a:r>
              <a:rPr sz="545" spc="6" dirty="0">
                <a:solidFill>
                  <a:srgbClr val="3F3F3F"/>
                </a:solidFill>
                <a:latin typeface="Times New Roman"/>
                <a:cs typeface="Times New Roman"/>
              </a:rPr>
              <a:t>experience</a:t>
            </a:r>
            <a:r>
              <a:rPr sz="545" spc="61" dirty="0">
                <a:solidFill>
                  <a:srgbClr val="3F3F3F"/>
                </a:solidFill>
                <a:latin typeface="Times New Roman"/>
                <a:cs typeface="Times New Roman"/>
              </a:rPr>
              <a:t> </a:t>
            </a:r>
            <a:r>
              <a:rPr sz="545" spc="6" dirty="0">
                <a:solidFill>
                  <a:srgbClr val="3F3F3F"/>
                </a:solidFill>
                <a:latin typeface="Times New Roman"/>
                <a:cs typeface="Times New Roman"/>
              </a:rPr>
              <a:t>meets</a:t>
            </a:r>
            <a:r>
              <a:rPr sz="545" spc="-16" dirty="0">
                <a:solidFill>
                  <a:srgbClr val="3F3F3F"/>
                </a:solidFill>
                <a:latin typeface="Times New Roman"/>
                <a:cs typeface="Times New Roman"/>
              </a:rPr>
              <a:t> </a:t>
            </a:r>
            <a:r>
              <a:rPr sz="545" spc="6" dirty="0">
                <a:solidFill>
                  <a:srgbClr val="2D2D2D"/>
                </a:solidFill>
                <a:latin typeface="Times New Roman"/>
                <a:cs typeface="Times New Roman"/>
              </a:rPr>
              <a:t>them</a:t>
            </a:r>
            <a:r>
              <a:rPr sz="545" spc="-22" dirty="0">
                <a:solidFill>
                  <a:srgbClr val="2D2D2D"/>
                </a:solidFill>
                <a:latin typeface="Times New Roman"/>
                <a:cs typeface="Times New Roman"/>
              </a:rPr>
              <a:t> </a:t>
            </a:r>
            <a:r>
              <a:rPr sz="545" spc="6" dirty="0">
                <a:solidFill>
                  <a:srgbClr val="3F3F3F"/>
                </a:solidFill>
                <a:latin typeface="Times New Roman"/>
                <a:cs typeface="Times New Roman"/>
              </a:rPr>
              <a:t>without</a:t>
            </a:r>
            <a:r>
              <a:rPr sz="545" spc="32" dirty="0">
                <a:solidFill>
                  <a:srgbClr val="3F3F3F"/>
                </a:solidFill>
                <a:latin typeface="Times New Roman"/>
                <a:cs typeface="Times New Roman"/>
              </a:rPr>
              <a:t> </a:t>
            </a:r>
            <a:r>
              <a:rPr sz="545" spc="6" dirty="0">
                <a:solidFill>
                  <a:srgbClr val="2D2D2D"/>
                </a:solidFill>
                <a:latin typeface="Times New Roman"/>
                <a:cs typeface="Times New Roman"/>
              </a:rPr>
              <a:t>the</a:t>
            </a:r>
            <a:r>
              <a:rPr sz="545" spc="93" dirty="0">
                <a:solidFill>
                  <a:srgbClr val="2D2D2D"/>
                </a:solidFill>
                <a:latin typeface="Times New Roman"/>
                <a:cs typeface="Times New Roman"/>
              </a:rPr>
              <a:t> </a:t>
            </a:r>
            <a:r>
              <a:rPr sz="545" spc="-6" dirty="0">
                <a:solidFill>
                  <a:srgbClr val="2D2D2D"/>
                </a:solidFill>
                <a:latin typeface="Times New Roman"/>
                <a:cs typeface="Times New Roman"/>
              </a:rPr>
              <a:t>necessary </a:t>
            </a:r>
            <a:r>
              <a:rPr sz="545" dirty="0">
                <a:solidFill>
                  <a:srgbClr val="3F3F3F"/>
                </a:solidFill>
                <a:latin typeface="Times New Roman"/>
                <a:cs typeface="Times New Roman"/>
              </a:rPr>
              <a:t>resilience</a:t>
            </a:r>
            <a:r>
              <a:rPr sz="545" spc="26" dirty="0">
                <a:solidFill>
                  <a:srgbClr val="3F3F3F"/>
                </a:solidFill>
                <a:latin typeface="Times New Roman"/>
                <a:cs typeface="Times New Roman"/>
              </a:rPr>
              <a:t> </a:t>
            </a:r>
            <a:r>
              <a:rPr sz="545" spc="6" dirty="0">
                <a:solidFill>
                  <a:srgbClr val="3F3F3F"/>
                </a:solidFill>
                <a:latin typeface="Times New Roman"/>
                <a:cs typeface="Times New Roman"/>
              </a:rPr>
              <a:t>and</a:t>
            </a:r>
            <a:r>
              <a:rPr sz="545" spc="90" dirty="0">
                <a:solidFill>
                  <a:srgbClr val="3F3F3F"/>
                </a:solidFill>
                <a:latin typeface="Times New Roman"/>
                <a:cs typeface="Times New Roman"/>
              </a:rPr>
              <a:t> </a:t>
            </a:r>
            <a:r>
              <a:rPr sz="545" spc="6" dirty="0">
                <a:solidFill>
                  <a:srgbClr val="2D2D2D"/>
                </a:solidFill>
                <a:latin typeface="Times New Roman"/>
                <a:cs typeface="Times New Roman"/>
              </a:rPr>
              <a:t>might</a:t>
            </a:r>
            <a:r>
              <a:rPr sz="545" spc="-32" dirty="0">
                <a:solidFill>
                  <a:srgbClr val="2D2D2D"/>
                </a:solidFill>
                <a:latin typeface="Times New Roman"/>
                <a:cs typeface="Times New Roman"/>
              </a:rPr>
              <a:t> </a:t>
            </a:r>
            <a:r>
              <a:rPr sz="545" spc="6" dirty="0">
                <a:solidFill>
                  <a:srgbClr val="2D2D2D"/>
                </a:solidFill>
                <a:latin typeface="Times New Roman"/>
                <a:cs typeface="Times New Roman"/>
              </a:rPr>
              <a:t>lead</a:t>
            </a:r>
            <a:r>
              <a:rPr sz="545" dirty="0">
                <a:solidFill>
                  <a:srgbClr val="2D2D2D"/>
                </a:solidFill>
                <a:latin typeface="Times New Roman"/>
                <a:cs typeface="Times New Roman"/>
              </a:rPr>
              <a:t> </a:t>
            </a:r>
            <a:r>
              <a:rPr sz="545" spc="6" dirty="0">
                <a:solidFill>
                  <a:srgbClr val="2D2D2D"/>
                </a:solidFill>
                <a:latin typeface="Times New Roman"/>
                <a:cs typeface="Times New Roman"/>
              </a:rPr>
              <a:t>to</a:t>
            </a:r>
            <a:r>
              <a:rPr sz="545" dirty="0">
                <a:solidFill>
                  <a:srgbClr val="2D2D2D"/>
                </a:solidFill>
                <a:latin typeface="Times New Roman"/>
                <a:cs typeface="Times New Roman"/>
              </a:rPr>
              <a:t> </a:t>
            </a:r>
            <a:r>
              <a:rPr sz="545" spc="6" dirty="0">
                <a:solidFill>
                  <a:srgbClr val="2D2D2D"/>
                </a:solidFill>
                <a:latin typeface="Times New Roman"/>
                <a:cs typeface="Times New Roman"/>
              </a:rPr>
              <a:t>discomaging</a:t>
            </a:r>
            <a:r>
              <a:rPr sz="545" spc="22" dirty="0">
                <a:solidFill>
                  <a:srgbClr val="2D2D2D"/>
                </a:solidFill>
                <a:latin typeface="Times New Roman"/>
                <a:cs typeface="Times New Roman"/>
              </a:rPr>
              <a:t> </a:t>
            </a:r>
            <a:r>
              <a:rPr sz="545" spc="6" dirty="0">
                <a:solidFill>
                  <a:srgbClr val="3F3F3F"/>
                </a:solidFill>
                <a:latin typeface="Times New Roman"/>
                <a:cs typeface="Times New Roman"/>
              </a:rPr>
              <a:t>and</a:t>
            </a:r>
            <a:r>
              <a:rPr sz="545" spc="80" dirty="0">
                <a:solidFill>
                  <a:srgbClr val="3F3F3F"/>
                </a:solidFill>
                <a:latin typeface="Times New Roman"/>
                <a:cs typeface="Times New Roman"/>
              </a:rPr>
              <a:t> </a:t>
            </a:r>
            <a:r>
              <a:rPr sz="545" spc="-13" dirty="0">
                <a:solidFill>
                  <a:srgbClr val="3F3F3F"/>
                </a:solidFill>
                <a:latin typeface="Times New Roman"/>
                <a:cs typeface="Times New Roman"/>
              </a:rPr>
              <a:t>even</a:t>
            </a:r>
            <a:endParaRPr sz="545">
              <a:latin typeface="Times New Roman"/>
              <a:cs typeface="Times New Roman"/>
            </a:endParaRPr>
          </a:p>
          <a:p>
            <a:pPr marL="142529">
              <a:spcBef>
                <a:spcPts val="29"/>
              </a:spcBef>
            </a:pPr>
            <a:r>
              <a:rPr sz="545" dirty="0">
                <a:solidFill>
                  <a:srgbClr val="3F3F3F"/>
                </a:solidFill>
                <a:latin typeface="Times New Roman"/>
                <a:cs typeface="Times New Roman"/>
              </a:rPr>
              <a:t>avoiding</a:t>
            </a:r>
            <a:r>
              <a:rPr sz="545" spc="73" dirty="0">
                <a:solidFill>
                  <a:srgbClr val="3F3F3F"/>
                </a:solidFill>
                <a:latin typeface="Times New Roman"/>
                <a:cs typeface="Times New Roman"/>
              </a:rPr>
              <a:t> </a:t>
            </a:r>
            <a:r>
              <a:rPr sz="545" spc="-6" dirty="0">
                <a:solidFill>
                  <a:srgbClr val="2D2D2D"/>
                </a:solidFill>
                <a:latin typeface="Times New Roman"/>
                <a:cs typeface="Times New Roman"/>
              </a:rPr>
              <a:t>behaviors.</a:t>
            </a:r>
            <a:endParaRPr sz="545">
              <a:latin typeface="Times New Roman"/>
              <a:cs typeface="Times New Roman"/>
            </a:endParaRPr>
          </a:p>
          <a:p>
            <a:pPr marL="147008" marR="39908" indent="-4479">
              <a:lnSpc>
                <a:spcPct val="102499"/>
              </a:lnSpc>
            </a:pPr>
            <a:r>
              <a:rPr sz="545" spc="6" dirty="0">
                <a:solidFill>
                  <a:srgbClr val="3F3F3F"/>
                </a:solidFill>
                <a:latin typeface="Times New Roman"/>
                <a:cs typeface="Times New Roman"/>
              </a:rPr>
              <a:t>Those</a:t>
            </a:r>
            <a:r>
              <a:rPr sz="545" spc="-29" dirty="0">
                <a:solidFill>
                  <a:srgbClr val="3F3F3F"/>
                </a:solidFill>
                <a:latin typeface="Times New Roman"/>
                <a:cs typeface="Times New Roman"/>
              </a:rPr>
              <a:t> </a:t>
            </a:r>
            <a:r>
              <a:rPr sz="545" spc="6" dirty="0">
                <a:solidFill>
                  <a:srgbClr val="2D2D2D"/>
                </a:solidFill>
                <a:latin typeface="Times New Roman"/>
                <a:cs typeface="Times New Roman"/>
              </a:rPr>
              <a:t>failures</a:t>
            </a:r>
            <a:r>
              <a:rPr sz="545" spc="-10" dirty="0">
                <a:solidFill>
                  <a:srgbClr val="2D2D2D"/>
                </a:solidFill>
                <a:latin typeface="Times New Roman"/>
                <a:cs typeface="Times New Roman"/>
              </a:rPr>
              <a:t> </a:t>
            </a:r>
            <a:r>
              <a:rPr sz="545" spc="6" dirty="0">
                <a:solidFill>
                  <a:srgbClr val="2D2D2D"/>
                </a:solidFill>
                <a:latin typeface="Times New Roman"/>
                <a:cs typeface="Times New Roman"/>
              </a:rPr>
              <a:t>might</a:t>
            </a:r>
            <a:r>
              <a:rPr sz="545" spc="22" dirty="0">
                <a:solidFill>
                  <a:srgbClr val="2D2D2D"/>
                </a:solidFill>
                <a:latin typeface="Times New Roman"/>
                <a:cs typeface="Times New Roman"/>
              </a:rPr>
              <a:t> </a:t>
            </a:r>
            <a:r>
              <a:rPr sz="545" spc="6" dirty="0">
                <a:solidFill>
                  <a:srgbClr val="2D2D2D"/>
                </a:solidFill>
                <a:latin typeface="Times New Roman"/>
                <a:cs typeface="Times New Roman"/>
              </a:rPr>
              <a:t>become</a:t>
            </a:r>
            <a:r>
              <a:rPr sz="545" spc="-22" dirty="0">
                <a:solidFill>
                  <a:srgbClr val="2D2D2D"/>
                </a:solidFill>
                <a:latin typeface="Times New Roman"/>
                <a:cs typeface="Times New Roman"/>
              </a:rPr>
              <a:t> </a:t>
            </a:r>
            <a:r>
              <a:rPr sz="545" spc="6" dirty="0">
                <a:solidFill>
                  <a:srgbClr val="3F3F3F"/>
                </a:solidFill>
                <a:latin typeface="Times New Roman"/>
                <a:cs typeface="Times New Roman"/>
              </a:rPr>
              <a:t>designing</a:t>
            </a:r>
            <a:r>
              <a:rPr sz="545" spc="22" dirty="0">
                <a:solidFill>
                  <a:srgbClr val="3F3F3F"/>
                </a:solidFill>
                <a:latin typeface="Times New Roman"/>
                <a:cs typeface="Times New Roman"/>
              </a:rPr>
              <a:t> </a:t>
            </a:r>
            <a:r>
              <a:rPr sz="545" spc="6" dirty="0">
                <a:solidFill>
                  <a:srgbClr val="3F3F3F"/>
                </a:solidFill>
                <a:latin typeface="Times New Roman"/>
                <a:cs typeface="Times New Roman"/>
              </a:rPr>
              <a:t>experience</a:t>
            </a:r>
            <a:r>
              <a:rPr sz="545" spc="-6" dirty="0">
                <a:solidFill>
                  <a:srgbClr val="3F3F3F"/>
                </a:solidFill>
                <a:latin typeface="Times New Roman"/>
                <a:cs typeface="Times New Roman"/>
              </a:rPr>
              <a:t> </a:t>
            </a:r>
            <a:r>
              <a:rPr sz="545" spc="-16" dirty="0">
                <a:solidFill>
                  <a:srgbClr val="3F3F3F"/>
                </a:solidFill>
                <a:latin typeface="Times New Roman"/>
                <a:cs typeface="Times New Roman"/>
              </a:rPr>
              <a:t>to</a:t>
            </a:r>
            <a:r>
              <a:rPr sz="545" dirty="0">
                <a:solidFill>
                  <a:srgbClr val="3F3F3F"/>
                </a:solidFill>
                <a:latin typeface="Times New Roman"/>
                <a:cs typeface="Times New Roman"/>
              </a:rPr>
              <a:t> mature</a:t>
            </a:r>
            <a:r>
              <a:rPr sz="545" spc="-26" dirty="0">
                <a:solidFill>
                  <a:srgbClr val="3F3F3F"/>
                </a:solidFill>
                <a:latin typeface="Times New Roman"/>
                <a:cs typeface="Times New Roman"/>
              </a:rPr>
              <a:t> </a:t>
            </a:r>
            <a:r>
              <a:rPr sz="545" dirty="0">
                <a:solidFill>
                  <a:srgbClr val="2D2D2D"/>
                </a:solidFill>
                <a:latin typeface="Times New Roman"/>
                <a:cs typeface="Times New Roman"/>
              </a:rPr>
              <a:t>behavior,</a:t>
            </a:r>
            <a:r>
              <a:rPr sz="545" spc="38" dirty="0">
                <a:solidFill>
                  <a:srgbClr val="2D2D2D"/>
                </a:solidFill>
                <a:latin typeface="Times New Roman"/>
                <a:cs typeface="Times New Roman"/>
              </a:rPr>
              <a:t> </a:t>
            </a:r>
            <a:r>
              <a:rPr sz="545" dirty="0">
                <a:solidFill>
                  <a:srgbClr val="2D2D2D"/>
                </a:solidFill>
                <a:latin typeface="Times New Roman"/>
                <a:cs typeface="Times New Roman"/>
              </a:rPr>
              <a:t>resilience</a:t>
            </a:r>
            <a:r>
              <a:rPr sz="545" spc="99" dirty="0">
                <a:solidFill>
                  <a:srgbClr val="2D2D2D"/>
                </a:solidFill>
                <a:latin typeface="Times New Roman"/>
                <a:cs typeface="Times New Roman"/>
              </a:rPr>
              <a:t> </a:t>
            </a:r>
            <a:r>
              <a:rPr sz="545" dirty="0">
                <a:solidFill>
                  <a:srgbClr val="2D2D2D"/>
                </a:solidFill>
                <a:latin typeface="Times New Roman"/>
                <a:cs typeface="Times New Roman"/>
              </a:rPr>
              <a:t>and</a:t>
            </a:r>
            <a:r>
              <a:rPr sz="545" spc="138" dirty="0">
                <a:solidFill>
                  <a:srgbClr val="2D2D2D"/>
                </a:solidFill>
                <a:latin typeface="Times New Roman"/>
                <a:cs typeface="Times New Roman"/>
              </a:rPr>
              <a:t> </a:t>
            </a:r>
            <a:r>
              <a:rPr sz="545" spc="-6" dirty="0">
                <a:solidFill>
                  <a:srgbClr val="545454"/>
                </a:solidFill>
                <a:latin typeface="Times New Roman"/>
                <a:cs typeface="Times New Roman"/>
              </a:rPr>
              <a:t>strength.</a:t>
            </a:r>
            <a:endParaRPr sz="545">
              <a:latin typeface="Times New Roman"/>
              <a:cs typeface="Times New Roman"/>
            </a:endParaRPr>
          </a:p>
        </p:txBody>
      </p:sp>
      <p:sp>
        <p:nvSpPr>
          <p:cNvPr id="48" name="object 48"/>
          <p:cNvSpPr txBox="1"/>
          <p:nvPr/>
        </p:nvSpPr>
        <p:spPr>
          <a:xfrm>
            <a:off x="6389286" y="5972292"/>
            <a:ext cx="117286" cy="106841"/>
          </a:xfrm>
          <a:prstGeom prst="rect">
            <a:avLst/>
          </a:prstGeom>
        </p:spPr>
        <p:txBody>
          <a:bodyPr vert="horz" wrap="square" lIns="0" tIns="8145" rIns="0" bIns="0" rtlCol="0">
            <a:spAutoFit/>
          </a:bodyPr>
          <a:lstStyle/>
          <a:p>
            <a:pPr marL="8145">
              <a:spcBef>
                <a:spcPts val="64"/>
              </a:spcBef>
            </a:pPr>
            <a:r>
              <a:rPr sz="641" spc="22" dirty="0">
                <a:solidFill>
                  <a:srgbClr val="3F3F3F"/>
                </a:solidFill>
              </a:rPr>
              <a:t>30</a:t>
            </a:r>
            <a:endParaRPr sz="641"/>
          </a:p>
        </p:txBody>
      </p:sp>
      <p:sp>
        <p:nvSpPr>
          <p:cNvPr id="51" name="Title 50">
            <a:extLst>
              <a:ext uri="{FF2B5EF4-FFF2-40B4-BE49-F238E27FC236}">
                <a16:creationId xmlns:a16="http://schemas.microsoft.com/office/drawing/2014/main" id="{57687C86-DBB8-B879-D92E-9A38F48B49CA}"/>
              </a:ext>
            </a:extLst>
          </p:cNvPr>
          <p:cNvSpPr>
            <a:spLocks noGrp="1"/>
          </p:cNvSpPr>
          <p:nvPr>
            <p:ph type="title"/>
          </p:nvPr>
        </p:nvSpPr>
        <p:spPr/>
        <p:txBody>
          <a:bodyPr/>
          <a:lstStyle/>
          <a:p>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19607" y="2816442"/>
            <a:ext cx="532005" cy="217351"/>
          </a:xfrm>
          <a:prstGeom prst="rect">
            <a:avLst/>
          </a:prstGeom>
        </p:spPr>
      </p:pic>
      <p:sp>
        <p:nvSpPr>
          <p:cNvPr id="4" name="object 4"/>
          <p:cNvSpPr/>
          <p:nvPr/>
        </p:nvSpPr>
        <p:spPr>
          <a:xfrm>
            <a:off x="4649064" y="86615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57882" y="458462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52003" y="271951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68461" y="458756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2582"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grpSp>
        <p:nvGrpSpPr>
          <p:cNvPr id="9" name="object 9"/>
          <p:cNvGrpSpPr/>
          <p:nvPr/>
        </p:nvGrpSpPr>
        <p:grpSpPr>
          <a:xfrm>
            <a:off x="4634367" y="864688"/>
            <a:ext cx="1828529" cy="1364677"/>
            <a:chOff x="3881847" y="1348273"/>
            <a:chExt cx="2851150" cy="2127885"/>
          </a:xfrm>
        </p:grpSpPr>
        <p:sp>
          <p:nvSpPr>
            <p:cNvPr id="10" name="object 10"/>
            <p:cNvSpPr/>
            <p:nvPr/>
          </p:nvSpPr>
          <p:spPr>
            <a:xfrm>
              <a:off x="6727925" y="1355143"/>
              <a:ext cx="0" cy="2120900"/>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3881847" y="1355143"/>
              <a:ext cx="2841625"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grpSp>
      <p:sp>
        <p:nvSpPr>
          <p:cNvPr id="12" name="object 12"/>
          <p:cNvSpPr/>
          <p:nvPr/>
        </p:nvSpPr>
        <p:spPr>
          <a:xfrm>
            <a:off x="2647433"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47433" y="126267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47433" y="146240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47433" y="16503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47433" y="183836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47433" y="202928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40247" y="221432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47433" y="221725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49064" y="272539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47433" y="291630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47433" y="311016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47434" y="330695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47434" y="350080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69465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1" y="388557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49064" y="407649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56251"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43186" y="458756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56251" y="477554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56251" y="4978207"/>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56251" y="5177935"/>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3312" y="536297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55509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573599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54943" y="593279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3312" y="593866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5747530" y="977783"/>
            <a:ext cx="436566" cy="172548"/>
          </a:xfrm>
          <a:prstGeom prst="rect">
            <a:avLst/>
          </a:prstGeom>
        </p:spPr>
        <p:txBody>
          <a:bodyPr vert="horz" wrap="square" lIns="0" tIns="0" rIns="0" bIns="0" rtlCol="0">
            <a:spAutoFit/>
          </a:bodyPr>
          <a:lstStyle/>
          <a:p>
            <a:pPr marL="228861" indent="-227232">
              <a:lnSpc>
                <a:spcPts val="744"/>
              </a:lnSpc>
              <a:buClr>
                <a:srgbClr val="136EBA"/>
              </a:buClr>
              <a:buSzPts val="4450"/>
              <a:buFont typeface="Arial"/>
              <a:buChar char="■"/>
              <a:tabLst>
                <a:tab pos="228861" algn="l"/>
              </a:tabLst>
            </a:pPr>
            <a:r>
              <a:rPr sz="513" spc="-61" dirty="0">
                <a:solidFill>
                  <a:srgbClr val="4B6977"/>
                </a:solidFill>
                <a:latin typeface="Times New Roman"/>
                <a:cs typeface="Times New Roman"/>
              </a:rPr>
              <a:t>Funded</a:t>
            </a:r>
            <a:r>
              <a:rPr sz="481" spc="-61" dirty="0">
                <a:solidFill>
                  <a:srgbClr val="4B6977"/>
                </a:solidFill>
              </a:rPr>
              <a:t>by</a:t>
            </a:r>
            <a:endParaRPr sz="481"/>
          </a:p>
        </p:txBody>
      </p:sp>
      <p:sp>
        <p:nvSpPr>
          <p:cNvPr id="39" name="object 39"/>
          <p:cNvSpPr txBox="1"/>
          <p:nvPr/>
        </p:nvSpPr>
        <p:spPr>
          <a:xfrm>
            <a:off x="4856500" y="924751"/>
            <a:ext cx="403579" cy="213409"/>
          </a:xfrm>
          <a:prstGeom prst="rect">
            <a:avLst/>
          </a:prstGeom>
        </p:spPr>
        <p:txBody>
          <a:bodyPr vert="horz" wrap="square" lIns="0" tIns="8145" rIns="0" bIns="0" rtlCol="0">
            <a:spAutoFit/>
          </a:bodyPr>
          <a:lstStyle/>
          <a:p>
            <a:pPr marL="25655">
              <a:lnSpc>
                <a:spcPts val="1039"/>
              </a:lnSpc>
              <a:spcBef>
                <a:spcPts val="64"/>
              </a:spcBef>
            </a:pPr>
            <a:r>
              <a:rPr sz="930" b="1" spc="-221" dirty="0">
                <a:solidFill>
                  <a:srgbClr val="346787"/>
                </a:solidFill>
                <a:latin typeface="Times New Roman"/>
                <a:cs typeface="Times New Roman"/>
              </a:rPr>
              <a:t>GATE</a:t>
            </a:r>
            <a:endParaRPr sz="930">
              <a:latin typeface="Times New Roman"/>
              <a:cs typeface="Times New Roman"/>
            </a:endParaRPr>
          </a:p>
          <a:p>
            <a:pPr marL="24434">
              <a:lnSpc>
                <a:spcPts val="577"/>
              </a:lnSpc>
            </a:pPr>
            <a:r>
              <a:rPr sz="545" b="1" dirty="0">
                <a:solidFill>
                  <a:srgbClr val="69899A"/>
                </a:solidFill>
              </a:rPr>
              <a:t>!:.cn:-</a:t>
            </a:r>
            <a:r>
              <a:rPr sz="545" b="1" u="sng" spc="90" dirty="0">
                <a:solidFill>
                  <a:srgbClr val="69899A"/>
                </a:solidFill>
                <a:uFill>
                  <a:solidFill>
                    <a:srgbClr val="688899"/>
                  </a:solidFill>
                </a:uFill>
              </a:rPr>
              <a:t>  </a:t>
            </a:r>
            <a:r>
              <a:rPr sz="545" b="1" spc="-13" dirty="0">
                <a:solidFill>
                  <a:srgbClr val="69899A"/>
                </a:solidFill>
              </a:rPr>
              <a:t>,</a:t>
            </a:r>
            <a:r>
              <a:rPr sz="545" b="1" spc="-13" dirty="0">
                <a:solidFill>
                  <a:srgbClr val="85A0AF"/>
                </a:solidFill>
              </a:rPr>
              <a:t>"</a:t>
            </a:r>
            <a:r>
              <a:rPr sz="545" b="1" spc="-13" dirty="0">
                <a:solidFill>
                  <a:srgbClr val="69899A"/>
                </a:solidFill>
              </a:rPr>
              <a:t>"</a:t>
            </a:r>
            <a:r>
              <a:rPr sz="289" b="1" spc="-19" baseline="-18518" dirty="0">
                <a:solidFill>
                  <a:srgbClr val="69899A"/>
                </a:solidFill>
              </a:rPr>
              <a:t>0</a:t>
            </a:r>
            <a:endParaRPr sz="289" baseline="-18518"/>
          </a:p>
        </p:txBody>
      </p:sp>
      <p:sp>
        <p:nvSpPr>
          <p:cNvPr id="40" name="object 40"/>
          <p:cNvSpPr txBox="1"/>
          <p:nvPr/>
        </p:nvSpPr>
        <p:spPr>
          <a:xfrm>
            <a:off x="5968482" y="1051213"/>
            <a:ext cx="386068" cy="87157"/>
          </a:xfrm>
          <a:prstGeom prst="rect">
            <a:avLst/>
          </a:prstGeom>
        </p:spPr>
        <p:txBody>
          <a:bodyPr vert="horz" wrap="square" lIns="0" tIns="8145" rIns="0" bIns="0" rtlCol="0">
            <a:spAutoFit/>
          </a:bodyPr>
          <a:lstStyle/>
          <a:p>
            <a:pPr marL="8145">
              <a:spcBef>
                <a:spcPts val="64"/>
              </a:spcBef>
            </a:pPr>
            <a:r>
              <a:rPr sz="513" b="1" spc="-122" dirty="0">
                <a:solidFill>
                  <a:srgbClr val="3D5764"/>
                </a:solidFill>
              </a:rPr>
              <a:t>the</a:t>
            </a:r>
            <a:r>
              <a:rPr sz="513" b="1" spc="-122" dirty="0">
                <a:solidFill>
                  <a:srgbClr val="4B6977"/>
                </a:solidFill>
              </a:rPr>
              <a:t>European</a:t>
            </a:r>
            <a:r>
              <a:rPr sz="513" b="1" spc="6" dirty="0">
                <a:solidFill>
                  <a:srgbClr val="4B6977"/>
                </a:solidFill>
              </a:rPr>
              <a:t> </a:t>
            </a:r>
            <a:r>
              <a:rPr sz="513" b="1" spc="-96" dirty="0">
                <a:solidFill>
                  <a:srgbClr val="4B6977"/>
                </a:solidFill>
              </a:rPr>
              <a:t>Union</a:t>
            </a:r>
            <a:endParaRPr sz="513"/>
          </a:p>
        </p:txBody>
      </p:sp>
      <p:sp>
        <p:nvSpPr>
          <p:cNvPr id="41" name="object 41"/>
          <p:cNvSpPr txBox="1"/>
          <p:nvPr/>
        </p:nvSpPr>
        <p:spPr>
          <a:xfrm>
            <a:off x="4880897" y="1124968"/>
            <a:ext cx="298918" cy="47787"/>
          </a:xfrm>
          <a:prstGeom prst="rect">
            <a:avLst/>
          </a:prstGeom>
        </p:spPr>
        <p:txBody>
          <a:bodyPr vert="horz" wrap="square" lIns="0" tIns="8145" rIns="0" bIns="0" rtlCol="0">
            <a:spAutoFit/>
          </a:bodyPr>
          <a:lstStyle/>
          <a:p>
            <a:pPr marL="8145">
              <a:spcBef>
                <a:spcPts val="64"/>
              </a:spcBef>
            </a:pPr>
            <a:r>
              <a:rPr sz="257" b="1" spc="-32" dirty="0">
                <a:solidFill>
                  <a:srgbClr val="69899A"/>
                </a:solidFill>
                <a:latin typeface="Times New Roman"/>
                <a:cs typeface="Times New Roman"/>
              </a:rPr>
              <a:t>fliNDTAWITTOffl.OOm</a:t>
            </a:r>
            <a:endParaRPr sz="257">
              <a:latin typeface="Times New Roman"/>
              <a:cs typeface="Times New Roman"/>
            </a:endParaRPr>
          </a:p>
        </p:txBody>
      </p:sp>
      <p:sp>
        <p:nvSpPr>
          <p:cNvPr id="42" name="object 42"/>
          <p:cNvSpPr txBox="1"/>
          <p:nvPr/>
        </p:nvSpPr>
        <p:spPr>
          <a:xfrm>
            <a:off x="4708621" y="1163521"/>
            <a:ext cx="1765813" cy="1192601"/>
          </a:xfrm>
          <a:prstGeom prst="rect">
            <a:avLst/>
          </a:prstGeom>
        </p:spPr>
        <p:txBody>
          <a:bodyPr vert="horz" wrap="square" lIns="0" tIns="21176" rIns="0" bIns="0" rtlCol="0">
            <a:spAutoFit/>
          </a:bodyPr>
          <a:lstStyle/>
          <a:p>
            <a:pPr marR="63934" algn="ctr">
              <a:spcBef>
                <a:spcPts val="166"/>
              </a:spcBef>
            </a:pPr>
            <a:r>
              <a:rPr sz="545" spc="6" dirty="0">
                <a:solidFill>
                  <a:srgbClr val="4B6977"/>
                </a:solidFill>
                <a:latin typeface="Times New Roman"/>
                <a:cs typeface="Times New Roman"/>
              </a:rPr>
              <a:t>Total</a:t>
            </a:r>
            <a:r>
              <a:rPr sz="545" spc="-29" dirty="0">
                <a:solidFill>
                  <a:srgbClr val="4B6977"/>
                </a:solidFill>
                <a:latin typeface="Times New Roman"/>
                <a:cs typeface="Times New Roman"/>
              </a:rPr>
              <a:t> </a:t>
            </a:r>
            <a:r>
              <a:rPr sz="545" spc="6" dirty="0">
                <a:solidFill>
                  <a:srgbClr val="4B6977"/>
                </a:solidFill>
                <a:latin typeface="Times New Roman"/>
                <a:cs typeface="Times New Roman"/>
              </a:rPr>
              <a:t>failure</a:t>
            </a:r>
            <a:r>
              <a:rPr sz="545" spc="6" dirty="0">
                <a:solidFill>
                  <a:srgbClr val="3A3A3A"/>
                </a:solidFill>
                <a:latin typeface="Times New Roman"/>
                <a:cs typeface="Times New Roman"/>
              </a:rPr>
              <a:t>-</a:t>
            </a:r>
            <a:r>
              <a:rPr sz="545" spc="3" dirty="0">
                <a:solidFill>
                  <a:srgbClr val="3A3A3A"/>
                </a:solidFill>
                <a:latin typeface="Times New Roman"/>
                <a:cs typeface="Times New Roman"/>
              </a:rPr>
              <a:t> </a:t>
            </a:r>
            <a:r>
              <a:rPr sz="545" spc="13" dirty="0">
                <a:solidFill>
                  <a:srgbClr val="4B6977"/>
                </a:solidFill>
                <a:latin typeface="Times New Roman"/>
                <a:cs typeface="Times New Roman"/>
              </a:rPr>
              <a:t>Intentional</a:t>
            </a:r>
            <a:r>
              <a:rPr sz="545" spc="-3" dirty="0">
                <a:solidFill>
                  <a:srgbClr val="4B6977"/>
                </a:solidFill>
                <a:latin typeface="Times New Roman"/>
                <a:cs typeface="Times New Roman"/>
              </a:rPr>
              <a:t> </a:t>
            </a:r>
            <a:r>
              <a:rPr sz="545" spc="13" dirty="0">
                <a:solidFill>
                  <a:srgbClr val="4B6977"/>
                </a:solidFill>
                <a:latin typeface="Times New Roman"/>
                <a:cs typeface="Times New Roman"/>
              </a:rPr>
              <a:t>encounter</a:t>
            </a:r>
            <a:r>
              <a:rPr sz="545" spc="19" dirty="0">
                <a:solidFill>
                  <a:srgbClr val="4B6977"/>
                </a:solidFill>
                <a:latin typeface="Times New Roman"/>
                <a:cs typeface="Times New Roman"/>
              </a:rPr>
              <a:t> </a:t>
            </a:r>
            <a:r>
              <a:rPr sz="545" spc="13" dirty="0">
                <a:solidFill>
                  <a:srgbClr val="4B6977"/>
                </a:solidFill>
                <a:latin typeface="Times New Roman"/>
                <a:cs typeface="Times New Roman"/>
              </a:rPr>
              <a:t>with</a:t>
            </a:r>
            <a:r>
              <a:rPr sz="545" spc="16" dirty="0">
                <a:solidFill>
                  <a:srgbClr val="4B6977"/>
                </a:solidFill>
                <a:latin typeface="Times New Roman"/>
                <a:cs typeface="Times New Roman"/>
              </a:rPr>
              <a:t> </a:t>
            </a:r>
            <a:r>
              <a:rPr sz="545" spc="-6" dirty="0">
                <a:solidFill>
                  <a:srgbClr val="4B6977"/>
                </a:solidFill>
                <a:latin typeface="Times New Roman"/>
                <a:cs typeface="Times New Roman"/>
              </a:rPr>
              <a:t>learnin</a:t>
            </a:r>
            <a:r>
              <a:rPr sz="545" spc="-6" dirty="0">
                <a:solidFill>
                  <a:srgbClr val="69899A"/>
                </a:solidFill>
                <a:latin typeface="Times New Roman"/>
                <a:cs typeface="Times New Roman"/>
              </a:rPr>
              <a:t>g</a:t>
            </a:r>
            <a:endParaRPr sz="545">
              <a:latin typeface="Times New Roman"/>
              <a:cs typeface="Times New Roman"/>
            </a:endParaRPr>
          </a:p>
          <a:p>
            <a:pPr marR="59048" algn="ctr">
              <a:spcBef>
                <a:spcPts val="112"/>
              </a:spcBef>
            </a:pPr>
            <a:r>
              <a:rPr sz="609" spc="-26" dirty="0">
                <a:solidFill>
                  <a:srgbClr val="4B6977"/>
                </a:solidFill>
                <a:latin typeface="Times New Roman"/>
                <a:cs typeface="Times New Roman"/>
              </a:rPr>
              <a:t>difficulties</a:t>
            </a:r>
            <a:r>
              <a:rPr sz="609" spc="-6" dirty="0">
                <a:solidFill>
                  <a:srgbClr val="4B6977"/>
                </a:solidFill>
                <a:latin typeface="Times New Roman"/>
                <a:cs typeface="Times New Roman"/>
              </a:rPr>
              <a:t> for</a:t>
            </a:r>
            <a:r>
              <a:rPr sz="609" spc="-32" dirty="0">
                <a:solidFill>
                  <a:srgbClr val="4B6977"/>
                </a:solidFill>
                <a:latin typeface="Times New Roman"/>
                <a:cs typeface="Times New Roman"/>
              </a:rPr>
              <a:t> </a:t>
            </a:r>
            <a:r>
              <a:rPr sz="609" spc="-6" dirty="0">
                <a:solidFill>
                  <a:srgbClr val="3D5764"/>
                </a:solidFill>
                <a:latin typeface="Times New Roman"/>
                <a:cs typeface="Times New Roman"/>
              </a:rPr>
              <a:t>buildin</a:t>
            </a:r>
            <a:r>
              <a:rPr sz="609" spc="-6" dirty="0">
                <a:solidFill>
                  <a:srgbClr val="69899A"/>
                </a:solidFill>
                <a:latin typeface="Times New Roman"/>
                <a:cs typeface="Times New Roman"/>
              </a:rPr>
              <a:t>g</a:t>
            </a:r>
            <a:r>
              <a:rPr sz="609" spc="-6" dirty="0">
                <a:solidFill>
                  <a:srgbClr val="4B6977"/>
                </a:solidFill>
                <a:latin typeface="Times New Roman"/>
                <a:cs typeface="Times New Roman"/>
              </a:rPr>
              <a:t>abilityand</a:t>
            </a:r>
            <a:r>
              <a:rPr sz="609" spc="58" dirty="0">
                <a:solidFill>
                  <a:srgbClr val="4B6977"/>
                </a:solidFill>
                <a:latin typeface="Times New Roman"/>
                <a:cs typeface="Times New Roman"/>
              </a:rPr>
              <a:t> </a:t>
            </a:r>
            <a:r>
              <a:rPr sz="609" spc="-6" dirty="0">
                <a:solidFill>
                  <a:srgbClr val="4B6977"/>
                </a:solidFill>
                <a:latin typeface="Times New Roman"/>
                <a:cs typeface="Times New Roman"/>
              </a:rPr>
              <a:t>re</a:t>
            </a:r>
            <a:r>
              <a:rPr sz="609" spc="-6" dirty="0">
                <a:solidFill>
                  <a:srgbClr val="69899A"/>
                </a:solidFill>
                <a:latin typeface="Times New Roman"/>
                <a:cs typeface="Times New Roman"/>
              </a:rPr>
              <a:t>s</a:t>
            </a:r>
            <a:r>
              <a:rPr sz="609" spc="-6" dirty="0">
                <a:solidFill>
                  <a:srgbClr val="4B6977"/>
                </a:solidFill>
                <a:latin typeface="Times New Roman"/>
                <a:cs typeface="Times New Roman"/>
              </a:rPr>
              <a:t>ilience</a:t>
            </a:r>
            <a:endParaRPr sz="609">
              <a:latin typeface="Times New Roman"/>
              <a:cs typeface="Times New Roman"/>
            </a:endParaRPr>
          </a:p>
          <a:p>
            <a:pPr marL="8145">
              <a:spcBef>
                <a:spcPts val="491"/>
              </a:spcBef>
            </a:pPr>
            <a:r>
              <a:rPr sz="545" b="1" spc="38" dirty="0">
                <a:solidFill>
                  <a:srgbClr val="3A3A3A"/>
                </a:solidFill>
                <a:latin typeface="Times New Roman"/>
                <a:cs typeface="Times New Roman"/>
              </a:rPr>
              <a:t>Goals</a:t>
            </a:r>
            <a:r>
              <a:rPr sz="545" b="1" spc="16" dirty="0">
                <a:solidFill>
                  <a:srgbClr val="3A3A3A"/>
                </a:solidFill>
                <a:latin typeface="Times New Roman"/>
                <a:cs typeface="Times New Roman"/>
              </a:rPr>
              <a:t> </a:t>
            </a:r>
            <a:r>
              <a:rPr sz="545" b="1" spc="32" dirty="0">
                <a:solidFill>
                  <a:srgbClr val="242424"/>
                </a:solidFill>
                <a:latin typeface="Times New Roman"/>
                <a:cs typeface="Times New Roman"/>
              </a:rPr>
              <a:t>of the</a:t>
            </a:r>
            <a:r>
              <a:rPr sz="545" b="1" spc="106" dirty="0">
                <a:solidFill>
                  <a:srgbClr val="242424"/>
                </a:solidFill>
                <a:latin typeface="Times New Roman"/>
                <a:cs typeface="Times New Roman"/>
              </a:rPr>
              <a:t> </a:t>
            </a:r>
            <a:r>
              <a:rPr sz="545" b="1" dirty="0">
                <a:solidFill>
                  <a:srgbClr val="242424"/>
                </a:solidFill>
                <a:latin typeface="Times New Roman"/>
                <a:cs typeface="Times New Roman"/>
              </a:rPr>
              <a:t>teachingpra&lt;-</a:t>
            </a:r>
            <a:r>
              <a:rPr sz="545" b="1" spc="-6" dirty="0">
                <a:solidFill>
                  <a:srgbClr val="242424"/>
                </a:solidFill>
                <a:latin typeface="Times New Roman"/>
                <a:cs typeface="Times New Roman"/>
              </a:rPr>
              <a:t>'l:ices:</a:t>
            </a:r>
            <a:endParaRPr sz="545">
              <a:latin typeface="Times New Roman"/>
              <a:cs typeface="Times New Roman"/>
            </a:endParaRPr>
          </a:p>
          <a:p>
            <a:pPr marL="101399" marR="94884" indent="2036">
              <a:lnSpc>
                <a:spcPts val="718"/>
              </a:lnSpc>
              <a:spcBef>
                <a:spcPts val="10"/>
              </a:spcBef>
            </a:pPr>
            <a:r>
              <a:rPr sz="545" dirty="0">
                <a:solidFill>
                  <a:srgbClr val="242424"/>
                </a:solidFill>
                <a:latin typeface="Times New Roman"/>
                <a:cs typeface="Times New Roman"/>
              </a:rPr>
              <a:t>Developing</a:t>
            </a:r>
            <a:r>
              <a:rPr sz="545" spc="-19" dirty="0">
                <a:solidFill>
                  <a:srgbClr val="242424"/>
                </a:solidFill>
                <a:latin typeface="Times New Roman"/>
                <a:cs typeface="Times New Roman"/>
              </a:rPr>
              <a:t> </a:t>
            </a:r>
            <a:r>
              <a:rPr sz="545" spc="6" dirty="0">
                <a:solidFill>
                  <a:srgbClr val="3A3A3A"/>
                </a:solidFill>
                <a:latin typeface="Times New Roman"/>
                <a:cs typeface="Times New Roman"/>
              </a:rPr>
              <a:t>capabilities</a:t>
            </a:r>
            <a:r>
              <a:rPr sz="545" spc="-22" dirty="0">
                <a:solidFill>
                  <a:srgbClr val="3A3A3A"/>
                </a:solidFill>
                <a:latin typeface="Times New Roman"/>
                <a:cs typeface="Times New Roman"/>
              </a:rPr>
              <a:t> </a:t>
            </a:r>
            <a:r>
              <a:rPr sz="545" spc="6" dirty="0">
                <a:solidFill>
                  <a:srgbClr val="3A3A3A"/>
                </a:solidFill>
                <a:latin typeface="Times New Roman"/>
                <a:cs typeface="Times New Roman"/>
              </a:rPr>
              <a:t>and</a:t>
            </a:r>
            <a:r>
              <a:rPr sz="545" spc="73" dirty="0">
                <a:solidFill>
                  <a:srgbClr val="3A3A3A"/>
                </a:solidFill>
                <a:latin typeface="Times New Roman"/>
                <a:cs typeface="Times New Roman"/>
              </a:rPr>
              <a:t> </a:t>
            </a:r>
            <a:r>
              <a:rPr sz="545" dirty="0">
                <a:solidFill>
                  <a:srgbClr val="242424"/>
                </a:solidFill>
                <a:latin typeface="Times New Roman"/>
                <a:cs typeface="Times New Roman"/>
              </a:rPr>
              <a:t>resilience</a:t>
            </a:r>
            <a:r>
              <a:rPr sz="545" spc="16" dirty="0">
                <a:solidFill>
                  <a:srgbClr val="242424"/>
                </a:solidFill>
                <a:latin typeface="Times New Roman"/>
                <a:cs typeface="Times New Roman"/>
              </a:rPr>
              <a:t> </a:t>
            </a:r>
            <a:r>
              <a:rPr sz="545" spc="6" dirty="0">
                <a:solidFill>
                  <a:srgbClr val="3A3A3A"/>
                </a:solidFill>
                <a:latin typeface="Times New Roman"/>
                <a:cs typeface="Times New Roman"/>
              </a:rPr>
              <a:t>allowing</a:t>
            </a:r>
            <a:r>
              <a:rPr sz="545" spc="-29" dirty="0">
                <a:solidFill>
                  <a:srgbClr val="3A3A3A"/>
                </a:solidFill>
                <a:latin typeface="Times New Roman"/>
                <a:cs typeface="Times New Roman"/>
              </a:rPr>
              <a:t> </a:t>
            </a:r>
            <a:r>
              <a:rPr sz="545" spc="-6" dirty="0">
                <a:solidFill>
                  <a:srgbClr val="3A3A3A"/>
                </a:solidFill>
                <a:latin typeface="Times New Roman"/>
                <a:cs typeface="Times New Roman"/>
              </a:rPr>
              <a:t>coping </a:t>
            </a:r>
            <a:r>
              <a:rPr sz="545" dirty="0">
                <a:solidFill>
                  <a:srgbClr val="3A3A3A"/>
                </a:solidFill>
                <a:latin typeface="Times New Roman"/>
                <a:cs typeface="Times New Roman"/>
              </a:rPr>
              <a:t>with</a:t>
            </a:r>
            <a:r>
              <a:rPr sz="545" spc="-6" dirty="0">
                <a:solidFill>
                  <a:srgbClr val="3A3A3A"/>
                </a:solidFill>
                <a:latin typeface="Times New Roman"/>
                <a:cs typeface="Times New Roman"/>
              </a:rPr>
              <a:t> </a:t>
            </a:r>
            <a:r>
              <a:rPr sz="545" dirty="0">
                <a:solidFill>
                  <a:srgbClr val="3A3A3A"/>
                </a:solidFill>
                <a:latin typeface="Times New Roman"/>
                <a:cs typeface="Times New Roman"/>
              </a:rPr>
              <a:t>difficulties</a:t>
            </a:r>
            <a:r>
              <a:rPr sz="545" spc="-6" dirty="0">
                <a:solidFill>
                  <a:srgbClr val="3A3A3A"/>
                </a:solidFill>
                <a:latin typeface="Times New Roman"/>
                <a:cs typeface="Times New Roman"/>
              </a:rPr>
              <a:t> </a:t>
            </a:r>
            <a:r>
              <a:rPr sz="545" dirty="0">
                <a:solidFill>
                  <a:srgbClr val="3A3A3A"/>
                </a:solidFill>
                <a:latin typeface="Times New Roman"/>
                <a:cs typeface="Times New Roman"/>
              </a:rPr>
              <a:t>and</a:t>
            </a:r>
            <a:r>
              <a:rPr sz="545" spc="115" dirty="0">
                <a:solidFill>
                  <a:srgbClr val="3A3A3A"/>
                </a:solidFill>
                <a:latin typeface="Times New Roman"/>
                <a:cs typeface="Times New Roman"/>
              </a:rPr>
              <a:t> </a:t>
            </a:r>
            <a:r>
              <a:rPr sz="545" spc="-6" dirty="0">
                <a:solidFill>
                  <a:srgbClr val="3A3A3A"/>
                </a:solidFill>
                <a:latin typeface="Times New Roman"/>
                <a:cs typeface="Times New Roman"/>
              </a:rPr>
              <a:t>failures.</a:t>
            </a:r>
            <a:endParaRPr sz="545">
              <a:latin typeface="Times New Roman"/>
              <a:cs typeface="Times New Roman"/>
            </a:endParaRPr>
          </a:p>
          <a:p>
            <a:pPr marL="103843">
              <a:lnSpc>
                <a:spcPts val="635"/>
              </a:lnSpc>
            </a:pPr>
            <a:r>
              <a:rPr sz="545" dirty="0">
                <a:solidFill>
                  <a:srgbClr val="3A3A3A"/>
                </a:solidFill>
                <a:latin typeface="Times New Roman"/>
                <a:cs typeface="Times New Roman"/>
              </a:rPr>
              <a:t>Developing</a:t>
            </a:r>
            <a:r>
              <a:rPr sz="545" spc="3" dirty="0">
                <a:solidFill>
                  <a:srgbClr val="3A3A3A"/>
                </a:solidFill>
                <a:latin typeface="Times New Roman"/>
                <a:cs typeface="Times New Roman"/>
              </a:rPr>
              <a:t> </a:t>
            </a:r>
            <a:r>
              <a:rPr sz="545" dirty="0">
                <a:solidFill>
                  <a:srgbClr val="3A3A3A"/>
                </a:solidFill>
                <a:latin typeface="Times New Roman"/>
                <a:cs typeface="Times New Roman"/>
              </a:rPr>
              <a:t>the</a:t>
            </a:r>
            <a:r>
              <a:rPr sz="545" spc="106" dirty="0">
                <a:solidFill>
                  <a:srgbClr val="3A3A3A"/>
                </a:solidFill>
                <a:latin typeface="Times New Roman"/>
                <a:cs typeface="Times New Roman"/>
              </a:rPr>
              <a:t> </a:t>
            </a:r>
            <a:r>
              <a:rPr sz="545" dirty="0">
                <a:solidFill>
                  <a:srgbClr val="3A3A3A"/>
                </a:solidFill>
                <a:latin typeface="Times New Roman"/>
                <a:cs typeface="Times New Roman"/>
              </a:rPr>
              <a:t>capabilities</a:t>
            </a:r>
            <a:r>
              <a:rPr sz="545" spc="-13" dirty="0">
                <a:solidFill>
                  <a:srgbClr val="3A3A3A"/>
                </a:solidFill>
                <a:latin typeface="Times New Roman"/>
                <a:cs typeface="Times New Roman"/>
              </a:rPr>
              <a:t> </a:t>
            </a:r>
            <a:r>
              <a:rPr sz="545" dirty="0">
                <a:solidFill>
                  <a:srgbClr val="3A3A3A"/>
                </a:solidFill>
                <a:latin typeface="Times New Roman"/>
                <a:cs typeface="Times New Roman"/>
              </a:rPr>
              <a:t>of</a:t>
            </a:r>
            <a:r>
              <a:rPr sz="545" spc="-3" dirty="0">
                <a:solidFill>
                  <a:srgbClr val="3A3A3A"/>
                </a:solidFill>
                <a:latin typeface="Times New Roman"/>
                <a:cs typeface="Times New Roman"/>
              </a:rPr>
              <a:t> </a:t>
            </a:r>
            <a:r>
              <a:rPr sz="545" dirty="0">
                <a:solidFill>
                  <a:srgbClr val="3A3A3A"/>
                </a:solidFill>
                <a:latin typeface="Times New Roman"/>
                <a:cs typeface="Times New Roman"/>
              </a:rPr>
              <a:t>working</a:t>
            </a:r>
            <a:r>
              <a:rPr sz="545" spc="-32" dirty="0">
                <a:solidFill>
                  <a:srgbClr val="3A3A3A"/>
                </a:solidFill>
                <a:latin typeface="Times New Roman"/>
                <a:cs typeface="Times New Roman"/>
              </a:rPr>
              <a:t> </a:t>
            </a:r>
            <a:r>
              <a:rPr sz="545" dirty="0">
                <a:solidFill>
                  <a:srgbClr val="242424"/>
                </a:solidFill>
                <a:latin typeface="Times New Roman"/>
                <a:cs typeface="Times New Roman"/>
              </a:rPr>
              <a:t>in</a:t>
            </a:r>
            <a:r>
              <a:rPr sz="545" spc="87" dirty="0">
                <a:solidFill>
                  <a:srgbClr val="242424"/>
                </a:solidFill>
                <a:latin typeface="Times New Roman"/>
                <a:cs typeface="Times New Roman"/>
              </a:rPr>
              <a:t> </a:t>
            </a:r>
            <a:r>
              <a:rPr sz="545" spc="-6" dirty="0">
                <a:solidFill>
                  <a:srgbClr val="242424"/>
                </a:solidFill>
                <a:latin typeface="Times New Roman"/>
                <a:cs typeface="Times New Roman"/>
              </a:rPr>
              <a:t>uncertain</a:t>
            </a:r>
            <a:endParaRPr sz="545">
              <a:latin typeface="Times New Roman"/>
              <a:cs typeface="Times New Roman"/>
            </a:endParaRPr>
          </a:p>
          <a:p>
            <a:pPr marL="99363">
              <a:spcBef>
                <a:spcPts val="64"/>
              </a:spcBef>
            </a:pPr>
            <a:r>
              <a:rPr sz="545" spc="-6" dirty="0">
                <a:solidFill>
                  <a:srgbClr val="3A3A3A"/>
                </a:solidFill>
                <a:latin typeface="Times New Roman"/>
                <a:cs typeface="Times New Roman"/>
              </a:rPr>
              <a:t>conditions.</a:t>
            </a:r>
            <a:endParaRPr sz="545">
              <a:latin typeface="Times New Roman"/>
              <a:cs typeface="Times New Roman"/>
            </a:endParaRPr>
          </a:p>
          <a:p>
            <a:pPr marL="103843">
              <a:spcBef>
                <a:spcPts val="16"/>
              </a:spcBef>
            </a:pPr>
            <a:r>
              <a:rPr sz="545" dirty="0">
                <a:solidFill>
                  <a:srgbClr val="3A3A3A"/>
                </a:solidFill>
                <a:latin typeface="Times New Roman"/>
                <a:cs typeface="Times New Roman"/>
              </a:rPr>
              <a:t>Developing</a:t>
            </a:r>
            <a:r>
              <a:rPr sz="545" spc="38" dirty="0">
                <a:solidFill>
                  <a:srgbClr val="3A3A3A"/>
                </a:solidFill>
                <a:latin typeface="Times New Roman"/>
                <a:cs typeface="Times New Roman"/>
              </a:rPr>
              <a:t> </a:t>
            </a:r>
            <a:r>
              <a:rPr sz="545" spc="6" dirty="0">
                <a:solidFill>
                  <a:srgbClr val="3A3A3A"/>
                </a:solidFill>
                <a:latin typeface="Times New Roman"/>
                <a:cs typeface="Times New Roman"/>
              </a:rPr>
              <a:t>meta-cognitive</a:t>
            </a:r>
            <a:r>
              <a:rPr sz="545" spc="-58" dirty="0">
                <a:solidFill>
                  <a:srgbClr val="3A3A3A"/>
                </a:solidFill>
                <a:latin typeface="Times New Roman"/>
                <a:cs typeface="Times New Roman"/>
              </a:rPr>
              <a:t> </a:t>
            </a:r>
            <a:r>
              <a:rPr sz="545" spc="-6" dirty="0">
                <a:solidFill>
                  <a:srgbClr val="3A3A3A"/>
                </a:solidFill>
                <a:latin typeface="Times New Roman"/>
                <a:cs typeface="Times New Roman"/>
              </a:rPr>
              <a:t>skills.</a:t>
            </a:r>
            <a:endParaRPr sz="545">
              <a:latin typeface="Times New Roman"/>
              <a:cs typeface="Times New Roman"/>
            </a:endParaRPr>
          </a:p>
          <a:p>
            <a:pPr marL="99363" marR="85110" indent="4072">
              <a:lnSpc>
                <a:spcPct val="106100"/>
              </a:lnSpc>
            </a:pPr>
            <a:r>
              <a:rPr sz="545" dirty="0">
                <a:solidFill>
                  <a:srgbClr val="3A3A3A"/>
                </a:solidFill>
                <a:latin typeface="Times New Roman"/>
                <a:cs typeface="Times New Roman"/>
              </a:rPr>
              <a:t>Building</a:t>
            </a:r>
            <a:r>
              <a:rPr sz="545" spc="-13" dirty="0">
                <a:solidFill>
                  <a:srgbClr val="3A3A3A"/>
                </a:solidFill>
                <a:latin typeface="Times New Roman"/>
                <a:cs typeface="Times New Roman"/>
              </a:rPr>
              <a:t> </a:t>
            </a:r>
            <a:r>
              <a:rPr sz="545" spc="6" dirty="0">
                <a:solidFill>
                  <a:srgbClr val="3A3A3A"/>
                </a:solidFill>
                <a:latin typeface="Times New Roman"/>
                <a:cs typeface="Times New Roman"/>
              </a:rPr>
              <a:t>a</a:t>
            </a:r>
            <a:r>
              <a:rPr sz="545" spc="51" dirty="0">
                <a:solidFill>
                  <a:srgbClr val="3A3A3A"/>
                </a:solidFill>
                <a:latin typeface="Times New Roman"/>
                <a:cs typeface="Times New Roman"/>
              </a:rPr>
              <a:t> </a:t>
            </a:r>
            <a:r>
              <a:rPr sz="545" spc="6" dirty="0">
                <a:solidFill>
                  <a:srgbClr val="3A3A3A"/>
                </a:solidFill>
                <a:latin typeface="Times New Roman"/>
                <a:cs typeface="Times New Roman"/>
              </a:rPr>
              <a:t>class</a:t>
            </a:r>
            <a:r>
              <a:rPr sz="545" spc="-51" dirty="0">
                <a:solidFill>
                  <a:srgbClr val="3A3A3A"/>
                </a:solidFill>
                <a:latin typeface="Times New Roman"/>
                <a:cs typeface="Times New Roman"/>
              </a:rPr>
              <a:t> </a:t>
            </a:r>
            <a:r>
              <a:rPr sz="545" spc="6" dirty="0">
                <a:solidFill>
                  <a:srgbClr val="3A3A3A"/>
                </a:solidFill>
                <a:latin typeface="Times New Roman"/>
                <a:cs typeface="Times New Roman"/>
              </a:rPr>
              <a:t>environment</a:t>
            </a:r>
            <a:r>
              <a:rPr sz="545" spc="29" dirty="0">
                <a:solidFill>
                  <a:srgbClr val="3A3A3A"/>
                </a:solidFill>
                <a:latin typeface="Times New Roman"/>
                <a:cs typeface="Times New Roman"/>
              </a:rPr>
              <a:t> </a:t>
            </a:r>
            <a:r>
              <a:rPr sz="545" spc="6" dirty="0">
                <a:solidFill>
                  <a:srgbClr val="242424"/>
                </a:solidFill>
                <a:latin typeface="Times New Roman"/>
                <a:cs typeface="Times New Roman"/>
              </a:rPr>
              <a:t>in</a:t>
            </a:r>
            <a:r>
              <a:rPr sz="545" spc="42" dirty="0">
                <a:solidFill>
                  <a:srgbClr val="242424"/>
                </a:solidFill>
                <a:latin typeface="Times New Roman"/>
                <a:cs typeface="Times New Roman"/>
              </a:rPr>
              <a:t> </a:t>
            </a:r>
            <a:r>
              <a:rPr sz="545" spc="6" dirty="0">
                <a:solidFill>
                  <a:srgbClr val="3A3A3A"/>
                </a:solidFill>
                <a:latin typeface="Times New Roman"/>
                <a:cs typeface="Times New Roman"/>
              </a:rPr>
              <a:t>which</a:t>
            </a:r>
            <a:r>
              <a:rPr sz="545" spc="10" dirty="0">
                <a:solidFill>
                  <a:srgbClr val="3A3A3A"/>
                </a:solidFill>
                <a:latin typeface="Times New Roman"/>
                <a:cs typeface="Times New Roman"/>
              </a:rPr>
              <a:t> </a:t>
            </a:r>
            <a:r>
              <a:rPr sz="545" dirty="0">
                <a:solidFill>
                  <a:srgbClr val="3A3A3A"/>
                </a:solidFill>
                <a:latin typeface="Times New Roman"/>
                <a:cs typeface="Times New Roman"/>
              </a:rPr>
              <a:t>difficulties </a:t>
            </a:r>
            <a:r>
              <a:rPr sz="545" spc="-16" dirty="0">
                <a:solidFill>
                  <a:srgbClr val="3A3A3A"/>
                </a:solidFill>
                <a:latin typeface="Times New Roman"/>
                <a:cs typeface="Times New Roman"/>
              </a:rPr>
              <a:t>and</a:t>
            </a:r>
            <a:r>
              <a:rPr sz="545" spc="13" dirty="0">
                <a:solidFill>
                  <a:srgbClr val="3A3A3A"/>
                </a:solidFill>
                <a:latin typeface="Times New Roman"/>
                <a:cs typeface="Times New Roman"/>
              </a:rPr>
              <a:t> failure</a:t>
            </a:r>
            <a:r>
              <a:rPr sz="545" spc="-77" dirty="0">
                <a:solidFill>
                  <a:srgbClr val="3A3A3A"/>
                </a:solidFill>
                <a:latin typeface="Times New Roman"/>
                <a:cs typeface="Times New Roman"/>
              </a:rPr>
              <a:t> </a:t>
            </a:r>
            <a:r>
              <a:rPr sz="545" spc="19" dirty="0">
                <a:solidFill>
                  <a:srgbClr val="242424"/>
                </a:solidFill>
                <a:latin typeface="Times New Roman"/>
                <a:cs typeface="Times New Roman"/>
              </a:rPr>
              <a:t>are</a:t>
            </a:r>
            <a:r>
              <a:rPr sz="545" spc="13" dirty="0">
                <a:solidFill>
                  <a:srgbClr val="242424"/>
                </a:solidFill>
                <a:latin typeface="Times New Roman"/>
                <a:cs typeface="Times New Roman"/>
              </a:rPr>
              <a:t> </a:t>
            </a:r>
            <a:r>
              <a:rPr sz="545" spc="19" dirty="0">
                <a:solidFill>
                  <a:srgbClr val="242424"/>
                </a:solidFill>
                <a:latin typeface="Times New Roman"/>
                <a:cs typeface="Times New Roman"/>
              </a:rPr>
              <a:t>not</a:t>
            </a:r>
            <a:r>
              <a:rPr sz="545" spc="-32" dirty="0">
                <a:solidFill>
                  <a:srgbClr val="242424"/>
                </a:solidFill>
                <a:latin typeface="Times New Roman"/>
                <a:cs typeface="Times New Roman"/>
              </a:rPr>
              <a:t> </a:t>
            </a:r>
            <a:r>
              <a:rPr sz="545" spc="19" dirty="0">
                <a:solidFill>
                  <a:srgbClr val="3A3A3A"/>
                </a:solidFill>
                <a:latin typeface="Times New Roman"/>
                <a:cs typeface="Times New Roman"/>
              </a:rPr>
              <a:t>connected </a:t>
            </a:r>
            <a:r>
              <a:rPr sz="545" spc="13" dirty="0">
                <a:solidFill>
                  <a:srgbClr val="3A3A3A"/>
                </a:solidFill>
                <a:latin typeface="Times New Roman"/>
                <a:cs typeface="Times New Roman"/>
              </a:rPr>
              <a:t>to</a:t>
            </a:r>
            <a:r>
              <a:rPr sz="545" spc="-64" dirty="0">
                <a:solidFill>
                  <a:srgbClr val="3A3A3A"/>
                </a:solidFill>
                <a:latin typeface="Times New Roman"/>
                <a:cs typeface="Times New Roman"/>
              </a:rPr>
              <a:t> </a:t>
            </a:r>
            <a:r>
              <a:rPr sz="545" spc="19" dirty="0">
                <a:solidFill>
                  <a:srgbClr val="3A3A3A"/>
                </a:solidFill>
                <a:latin typeface="Times New Roman"/>
                <a:cs typeface="Times New Roman"/>
              </a:rPr>
              <a:t>"not</a:t>
            </a:r>
            <a:r>
              <a:rPr sz="545" spc="-16" dirty="0">
                <a:solidFill>
                  <a:srgbClr val="3A3A3A"/>
                </a:solidFill>
                <a:latin typeface="Times New Roman"/>
                <a:cs typeface="Times New Roman"/>
              </a:rPr>
              <a:t> </a:t>
            </a:r>
            <a:r>
              <a:rPr sz="545" spc="13" dirty="0">
                <a:solidFill>
                  <a:srgbClr val="3A3A3A"/>
                </a:solidFill>
                <a:latin typeface="Times New Roman"/>
                <a:cs typeface="Times New Roman"/>
              </a:rPr>
              <a:t>being</a:t>
            </a:r>
            <a:r>
              <a:rPr sz="545" spc="-58" dirty="0">
                <a:solidFill>
                  <a:srgbClr val="3A3A3A"/>
                </a:solidFill>
                <a:latin typeface="Times New Roman"/>
                <a:cs typeface="Times New Roman"/>
              </a:rPr>
              <a:t> </a:t>
            </a:r>
            <a:r>
              <a:rPr sz="545" spc="19" dirty="0">
                <a:solidFill>
                  <a:srgbClr val="525252"/>
                </a:solidFill>
                <a:latin typeface="Times New Roman"/>
                <a:cs typeface="Times New Roman"/>
              </a:rPr>
              <a:t>smart</a:t>
            </a:r>
            <a:r>
              <a:rPr sz="545" spc="-61" dirty="0">
                <a:solidFill>
                  <a:srgbClr val="525252"/>
                </a:solidFill>
                <a:latin typeface="Times New Roman"/>
                <a:cs typeface="Times New Roman"/>
              </a:rPr>
              <a:t> </a:t>
            </a:r>
            <a:r>
              <a:rPr sz="545" spc="-6" dirty="0">
                <a:solidFill>
                  <a:srgbClr val="3A3A3A"/>
                </a:solidFill>
                <a:latin typeface="Times New Roman"/>
                <a:cs typeface="Times New Roman"/>
              </a:rPr>
              <a:t>enough".</a:t>
            </a:r>
            <a:endParaRPr sz="545">
              <a:latin typeface="Times New Roman"/>
              <a:cs typeface="Times New Roman"/>
            </a:endParaRPr>
          </a:p>
          <a:p>
            <a:pPr>
              <a:spcBef>
                <a:spcPts val="244"/>
              </a:spcBef>
            </a:pPr>
            <a:endParaRPr sz="545">
              <a:latin typeface="Times New Roman"/>
              <a:cs typeface="Times New Roman"/>
            </a:endParaRPr>
          </a:p>
          <a:p>
            <a:pPr marR="3258" algn="r">
              <a:spcBef>
                <a:spcPts val="3"/>
              </a:spcBef>
            </a:pPr>
            <a:r>
              <a:rPr sz="705" spc="-16" dirty="0">
                <a:solidFill>
                  <a:srgbClr val="3A3A3A"/>
                </a:solidFill>
                <a:latin typeface="Times New Roman"/>
                <a:cs typeface="Times New Roman"/>
              </a:rPr>
              <a:t>31</a:t>
            </a:r>
            <a:endParaRPr sz="705">
              <a:latin typeface="Times New Roman"/>
              <a:cs typeface="Times New Roman"/>
            </a:endParaRPr>
          </a:p>
        </p:txBody>
      </p:sp>
      <p:sp>
        <p:nvSpPr>
          <p:cNvPr id="43" name="object 43"/>
          <p:cNvSpPr txBox="1"/>
          <p:nvPr/>
        </p:nvSpPr>
        <p:spPr>
          <a:xfrm>
            <a:off x="4704811" y="2898698"/>
            <a:ext cx="1687622" cy="979755"/>
          </a:xfrm>
          <a:prstGeom prst="rect">
            <a:avLst/>
          </a:prstGeom>
        </p:spPr>
        <p:txBody>
          <a:bodyPr vert="horz" wrap="square" lIns="0" tIns="0" rIns="0" bIns="0" rtlCol="0">
            <a:spAutoFit/>
          </a:bodyPr>
          <a:lstStyle/>
          <a:p>
            <a:pPr marL="1270951" indent="-239449">
              <a:lnSpc>
                <a:spcPts val="1135"/>
              </a:lnSpc>
              <a:buClr>
                <a:srgbClr val="136EBA"/>
              </a:buClr>
              <a:buSzPts val="4700"/>
              <a:buChar char="■"/>
              <a:tabLst>
                <a:tab pos="1270951" algn="l"/>
              </a:tabLst>
            </a:pPr>
            <a:r>
              <a:rPr sz="513" spc="-61" dirty="0">
                <a:solidFill>
                  <a:srgbClr val="4B6977"/>
                </a:solidFill>
              </a:rPr>
              <a:t>th</a:t>
            </a:r>
            <a:r>
              <a:rPr sz="513" spc="-750" dirty="0">
                <a:solidFill>
                  <a:srgbClr val="4B6977"/>
                </a:solidFill>
              </a:rPr>
              <a:t>e</a:t>
            </a:r>
            <a:r>
              <a:rPr sz="770" spc="-81" baseline="52083" dirty="0">
                <a:solidFill>
                  <a:srgbClr val="4B6977"/>
                </a:solidFill>
                <a:latin typeface="Times New Roman"/>
                <a:cs typeface="Times New Roman"/>
              </a:rPr>
              <a:t>Funde</a:t>
            </a:r>
            <a:r>
              <a:rPr sz="770" spc="-1279" baseline="52083" dirty="0">
                <a:solidFill>
                  <a:srgbClr val="4B6977"/>
                </a:solidFill>
                <a:latin typeface="Times New Roman"/>
                <a:cs typeface="Times New Roman"/>
              </a:rPr>
              <a:t>d</a:t>
            </a:r>
            <a:r>
              <a:rPr sz="513" spc="-61" dirty="0">
                <a:solidFill>
                  <a:srgbClr val="4B6977"/>
                </a:solidFill>
              </a:rPr>
              <a:t>Europea</a:t>
            </a:r>
            <a:r>
              <a:rPr sz="513" spc="-1292" dirty="0">
                <a:solidFill>
                  <a:srgbClr val="4B6977"/>
                </a:solidFill>
              </a:rPr>
              <a:t>n</a:t>
            </a:r>
            <a:r>
              <a:rPr sz="721" i="1" spc="-81" baseline="55555" dirty="0">
                <a:solidFill>
                  <a:srgbClr val="4B6977"/>
                </a:solidFill>
              </a:rPr>
              <a:t>by</a:t>
            </a:r>
            <a:r>
              <a:rPr sz="721" i="1" spc="481" baseline="55555" dirty="0">
                <a:solidFill>
                  <a:srgbClr val="4B6977"/>
                </a:solidFill>
              </a:rPr>
              <a:t> </a:t>
            </a:r>
            <a:r>
              <a:rPr sz="513" spc="-266" dirty="0">
                <a:solidFill>
                  <a:srgbClr val="3D5764"/>
                </a:solidFill>
              </a:rPr>
              <a:t>U</a:t>
            </a:r>
            <a:r>
              <a:rPr sz="513" spc="-266" dirty="0">
                <a:solidFill>
                  <a:srgbClr val="346787"/>
                </a:solidFill>
              </a:rPr>
              <a:t>n</a:t>
            </a:r>
            <a:r>
              <a:rPr sz="513" spc="-266" dirty="0">
                <a:solidFill>
                  <a:srgbClr val="69899A"/>
                </a:solidFill>
              </a:rPr>
              <a:t>i</a:t>
            </a:r>
            <a:r>
              <a:rPr sz="513" spc="-266" dirty="0">
                <a:solidFill>
                  <a:srgbClr val="4B6977"/>
                </a:solidFill>
              </a:rPr>
              <a:t>on</a:t>
            </a:r>
            <a:endParaRPr sz="513"/>
          </a:p>
          <a:p>
            <a:pPr marL="26470" algn="ctr">
              <a:lnSpc>
                <a:spcPts val="593"/>
              </a:lnSpc>
            </a:pPr>
            <a:r>
              <a:rPr sz="545" spc="6" dirty="0">
                <a:solidFill>
                  <a:srgbClr val="4B6977"/>
                </a:solidFill>
                <a:latin typeface="Times New Roman"/>
                <a:cs typeface="Times New Roman"/>
              </a:rPr>
              <a:t>Total</a:t>
            </a:r>
            <a:r>
              <a:rPr sz="545" spc="-16" dirty="0">
                <a:solidFill>
                  <a:srgbClr val="4B6977"/>
                </a:solidFill>
                <a:latin typeface="Times New Roman"/>
                <a:cs typeface="Times New Roman"/>
              </a:rPr>
              <a:t> </a:t>
            </a:r>
            <a:r>
              <a:rPr sz="545" spc="6" dirty="0">
                <a:solidFill>
                  <a:srgbClr val="4B6977"/>
                </a:solidFill>
                <a:latin typeface="Times New Roman"/>
                <a:cs typeface="Times New Roman"/>
              </a:rPr>
              <a:t>failure</a:t>
            </a:r>
            <a:r>
              <a:rPr sz="545" spc="6" dirty="0">
                <a:solidFill>
                  <a:srgbClr val="69899A"/>
                </a:solidFill>
                <a:latin typeface="Times New Roman"/>
                <a:cs typeface="Times New Roman"/>
              </a:rPr>
              <a:t>-</a:t>
            </a:r>
            <a:r>
              <a:rPr sz="545" spc="55" dirty="0">
                <a:solidFill>
                  <a:srgbClr val="69899A"/>
                </a:solidFill>
                <a:latin typeface="Times New Roman"/>
                <a:cs typeface="Times New Roman"/>
              </a:rPr>
              <a:t> </a:t>
            </a:r>
            <a:r>
              <a:rPr sz="545" spc="6" dirty="0">
                <a:solidFill>
                  <a:srgbClr val="4B6977"/>
                </a:solidFill>
                <a:latin typeface="Times New Roman"/>
                <a:cs typeface="Times New Roman"/>
              </a:rPr>
              <a:t>Intentional</a:t>
            </a:r>
            <a:r>
              <a:rPr sz="545" spc="13" dirty="0">
                <a:solidFill>
                  <a:srgbClr val="4B6977"/>
                </a:solidFill>
                <a:latin typeface="Times New Roman"/>
                <a:cs typeface="Times New Roman"/>
              </a:rPr>
              <a:t> </a:t>
            </a:r>
            <a:r>
              <a:rPr sz="545" spc="6" dirty="0">
                <a:solidFill>
                  <a:srgbClr val="4B6977"/>
                </a:solidFill>
                <a:latin typeface="Times New Roman"/>
                <a:cs typeface="Times New Roman"/>
              </a:rPr>
              <a:t>encounter</a:t>
            </a:r>
            <a:r>
              <a:rPr sz="545" spc="71" dirty="0">
                <a:solidFill>
                  <a:srgbClr val="4B6977"/>
                </a:solidFill>
                <a:latin typeface="Times New Roman"/>
                <a:cs typeface="Times New Roman"/>
              </a:rPr>
              <a:t> </a:t>
            </a:r>
            <a:r>
              <a:rPr sz="545" spc="6" dirty="0">
                <a:solidFill>
                  <a:srgbClr val="4B6977"/>
                </a:solidFill>
                <a:latin typeface="Times New Roman"/>
                <a:cs typeface="Times New Roman"/>
              </a:rPr>
              <a:t>with</a:t>
            </a:r>
            <a:r>
              <a:rPr sz="545" spc="-6" dirty="0">
                <a:solidFill>
                  <a:srgbClr val="4B6977"/>
                </a:solidFill>
                <a:latin typeface="Times New Roman"/>
                <a:cs typeface="Times New Roman"/>
              </a:rPr>
              <a:t> </a:t>
            </a:r>
            <a:r>
              <a:rPr sz="545" spc="-6" dirty="0">
                <a:solidFill>
                  <a:srgbClr val="3D5764"/>
                </a:solidFill>
                <a:latin typeface="Times New Roman"/>
                <a:cs typeface="Times New Roman"/>
              </a:rPr>
              <a:t>learning</a:t>
            </a:r>
            <a:endParaRPr sz="545">
              <a:latin typeface="Times New Roman"/>
              <a:cs typeface="Times New Roman"/>
            </a:endParaRPr>
          </a:p>
          <a:p>
            <a:pPr marL="27284" algn="ctr">
              <a:spcBef>
                <a:spcPts val="83"/>
              </a:spcBef>
            </a:pPr>
            <a:r>
              <a:rPr sz="545" dirty="0">
                <a:solidFill>
                  <a:srgbClr val="4B6977"/>
                </a:solidFill>
                <a:latin typeface="Times New Roman"/>
                <a:cs typeface="Times New Roman"/>
              </a:rPr>
              <a:t>difficulties</a:t>
            </a:r>
            <a:r>
              <a:rPr sz="545" spc="-19" dirty="0">
                <a:solidFill>
                  <a:srgbClr val="4B6977"/>
                </a:solidFill>
                <a:latin typeface="Times New Roman"/>
                <a:cs typeface="Times New Roman"/>
              </a:rPr>
              <a:t> </a:t>
            </a:r>
            <a:r>
              <a:rPr sz="545" spc="6" dirty="0">
                <a:solidFill>
                  <a:srgbClr val="4B6977"/>
                </a:solidFill>
                <a:latin typeface="Times New Roman"/>
                <a:cs typeface="Times New Roman"/>
              </a:rPr>
              <a:t>for</a:t>
            </a:r>
            <a:r>
              <a:rPr sz="545" spc="48" dirty="0">
                <a:solidFill>
                  <a:srgbClr val="4B6977"/>
                </a:solidFill>
                <a:latin typeface="Times New Roman"/>
                <a:cs typeface="Times New Roman"/>
              </a:rPr>
              <a:t> </a:t>
            </a:r>
            <a:r>
              <a:rPr sz="545" spc="6" dirty="0">
                <a:solidFill>
                  <a:srgbClr val="4B6977"/>
                </a:solidFill>
                <a:latin typeface="Times New Roman"/>
                <a:cs typeface="Times New Roman"/>
              </a:rPr>
              <a:t>buildin</a:t>
            </a:r>
            <a:r>
              <a:rPr sz="545" spc="6" dirty="0">
                <a:solidFill>
                  <a:srgbClr val="69899A"/>
                </a:solidFill>
                <a:latin typeface="Times New Roman"/>
                <a:cs typeface="Times New Roman"/>
              </a:rPr>
              <a:t>g</a:t>
            </a:r>
            <a:r>
              <a:rPr sz="545" spc="-13" dirty="0">
                <a:solidFill>
                  <a:srgbClr val="69899A"/>
                </a:solidFill>
                <a:latin typeface="Times New Roman"/>
                <a:cs typeface="Times New Roman"/>
              </a:rPr>
              <a:t> </a:t>
            </a:r>
            <a:r>
              <a:rPr sz="545" spc="6" dirty="0">
                <a:solidFill>
                  <a:srgbClr val="4B6977"/>
                </a:solidFill>
                <a:latin typeface="Times New Roman"/>
                <a:cs typeface="Times New Roman"/>
              </a:rPr>
              <a:t>ability</a:t>
            </a:r>
            <a:r>
              <a:rPr sz="545" spc="-58" dirty="0">
                <a:solidFill>
                  <a:srgbClr val="4B6977"/>
                </a:solidFill>
                <a:latin typeface="Times New Roman"/>
                <a:cs typeface="Times New Roman"/>
              </a:rPr>
              <a:t> </a:t>
            </a:r>
            <a:r>
              <a:rPr sz="545" spc="6" dirty="0">
                <a:solidFill>
                  <a:srgbClr val="4B6977"/>
                </a:solidFill>
                <a:latin typeface="Times New Roman"/>
                <a:cs typeface="Times New Roman"/>
              </a:rPr>
              <a:t>and</a:t>
            </a:r>
            <a:r>
              <a:rPr sz="545" spc="35" dirty="0">
                <a:solidFill>
                  <a:srgbClr val="4B6977"/>
                </a:solidFill>
                <a:latin typeface="Times New Roman"/>
                <a:cs typeface="Times New Roman"/>
              </a:rPr>
              <a:t> </a:t>
            </a:r>
            <a:r>
              <a:rPr sz="545" spc="-6" dirty="0">
                <a:solidFill>
                  <a:srgbClr val="4B6977"/>
                </a:solidFill>
                <a:latin typeface="Times New Roman"/>
                <a:cs typeface="Times New Roman"/>
              </a:rPr>
              <a:t>re</a:t>
            </a:r>
            <a:r>
              <a:rPr sz="545" spc="-6" dirty="0">
                <a:solidFill>
                  <a:srgbClr val="69899A"/>
                </a:solidFill>
                <a:latin typeface="Times New Roman"/>
                <a:cs typeface="Times New Roman"/>
              </a:rPr>
              <a:t>s</a:t>
            </a:r>
            <a:r>
              <a:rPr sz="545" spc="-6" dirty="0">
                <a:solidFill>
                  <a:srgbClr val="3D5764"/>
                </a:solidFill>
                <a:latin typeface="Times New Roman"/>
                <a:cs typeface="Times New Roman"/>
              </a:rPr>
              <a:t>ilience</a:t>
            </a:r>
            <a:endParaRPr sz="545">
              <a:latin typeface="Times New Roman"/>
              <a:cs typeface="Times New Roman"/>
            </a:endParaRPr>
          </a:p>
          <a:p>
            <a:pPr marL="107508" marR="260624" indent="-91626">
              <a:lnSpc>
                <a:spcPct val="111400"/>
              </a:lnSpc>
              <a:spcBef>
                <a:spcPts val="475"/>
              </a:spcBef>
            </a:pPr>
            <a:r>
              <a:rPr sz="545" b="1" spc="42" dirty="0">
                <a:solidFill>
                  <a:srgbClr val="242424"/>
                </a:solidFill>
                <a:latin typeface="Times New Roman"/>
                <a:cs typeface="Times New Roman"/>
              </a:rPr>
              <a:t>Basic</a:t>
            </a:r>
            <a:r>
              <a:rPr sz="545" b="1" spc="-61" dirty="0">
                <a:solidFill>
                  <a:srgbClr val="242424"/>
                </a:solidFill>
                <a:latin typeface="Times New Roman"/>
                <a:cs typeface="Times New Roman"/>
              </a:rPr>
              <a:t> </a:t>
            </a:r>
            <a:r>
              <a:rPr sz="545" b="1" spc="38" dirty="0">
                <a:solidFill>
                  <a:srgbClr val="242424"/>
                </a:solidFill>
                <a:latin typeface="Times New Roman"/>
                <a:cs typeface="Times New Roman"/>
              </a:rPr>
              <a:t>principles</a:t>
            </a:r>
            <a:r>
              <a:rPr sz="545" b="1" spc="-42" dirty="0">
                <a:solidFill>
                  <a:srgbClr val="242424"/>
                </a:solidFill>
                <a:latin typeface="Times New Roman"/>
                <a:cs typeface="Times New Roman"/>
              </a:rPr>
              <a:t> </a:t>
            </a:r>
            <a:r>
              <a:rPr sz="545" b="1" spc="38" dirty="0">
                <a:solidFill>
                  <a:srgbClr val="3A3A3A"/>
                </a:solidFill>
                <a:latin typeface="Times New Roman"/>
                <a:cs typeface="Times New Roman"/>
              </a:rPr>
              <a:t>of</a:t>
            </a:r>
            <a:r>
              <a:rPr sz="545" b="1" spc="19" dirty="0">
                <a:solidFill>
                  <a:srgbClr val="3A3A3A"/>
                </a:solidFill>
                <a:latin typeface="Times New Roman"/>
                <a:cs typeface="Times New Roman"/>
              </a:rPr>
              <a:t> </a:t>
            </a:r>
            <a:r>
              <a:rPr sz="545" b="1" spc="38" dirty="0">
                <a:solidFill>
                  <a:srgbClr val="3A3A3A"/>
                </a:solidFill>
                <a:latin typeface="Times New Roman"/>
                <a:cs typeface="Times New Roman"/>
              </a:rPr>
              <a:t>the</a:t>
            </a:r>
            <a:r>
              <a:rPr sz="545" b="1" spc="-16" dirty="0">
                <a:solidFill>
                  <a:srgbClr val="3A3A3A"/>
                </a:solidFill>
                <a:latin typeface="Times New Roman"/>
                <a:cs typeface="Times New Roman"/>
              </a:rPr>
              <a:t> </a:t>
            </a:r>
            <a:r>
              <a:rPr sz="545" b="1" spc="42" dirty="0">
                <a:solidFill>
                  <a:srgbClr val="242424"/>
                </a:solidFill>
                <a:latin typeface="Times New Roman"/>
                <a:cs typeface="Times New Roman"/>
              </a:rPr>
              <a:t>teaching</a:t>
            </a:r>
            <a:r>
              <a:rPr sz="545" b="1" spc="-55" dirty="0">
                <a:solidFill>
                  <a:srgbClr val="242424"/>
                </a:solidFill>
                <a:latin typeface="Times New Roman"/>
                <a:cs typeface="Times New Roman"/>
              </a:rPr>
              <a:t> </a:t>
            </a:r>
            <a:r>
              <a:rPr sz="545" b="1" spc="29" dirty="0">
                <a:solidFill>
                  <a:srgbClr val="242424"/>
                </a:solidFill>
                <a:latin typeface="Times New Roman"/>
                <a:cs typeface="Times New Roman"/>
              </a:rPr>
              <a:t>practices: </a:t>
            </a:r>
            <a:r>
              <a:rPr sz="545" dirty="0">
                <a:solidFill>
                  <a:srgbClr val="3A3A3A"/>
                </a:solidFill>
                <a:latin typeface="Times New Roman"/>
                <a:cs typeface="Times New Roman"/>
              </a:rPr>
              <a:t>Confronting</a:t>
            </a:r>
            <a:r>
              <a:rPr sz="545" spc="67" dirty="0">
                <a:solidFill>
                  <a:srgbClr val="3A3A3A"/>
                </a:solidFill>
                <a:latin typeface="Times New Roman"/>
                <a:cs typeface="Times New Roman"/>
              </a:rPr>
              <a:t> </a:t>
            </a:r>
            <a:r>
              <a:rPr sz="545" dirty="0">
                <a:solidFill>
                  <a:srgbClr val="242424"/>
                </a:solidFill>
                <a:latin typeface="Times New Roman"/>
                <a:cs typeface="Times New Roman"/>
              </a:rPr>
              <a:t>the</a:t>
            </a:r>
            <a:r>
              <a:rPr sz="545" spc="-13" dirty="0">
                <a:solidFill>
                  <a:srgbClr val="242424"/>
                </a:solidFill>
                <a:latin typeface="Times New Roman"/>
                <a:cs typeface="Times New Roman"/>
              </a:rPr>
              <a:t> </a:t>
            </a:r>
            <a:r>
              <a:rPr sz="545" dirty="0">
                <a:solidFill>
                  <a:srgbClr val="242424"/>
                </a:solidFill>
                <a:latin typeface="Times New Roman"/>
                <a:cs typeface="Times New Roman"/>
              </a:rPr>
              <a:t>difficulties</a:t>
            </a:r>
            <a:r>
              <a:rPr sz="545" spc="-26" dirty="0">
                <a:solidFill>
                  <a:srgbClr val="242424"/>
                </a:solidFill>
                <a:latin typeface="Times New Roman"/>
                <a:cs typeface="Times New Roman"/>
              </a:rPr>
              <a:t> </a:t>
            </a:r>
            <a:r>
              <a:rPr sz="545" dirty="0">
                <a:solidFill>
                  <a:srgbClr val="3A3A3A"/>
                </a:solidFill>
                <a:latin typeface="Times New Roman"/>
                <a:cs typeface="Times New Roman"/>
              </a:rPr>
              <a:t>and</a:t>
            </a:r>
            <a:r>
              <a:rPr sz="545" spc="125" dirty="0">
                <a:solidFill>
                  <a:srgbClr val="3A3A3A"/>
                </a:solidFill>
                <a:latin typeface="Times New Roman"/>
                <a:cs typeface="Times New Roman"/>
              </a:rPr>
              <a:t> </a:t>
            </a:r>
            <a:r>
              <a:rPr sz="545" dirty="0">
                <a:solidFill>
                  <a:srgbClr val="3A3A3A"/>
                </a:solidFill>
                <a:latin typeface="Times New Roman"/>
                <a:cs typeface="Times New Roman"/>
              </a:rPr>
              <a:t>the</a:t>
            </a:r>
            <a:r>
              <a:rPr sz="545" spc="67" dirty="0">
                <a:solidFill>
                  <a:srgbClr val="3A3A3A"/>
                </a:solidFill>
                <a:latin typeface="Times New Roman"/>
                <a:cs typeface="Times New Roman"/>
              </a:rPr>
              <a:t> </a:t>
            </a:r>
            <a:r>
              <a:rPr sz="545" spc="-6" dirty="0">
                <a:solidFill>
                  <a:srgbClr val="3A3A3A"/>
                </a:solidFill>
                <a:latin typeface="Times New Roman"/>
                <a:cs typeface="Times New Roman"/>
              </a:rPr>
              <a:t>failures. </a:t>
            </a:r>
            <a:r>
              <a:rPr sz="545" spc="6" dirty="0">
                <a:solidFill>
                  <a:srgbClr val="3A3A3A"/>
                </a:solidFill>
                <a:latin typeface="Times New Roman"/>
                <a:cs typeface="Times New Roman"/>
              </a:rPr>
              <a:t>Working</a:t>
            </a:r>
            <a:r>
              <a:rPr sz="545" spc="-16" dirty="0">
                <a:solidFill>
                  <a:srgbClr val="3A3A3A"/>
                </a:solidFill>
                <a:latin typeface="Times New Roman"/>
                <a:cs typeface="Times New Roman"/>
              </a:rPr>
              <a:t> </a:t>
            </a:r>
            <a:r>
              <a:rPr sz="545" spc="6" dirty="0">
                <a:solidFill>
                  <a:srgbClr val="3A3A3A"/>
                </a:solidFill>
                <a:latin typeface="Times New Roman"/>
                <a:cs typeface="Times New Roman"/>
              </a:rPr>
              <a:t>in</a:t>
            </a:r>
            <a:r>
              <a:rPr sz="545" spc="87" dirty="0">
                <a:solidFill>
                  <a:srgbClr val="3A3A3A"/>
                </a:solidFill>
                <a:latin typeface="Times New Roman"/>
                <a:cs typeface="Times New Roman"/>
              </a:rPr>
              <a:t> </a:t>
            </a:r>
            <a:r>
              <a:rPr sz="545" spc="6" dirty="0">
                <a:solidFill>
                  <a:srgbClr val="3A3A3A"/>
                </a:solidFill>
                <a:latin typeface="Times New Roman"/>
                <a:cs typeface="Times New Roman"/>
              </a:rPr>
              <a:t>uncertain</a:t>
            </a:r>
            <a:r>
              <a:rPr sz="545" spc="10" dirty="0">
                <a:solidFill>
                  <a:srgbClr val="3A3A3A"/>
                </a:solidFill>
                <a:latin typeface="Times New Roman"/>
                <a:cs typeface="Times New Roman"/>
              </a:rPr>
              <a:t> </a:t>
            </a:r>
            <a:r>
              <a:rPr sz="545" spc="-6" dirty="0">
                <a:solidFill>
                  <a:srgbClr val="3A3A3A"/>
                </a:solidFill>
                <a:latin typeface="Times New Roman"/>
                <a:cs typeface="Times New Roman"/>
              </a:rPr>
              <a:t>conditions.</a:t>
            </a:r>
            <a:endParaRPr sz="545">
              <a:latin typeface="Times New Roman"/>
              <a:cs typeface="Times New Roman"/>
            </a:endParaRPr>
          </a:p>
          <a:p>
            <a:pPr marL="109136">
              <a:spcBef>
                <a:spcPts val="64"/>
              </a:spcBef>
            </a:pPr>
            <a:r>
              <a:rPr sz="545" spc="6" dirty="0">
                <a:solidFill>
                  <a:srgbClr val="3A3A3A"/>
                </a:solidFill>
                <a:latin typeface="Times New Roman"/>
                <a:cs typeface="Times New Roman"/>
              </a:rPr>
              <a:t>Class</a:t>
            </a:r>
            <a:r>
              <a:rPr sz="545" spc="-26" dirty="0">
                <a:solidFill>
                  <a:srgbClr val="3A3A3A"/>
                </a:solidFill>
                <a:latin typeface="Times New Roman"/>
                <a:cs typeface="Times New Roman"/>
              </a:rPr>
              <a:t> </a:t>
            </a:r>
            <a:r>
              <a:rPr sz="545" spc="6" dirty="0">
                <a:solidFill>
                  <a:srgbClr val="3A3A3A"/>
                </a:solidFill>
                <a:latin typeface="Times New Roman"/>
                <a:cs typeface="Times New Roman"/>
              </a:rPr>
              <a:t>climate</a:t>
            </a:r>
            <a:r>
              <a:rPr sz="545" spc="45" dirty="0">
                <a:solidFill>
                  <a:srgbClr val="3A3A3A"/>
                </a:solidFill>
                <a:latin typeface="Times New Roman"/>
                <a:cs typeface="Times New Roman"/>
              </a:rPr>
              <a:t> </a:t>
            </a:r>
            <a:r>
              <a:rPr sz="545" spc="6" dirty="0">
                <a:solidFill>
                  <a:srgbClr val="242424"/>
                </a:solidFill>
                <a:latin typeface="Times New Roman"/>
                <a:cs typeface="Times New Roman"/>
              </a:rPr>
              <a:t>nurturing</a:t>
            </a:r>
            <a:r>
              <a:rPr sz="545" spc="55" dirty="0">
                <a:solidFill>
                  <a:srgbClr val="242424"/>
                </a:solidFill>
                <a:latin typeface="Times New Roman"/>
                <a:cs typeface="Times New Roman"/>
              </a:rPr>
              <a:t> </a:t>
            </a:r>
            <a:r>
              <a:rPr sz="545" spc="-6" dirty="0">
                <a:solidFill>
                  <a:srgbClr val="0C0C0C"/>
                </a:solidFill>
                <a:latin typeface="Times New Roman"/>
                <a:cs typeface="Times New Roman"/>
              </a:rPr>
              <a:t>l</a:t>
            </a:r>
            <a:r>
              <a:rPr sz="545" spc="-6" dirty="0">
                <a:solidFill>
                  <a:srgbClr val="3A3A3A"/>
                </a:solidFill>
                <a:latin typeface="Times New Roman"/>
                <a:cs typeface="Times New Roman"/>
              </a:rPr>
              <a:t>earning.</a:t>
            </a:r>
            <a:endParaRPr sz="545">
              <a:latin typeface="Times New Roman"/>
              <a:cs typeface="Times New Roman"/>
            </a:endParaRPr>
          </a:p>
          <a:p>
            <a:pPr marL="107508">
              <a:spcBef>
                <a:spcPts val="16"/>
              </a:spcBef>
            </a:pPr>
            <a:r>
              <a:rPr sz="545" spc="6" dirty="0">
                <a:solidFill>
                  <a:srgbClr val="3A3A3A"/>
                </a:solidFill>
                <a:latin typeface="Times New Roman"/>
                <a:cs typeface="Times New Roman"/>
              </a:rPr>
              <a:t>Working</a:t>
            </a:r>
            <a:r>
              <a:rPr sz="545" spc="-26" dirty="0">
                <a:solidFill>
                  <a:srgbClr val="3A3A3A"/>
                </a:solidFill>
                <a:latin typeface="Times New Roman"/>
                <a:cs typeface="Times New Roman"/>
              </a:rPr>
              <a:t> </a:t>
            </a:r>
            <a:r>
              <a:rPr sz="545" spc="6" dirty="0">
                <a:solidFill>
                  <a:srgbClr val="3A3A3A"/>
                </a:solidFill>
                <a:latin typeface="Times New Roman"/>
                <a:cs typeface="Times New Roman"/>
              </a:rPr>
              <a:t>on</a:t>
            </a:r>
            <a:r>
              <a:rPr sz="545" spc="55" dirty="0">
                <a:solidFill>
                  <a:srgbClr val="3A3A3A"/>
                </a:solidFill>
                <a:latin typeface="Times New Roman"/>
                <a:cs typeface="Times New Roman"/>
              </a:rPr>
              <a:t> </a:t>
            </a:r>
            <a:r>
              <a:rPr sz="545" spc="6" dirty="0">
                <a:solidFill>
                  <a:srgbClr val="242424"/>
                </a:solidFill>
                <a:latin typeface="Times New Roman"/>
                <a:cs typeface="Times New Roman"/>
              </a:rPr>
              <a:t>reflection</a:t>
            </a:r>
            <a:r>
              <a:rPr sz="545" spc="32" dirty="0">
                <a:solidFill>
                  <a:srgbClr val="242424"/>
                </a:solidFill>
                <a:latin typeface="Times New Roman"/>
                <a:cs typeface="Times New Roman"/>
              </a:rPr>
              <a:t> </a:t>
            </a:r>
            <a:r>
              <a:rPr sz="545" spc="6" dirty="0">
                <a:solidFill>
                  <a:srgbClr val="3A3A3A"/>
                </a:solidFill>
                <a:latin typeface="Times New Roman"/>
                <a:cs typeface="Times New Roman"/>
              </a:rPr>
              <a:t>and</a:t>
            </a:r>
            <a:r>
              <a:rPr sz="545" spc="42" dirty="0">
                <a:solidFill>
                  <a:srgbClr val="3A3A3A"/>
                </a:solidFill>
                <a:latin typeface="Times New Roman"/>
                <a:cs typeface="Times New Roman"/>
              </a:rPr>
              <a:t> </a:t>
            </a:r>
            <a:r>
              <a:rPr sz="545" spc="6" dirty="0">
                <a:solidFill>
                  <a:srgbClr val="3A3A3A"/>
                </a:solidFill>
                <a:latin typeface="Times New Roman"/>
                <a:cs typeface="Times New Roman"/>
              </a:rPr>
              <a:t>meta-cognitive</a:t>
            </a:r>
            <a:r>
              <a:rPr sz="545" spc="-77" dirty="0">
                <a:solidFill>
                  <a:srgbClr val="3A3A3A"/>
                </a:solidFill>
                <a:latin typeface="Times New Roman"/>
                <a:cs typeface="Times New Roman"/>
              </a:rPr>
              <a:t> </a:t>
            </a:r>
            <a:r>
              <a:rPr sz="545" spc="-6" dirty="0">
                <a:solidFill>
                  <a:srgbClr val="3A3A3A"/>
                </a:solidFill>
                <a:latin typeface="Times New Roman"/>
                <a:cs typeface="Times New Roman"/>
              </a:rPr>
              <a:t>skills.</a:t>
            </a:r>
            <a:endParaRPr sz="545">
              <a:latin typeface="Times New Roman"/>
              <a:cs typeface="Times New Roman"/>
            </a:endParaRPr>
          </a:p>
        </p:txBody>
      </p:sp>
      <p:sp>
        <p:nvSpPr>
          <p:cNvPr id="44" name="object 44"/>
          <p:cNvSpPr txBox="1"/>
          <p:nvPr/>
        </p:nvSpPr>
        <p:spPr>
          <a:xfrm>
            <a:off x="6368547" y="4101962"/>
            <a:ext cx="111585" cy="116716"/>
          </a:xfrm>
          <a:prstGeom prst="rect">
            <a:avLst/>
          </a:prstGeom>
        </p:spPr>
        <p:txBody>
          <a:bodyPr vert="horz" wrap="square" lIns="0" tIns="8145" rIns="0" bIns="0" rtlCol="0">
            <a:spAutoFit/>
          </a:bodyPr>
          <a:lstStyle/>
          <a:p>
            <a:pPr marL="8145">
              <a:spcBef>
                <a:spcPts val="64"/>
              </a:spcBef>
            </a:pPr>
            <a:r>
              <a:rPr sz="705" spc="-16" dirty="0">
                <a:solidFill>
                  <a:srgbClr val="3A3A3A"/>
                </a:solidFill>
                <a:latin typeface="Times New Roman"/>
                <a:cs typeface="Times New Roman"/>
              </a:rPr>
              <a:t>32</a:t>
            </a:r>
            <a:endParaRPr sz="705">
              <a:latin typeface="Times New Roman"/>
              <a:cs typeface="Times New Roman"/>
            </a:endParaRPr>
          </a:p>
        </p:txBody>
      </p:sp>
      <p:sp>
        <p:nvSpPr>
          <p:cNvPr id="45" name="object 45"/>
          <p:cNvSpPr txBox="1"/>
          <p:nvPr/>
        </p:nvSpPr>
        <p:spPr>
          <a:xfrm>
            <a:off x="4882971" y="4649093"/>
            <a:ext cx="247605" cy="151341"/>
          </a:xfrm>
          <a:prstGeom prst="rect">
            <a:avLst/>
          </a:prstGeom>
        </p:spPr>
        <p:txBody>
          <a:bodyPr vert="horz" wrap="square" lIns="0" tIns="8145" rIns="0" bIns="0" rtlCol="0">
            <a:spAutoFit/>
          </a:bodyPr>
          <a:lstStyle/>
          <a:p>
            <a:pPr marL="8145">
              <a:spcBef>
                <a:spcPts val="64"/>
              </a:spcBef>
            </a:pPr>
            <a:r>
              <a:rPr sz="930" b="1" spc="-221" dirty="0">
                <a:solidFill>
                  <a:srgbClr val="346787"/>
                </a:solidFill>
                <a:latin typeface="Times New Roman"/>
                <a:cs typeface="Times New Roman"/>
              </a:rPr>
              <a:t>GATE</a:t>
            </a:r>
            <a:endParaRPr sz="930">
              <a:latin typeface="Times New Roman"/>
              <a:cs typeface="Times New Roman"/>
            </a:endParaRPr>
          </a:p>
        </p:txBody>
      </p:sp>
      <p:sp>
        <p:nvSpPr>
          <p:cNvPr id="46" name="object 46"/>
          <p:cNvSpPr txBox="1"/>
          <p:nvPr/>
        </p:nvSpPr>
        <p:spPr>
          <a:xfrm>
            <a:off x="4888879" y="4782408"/>
            <a:ext cx="239867" cy="57597"/>
          </a:xfrm>
          <a:prstGeom prst="rect">
            <a:avLst/>
          </a:prstGeom>
        </p:spPr>
        <p:txBody>
          <a:bodyPr vert="horz" wrap="square" lIns="0" tIns="8145" rIns="0" bIns="0" rtlCol="0">
            <a:spAutoFit/>
          </a:bodyPr>
          <a:lstStyle/>
          <a:p>
            <a:pPr marL="8145">
              <a:spcBef>
                <a:spcPts val="64"/>
              </a:spcBef>
            </a:pPr>
            <a:r>
              <a:rPr sz="321" spc="163" dirty="0">
                <a:solidFill>
                  <a:srgbClr val="69899A"/>
                </a:solidFill>
              </a:rPr>
              <a:t>""""n­</a:t>
            </a:r>
            <a:endParaRPr sz="321"/>
          </a:p>
        </p:txBody>
      </p:sp>
      <p:sp>
        <p:nvSpPr>
          <p:cNvPr id="47" name="object 47"/>
          <p:cNvSpPr txBox="1"/>
          <p:nvPr/>
        </p:nvSpPr>
        <p:spPr>
          <a:xfrm>
            <a:off x="4890331" y="4811127"/>
            <a:ext cx="375480" cy="47787"/>
          </a:xfrm>
          <a:prstGeom prst="rect">
            <a:avLst/>
          </a:prstGeom>
        </p:spPr>
        <p:txBody>
          <a:bodyPr vert="horz" wrap="square" lIns="0" tIns="8145" rIns="0" bIns="0" rtlCol="0">
            <a:spAutoFit/>
          </a:bodyPr>
          <a:lstStyle/>
          <a:p>
            <a:pPr marL="8145">
              <a:spcBef>
                <a:spcPts val="64"/>
              </a:spcBef>
            </a:pPr>
            <a:r>
              <a:rPr sz="257" b="1" spc="-6" dirty="0">
                <a:solidFill>
                  <a:srgbClr val="69899A"/>
                </a:solidFill>
                <a:latin typeface="Times New Roman"/>
                <a:cs typeface="Times New Roman"/>
              </a:rPr>
              <a:t>NDGMNHl10S1...orJarm,</a:t>
            </a:r>
            <a:endParaRPr sz="257">
              <a:latin typeface="Times New Roman"/>
              <a:cs typeface="Times New Roman"/>
            </a:endParaRPr>
          </a:p>
        </p:txBody>
      </p:sp>
      <p:sp>
        <p:nvSpPr>
          <p:cNvPr id="48" name="object 48"/>
          <p:cNvSpPr txBox="1"/>
          <p:nvPr/>
        </p:nvSpPr>
        <p:spPr>
          <a:xfrm>
            <a:off x="4890279" y="4839357"/>
            <a:ext cx="300954" cy="52724"/>
          </a:xfrm>
          <a:prstGeom prst="rect">
            <a:avLst/>
          </a:prstGeom>
        </p:spPr>
        <p:txBody>
          <a:bodyPr vert="horz" wrap="square" lIns="0" tIns="8145" rIns="0" bIns="0" rtlCol="0">
            <a:spAutoFit/>
          </a:bodyPr>
          <a:lstStyle/>
          <a:p>
            <a:pPr marL="8145">
              <a:spcBef>
                <a:spcPts val="64"/>
              </a:spcBef>
            </a:pPr>
            <a:r>
              <a:rPr sz="289" b="1" spc="-45" dirty="0">
                <a:solidFill>
                  <a:srgbClr val="69899A"/>
                </a:solidFill>
                <a:latin typeface="Times New Roman"/>
                <a:cs typeface="Times New Roman"/>
              </a:rPr>
              <a:t>NCIT#tDITB&gt;ffllOOOS</a:t>
            </a:r>
            <a:endParaRPr sz="289">
              <a:latin typeface="Times New Roman"/>
              <a:cs typeface="Times New Roman"/>
            </a:endParaRPr>
          </a:p>
        </p:txBody>
      </p:sp>
      <p:sp>
        <p:nvSpPr>
          <p:cNvPr id="49" name="object 49"/>
          <p:cNvSpPr txBox="1"/>
          <p:nvPr/>
        </p:nvSpPr>
        <p:spPr>
          <a:xfrm>
            <a:off x="5758386" y="4699188"/>
            <a:ext cx="431272" cy="172548"/>
          </a:xfrm>
          <a:prstGeom prst="rect">
            <a:avLst/>
          </a:prstGeom>
        </p:spPr>
        <p:txBody>
          <a:bodyPr vert="horz" wrap="square" lIns="0" tIns="0" rIns="0" bIns="0" rtlCol="0">
            <a:spAutoFit/>
          </a:bodyPr>
          <a:lstStyle/>
          <a:p>
            <a:pPr marL="226825" indent="-221938">
              <a:lnSpc>
                <a:spcPts val="744"/>
              </a:lnSpc>
              <a:buClr>
                <a:srgbClr val="136EBA"/>
              </a:buClr>
              <a:buSzPts val="4350"/>
              <a:buFont typeface="Arial"/>
              <a:buChar char="■"/>
              <a:tabLst>
                <a:tab pos="226825" algn="l"/>
              </a:tabLst>
            </a:pPr>
            <a:r>
              <a:rPr sz="513" spc="-77" dirty="0">
                <a:solidFill>
                  <a:srgbClr val="4B6977"/>
                </a:solidFill>
                <a:latin typeface="Times New Roman"/>
                <a:cs typeface="Times New Roman"/>
              </a:rPr>
              <a:t>Funded</a:t>
            </a:r>
            <a:r>
              <a:rPr sz="513" spc="-38" dirty="0">
                <a:solidFill>
                  <a:srgbClr val="4B6977"/>
                </a:solidFill>
                <a:latin typeface="Times New Roman"/>
                <a:cs typeface="Times New Roman"/>
              </a:rPr>
              <a:t> </a:t>
            </a:r>
            <a:r>
              <a:rPr sz="481" i="1" spc="-51" dirty="0">
                <a:solidFill>
                  <a:srgbClr val="4B6977"/>
                </a:solidFill>
              </a:rPr>
              <a:t>by</a:t>
            </a:r>
            <a:endParaRPr sz="481"/>
          </a:p>
        </p:txBody>
      </p:sp>
      <p:sp>
        <p:nvSpPr>
          <p:cNvPr id="50" name="object 50"/>
          <p:cNvSpPr txBox="1"/>
          <p:nvPr/>
        </p:nvSpPr>
        <p:spPr>
          <a:xfrm>
            <a:off x="5974296" y="4760868"/>
            <a:ext cx="399507" cy="87157"/>
          </a:xfrm>
          <a:prstGeom prst="rect">
            <a:avLst/>
          </a:prstGeom>
        </p:spPr>
        <p:txBody>
          <a:bodyPr vert="horz" wrap="square" lIns="0" tIns="8145" rIns="0" bIns="0" rtlCol="0">
            <a:spAutoFit/>
          </a:bodyPr>
          <a:lstStyle/>
          <a:p>
            <a:pPr marL="8145">
              <a:spcBef>
                <a:spcPts val="64"/>
              </a:spcBef>
            </a:pPr>
            <a:r>
              <a:rPr sz="513" spc="-83" dirty="0">
                <a:solidFill>
                  <a:srgbClr val="346787"/>
                </a:solidFill>
              </a:rPr>
              <a:t>the</a:t>
            </a:r>
            <a:r>
              <a:rPr sz="513" spc="-83" dirty="0">
                <a:solidFill>
                  <a:srgbClr val="4B6977"/>
                </a:solidFill>
              </a:rPr>
              <a:t>Eu</a:t>
            </a:r>
            <a:r>
              <a:rPr sz="513" spc="-83" dirty="0">
                <a:solidFill>
                  <a:srgbClr val="69899A"/>
                </a:solidFill>
              </a:rPr>
              <a:t>r</a:t>
            </a:r>
            <a:r>
              <a:rPr sz="513" spc="-83" dirty="0">
                <a:solidFill>
                  <a:srgbClr val="4B6977"/>
                </a:solidFill>
              </a:rPr>
              <a:t>opeanUn</a:t>
            </a:r>
            <a:r>
              <a:rPr sz="513" spc="-83" dirty="0">
                <a:solidFill>
                  <a:srgbClr val="69899A"/>
                </a:solidFill>
              </a:rPr>
              <a:t>i</a:t>
            </a:r>
            <a:r>
              <a:rPr sz="513" spc="-83" dirty="0">
                <a:solidFill>
                  <a:srgbClr val="4B6977"/>
                </a:solidFill>
              </a:rPr>
              <a:t>on</a:t>
            </a:r>
            <a:endParaRPr sz="513"/>
          </a:p>
        </p:txBody>
      </p:sp>
      <p:sp>
        <p:nvSpPr>
          <p:cNvPr id="51" name="object 51"/>
          <p:cNvSpPr txBox="1"/>
          <p:nvPr/>
        </p:nvSpPr>
        <p:spPr>
          <a:xfrm>
            <a:off x="4720117" y="4881130"/>
            <a:ext cx="1609024" cy="700402"/>
          </a:xfrm>
          <a:prstGeom prst="rect">
            <a:avLst/>
          </a:prstGeom>
        </p:spPr>
        <p:txBody>
          <a:bodyPr vert="horz" wrap="square" lIns="0" tIns="8145" rIns="0" bIns="0" rtlCol="0">
            <a:spAutoFit/>
          </a:bodyPr>
          <a:lstStyle/>
          <a:p>
            <a:pPr marL="205649" marR="39908" indent="-79409">
              <a:lnSpc>
                <a:spcPct val="113100"/>
              </a:lnSpc>
              <a:spcBef>
                <a:spcPts val="64"/>
              </a:spcBef>
            </a:pPr>
            <a:r>
              <a:rPr sz="545" spc="6" dirty="0">
                <a:solidFill>
                  <a:srgbClr val="4B6977"/>
                </a:solidFill>
                <a:latin typeface="Times New Roman"/>
                <a:cs typeface="Times New Roman"/>
              </a:rPr>
              <a:t>Total</a:t>
            </a:r>
            <a:r>
              <a:rPr sz="545" spc="-29" dirty="0">
                <a:solidFill>
                  <a:srgbClr val="4B6977"/>
                </a:solidFill>
                <a:latin typeface="Times New Roman"/>
                <a:cs typeface="Times New Roman"/>
              </a:rPr>
              <a:t> </a:t>
            </a:r>
            <a:r>
              <a:rPr sz="545" spc="13" dirty="0">
                <a:solidFill>
                  <a:srgbClr val="4B6977"/>
                </a:solidFill>
                <a:latin typeface="Times New Roman"/>
                <a:cs typeface="Times New Roman"/>
              </a:rPr>
              <a:t>failure-</a:t>
            </a:r>
            <a:r>
              <a:rPr sz="545" spc="-61" dirty="0">
                <a:solidFill>
                  <a:srgbClr val="4B6977"/>
                </a:solidFill>
                <a:latin typeface="Times New Roman"/>
                <a:cs typeface="Times New Roman"/>
              </a:rPr>
              <a:t> </a:t>
            </a:r>
            <a:r>
              <a:rPr sz="545" spc="13" dirty="0">
                <a:solidFill>
                  <a:srgbClr val="3D5764"/>
                </a:solidFill>
                <a:latin typeface="Times New Roman"/>
                <a:cs typeface="Times New Roman"/>
              </a:rPr>
              <a:t>Intentional</a:t>
            </a:r>
            <a:r>
              <a:rPr sz="545" spc="-3" dirty="0">
                <a:solidFill>
                  <a:srgbClr val="3D5764"/>
                </a:solidFill>
                <a:latin typeface="Times New Roman"/>
                <a:cs typeface="Times New Roman"/>
              </a:rPr>
              <a:t> </a:t>
            </a:r>
            <a:r>
              <a:rPr sz="545" spc="13" dirty="0">
                <a:solidFill>
                  <a:srgbClr val="4B6977"/>
                </a:solidFill>
                <a:latin typeface="Times New Roman"/>
                <a:cs typeface="Times New Roman"/>
              </a:rPr>
              <a:t>encounter</a:t>
            </a:r>
            <a:r>
              <a:rPr sz="545" spc="48" dirty="0">
                <a:solidFill>
                  <a:srgbClr val="4B6977"/>
                </a:solidFill>
                <a:latin typeface="Times New Roman"/>
                <a:cs typeface="Times New Roman"/>
              </a:rPr>
              <a:t> </a:t>
            </a:r>
            <a:r>
              <a:rPr sz="545" spc="13" dirty="0">
                <a:solidFill>
                  <a:srgbClr val="4B6977"/>
                </a:solidFill>
                <a:latin typeface="Times New Roman"/>
                <a:cs typeface="Times New Roman"/>
              </a:rPr>
              <a:t>with </a:t>
            </a:r>
            <a:r>
              <a:rPr sz="545" spc="-6" dirty="0">
                <a:solidFill>
                  <a:srgbClr val="3D5764"/>
                </a:solidFill>
                <a:latin typeface="Times New Roman"/>
                <a:cs typeface="Times New Roman"/>
              </a:rPr>
              <a:t>learning </a:t>
            </a:r>
            <a:r>
              <a:rPr sz="545" dirty="0">
                <a:solidFill>
                  <a:srgbClr val="4B6977"/>
                </a:solidFill>
                <a:latin typeface="Times New Roman"/>
                <a:cs typeface="Times New Roman"/>
              </a:rPr>
              <a:t>difficulties</a:t>
            </a:r>
            <a:r>
              <a:rPr sz="545" spc="45" dirty="0">
                <a:solidFill>
                  <a:srgbClr val="4B6977"/>
                </a:solidFill>
                <a:latin typeface="Times New Roman"/>
                <a:cs typeface="Times New Roman"/>
              </a:rPr>
              <a:t> </a:t>
            </a:r>
            <a:r>
              <a:rPr sz="545" dirty="0">
                <a:solidFill>
                  <a:srgbClr val="4B6977"/>
                </a:solidFill>
                <a:latin typeface="Times New Roman"/>
                <a:cs typeface="Times New Roman"/>
              </a:rPr>
              <a:t>for</a:t>
            </a:r>
            <a:r>
              <a:rPr sz="545" spc="167" dirty="0">
                <a:solidFill>
                  <a:srgbClr val="4B6977"/>
                </a:solidFill>
                <a:latin typeface="Times New Roman"/>
                <a:cs typeface="Times New Roman"/>
              </a:rPr>
              <a:t> </a:t>
            </a:r>
            <a:r>
              <a:rPr sz="545" dirty="0">
                <a:solidFill>
                  <a:srgbClr val="4B6977"/>
                </a:solidFill>
                <a:latin typeface="Times New Roman"/>
                <a:cs typeface="Times New Roman"/>
              </a:rPr>
              <a:t>building</a:t>
            </a:r>
            <a:r>
              <a:rPr sz="545" spc="-10" dirty="0">
                <a:solidFill>
                  <a:srgbClr val="4B6977"/>
                </a:solidFill>
                <a:latin typeface="Times New Roman"/>
                <a:cs typeface="Times New Roman"/>
              </a:rPr>
              <a:t> </a:t>
            </a:r>
            <a:r>
              <a:rPr sz="545" dirty="0">
                <a:solidFill>
                  <a:srgbClr val="4B6977"/>
                </a:solidFill>
                <a:latin typeface="Times New Roman"/>
                <a:cs typeface="Times New Roman"/>
              </a:rPr>
              <a:t>abilityand</a:t>
            </a:r>
            <a:r>
              <a:rPr sz="545" spc="96" dirty="0">
                <a:solidFill>
                  <a:srgbClr val="4B6977"/>
                </a:solidFill>
                <a:latin typeface="Times New Roman"/>
                <a:cs typeface="Times New Roman"/>
              </a:rPr>
              <a:t> </a:t>
            </a:r>
            <a:r>
              <a:rPr sz="545" spc="-6" dirty="0">
                <a:solidFill>
                  <a:srgbClr val="3D5764"/>
                </a:solidFill>
                <a:latin typeface="Times New Roman"/>
                <a:cs typeface="Times New Roman"/>
              </a:rPr>
              <a:t>resilience</a:t>
            </a:r>
            <a:endParaRPr sz="545">
              <a:latin typeface="Times New Roman"/>
              <a:cs typeface="Times New Roman"/>
            </a:endParaRPr>
          </a:p>
          <a:p>
            <a:pPr marL="8145">
              <a:spcBef>
                <a:spcPts val="577"/>
              </a:spcBef>
            </a:pPr>
            <a:r>
              <a:rPr sz="609" b="1" dirty="0">
                <a:solidFill>
                  <a:srgbClr val="3A3A3A"/>
                </a:solidFill>
                <a:latin typeface="Times New Roman"/>
                <a:cs typeface="Times New Roman"/>
              </a:rPr>
              <a:t>Confronting</a:t>
            </a:r>
            <a:r>
              <a:rPr sz="609" b="1" spc="10" dirty="0">
                <a:solidFill>
                  <a:srgbClr val="3A3A3A"/>
                </a:solidFill>
                <a:latin typeface="Times New Roman"/>
                <a:cs typeface="Times New Roman"/>
              </a:rPr>
              <a:t> </a:t>
            </a:r>
            <a:r>
              <a:rPr sz="609" b="1" dirty="0">
                <a:solidFill>
                  <a:srgbClr val="3A3A3A"/>
                </a:solidFill>
                <a:latin typeface="Times New Roman"/>
                <a:cs typeface="Times New Roman"/>
              </a:rPr>
              <a:t>the</a:t>
            </a:r>
            <a:r>
              <a:rPr sz="609" b="1" spc="80" dirty="0">
                <a:solidFill>
                  <a:srgbClr val="3A3A3A"/>
                </a:solidFill>
                <a:latin typeface="Times New Roman"/>
                <a:cs typeface="Times New Roman"/>
              </a:rPr>
              <a:t> </a:t>
            </a:r>
            <a:r>
              <a:rPr sz="609" b="1" dirty="0">
                <a:solidFill>
                  <a:srgbClr val="3A3A3A"/>
                </a:solidFill>
                <a:latin typeface="Times New Roman"/>
                <a:cs typeface="Times New Roman"/>
              </a:rPr>
              <a:t>difficulties</a:t>
            </a:r>
            <a:r>
              <a:rPr sz="609" b="1" spc="26" dirty="0">
                <a:solidFill>
                  <a:srgbClr val="3A3A3A"/>
                </a:solidFill>
                <a:latin typeface="Times New Roman"/>
                <a:cs typeface="Times New Roman"/>
              </a:rPr>
              <a:t> </a:t>
            </a:r>
            <a:r>
              <a:rPr sz="609" b="1" dirty="0">
                <a:solidFill>
                  <a:srgbClr val="242424"/>
                </a:solidFill>
                <a:latin typeface="Times New Roman"/>
                <a:cs typeface="Times New Roman"/>
              </a:rPr>
              <a:t>and</a:t>
            </a:r>
            <a:r>
              <a:rPr sz="609" b="1" spc="-26" dirty="0">
                <a:solidFill>
                  <a:srgbClr val="242424"/>
                </a:solidFill>
                <a:latin typeface="Times New Roman"/>
                <a:cs typeface="Times New Roman"/>
              </a:rPr>
              <a:t> </a:t>
            </a:r>
            <a:r>
              <a:rPr sz="609" b="1" dirty="0">
                <a:solidFill>
                  <a:srgbClr val="242424"/>
                </a:solidFill>
                <a:latin typeface="Times New Roman"/>
                <a:cs typeface="Times New Roman"/>
              </a:rPr>
              <a:t>the</a:t>
            </a:r>
            <a:r>
              <a:rPr sz="609" b="1" spc="-29" dirty="0">
                <a:solidFill>
                  <a:srgbClr val="242424"/>
                </a:solidFill>
                <a:latin typeface="Times New Roman"/>
                <a:cs typeface="Times New Roman"/>
              </a:rPr>
              <a:t> </a:t>
            </a:r>
            <a:r>
              <a:rPr sz="609" b="1" spc="-6" dirty="0">
                <a:solidFill>
                  <a:srgbClr val="242424"/>
                </a:solidFill>
                <a:latin typeface="Times New Roman"/>
                <a:cs typeface="Times New Roman"/>
              </a:rPr>
              <a:t>failures.</a:t>
            </a:r>
            <a:endParaRPr sz="609">
              <a:latin typeface="Times New Roman"/>
              <a:cs typeface="Times New Roman"/>
            </a:endParaRPr>
          </a:p>
          <a:p>
            <a:pPr marL="100992">
              <a:spcBef>
                <a:spcPts val="51"/>
              </a:spcBef>
            </a:pPr>
            <a:r>
              <a:rPr sz="449" spc="51" dirty="0">
                <a:solidFill>
                  <a:srgbClr val="3A3A3A"/>
                </a:solidFill>
                <a:latin typeface="Times New Roman"/>
                <a:cs typeface="Times New Roman"/>
              </a:rPr>
              <a:t>Delivedng</a:t>
            </a:r>
            <a:r>
              <a:rPr sz="449" spc="19" dirty="0">
                <a:solidFill>
                  <a:srgbClr val="3A3A3A"/>
                </a:solidFill>
                <a:latin typeface="Times New Roman"/>
                <a:cs typeface="Times New Roman"/>
              </a:rPr>
              <a:t> </a:t>
            </a:r>
            <a:r>
              <a:rPr sz="449" spc="6" dirty="0">
                <a:solidFill>
                  <a:srgbClr val="242424"/>
                </a:solidFill>
                <a:latin typeface="Times New Roman"/>
                <a:cs typeface="Times New Roman"/>
              </a:rPr>
              <a:t>ve</a:t>
            </a:r>
            <a:r>
              <a:rPr sz="449" spc="6" dirty="0">
                <a:solidFill>
                  <a:srgbClr val="525252"/>
                </a:solidFill>
                <a:latin typeface="Times New Roman"/>
                <a:cs typeface="Times New Roman"/>
              </a:rPr>
              <a:t>ry</a:t>
            </a:r>
            <a:r>
              <a:rPr sz="449" spc="196" dirty="0">
                <a:solidFill>
                  <a:srgbClr val="525252"/>
                </a:solidFill>
                <a:latin typeface="Times New Roman"/>
                <a:cs typeface="Times New Roman"/>
              </a:rPr>
              <a:t> </a:t>
            </a:r>
            <a:r>
              <a:rPr sz="449" spc="6" dirty="0">
                <a:solidFill>
                  <a:srgbClr val="3A3A3A"/>
                </a:solidFill>
                <a:latin typeface="Times New Roman"/>
                <a:cs typeface="Times New Roman"/>
              </a:rPr>
              <a:t>cUfficult</a:t>
            </a:r>
            <a:r>
              <a:rPr sz="449" spc="35" dirty="0">
                <a:solidFill>
                  <a:srgbClr val="3A3A3A"/>
                </a:solidFill>
                <a:latin typeface="Times New Roman"/>
                <a:cs typeface="Times New Roman"/>
              </a:rPr>
              <a:t> </a:t>
            </a:r>
            <a:r>
              <a:rPr sz="449" spc="45" dirty="0">
                <a:solidFill>
                  <a:srgbClr val="525252"/>
                </a:solidFill>
                <a:latin typeface="Times New Roman"/>
                <a:cs typeface="Times New Roman"/>
              </a:rPr>
              <a:t>ass</a:t>
            </a:r>
            <a:r>
              <a:rPr sz="449" spc="45" dirty="0">
                <a:solidFill>
                  <a:srgbClr val="242424"/>
                </a:solidFill>
                <a:latin typeface="Times New Roman"/>
                <a:cs typeface="Times New Roman"/>
              </a:rPr>
              <a:t>i</a:t>
            </a:r>
            <a:r>
              <a:rPr sz="449" spc="45" dirty="0">
                <a:solidFill>
                  <a:srgbClr val="525252"/>
                </a:solidFill>
                <a:latin typeface="Times New Roman"/>
                <a:cs typeface="Times New Roman"/>
              </a:rPr>
              <a:t>g</a:t>
            </a:r>
            <a:r>
              <a:rPr sz="449" spc="45" dirty="0">
                <a:solidFill>
                  <a:srgbClr val="242424"/>
                </a:solidFill>
                <a:latin typeface="Times New Roman"/>
                <a:cs typeface="Times New Roman"/>
              </a:rPr>
              <a:t>nm</a:t>
            </a:r>
            <a:r>
              <a:rPr sz="449" spc="45" dirty="0">
                <a:solidFill>
                  <a:srgbClr val="525252"/>
                </a:solidFill>
                <a:latin typeface="Times New Roman"/>
                <a:cs typeface="Times New Roman"/>
              </a:rPr>
              <a:t>e</a:t>
            </a:r>
            <a:r>
              <a:rPr sz="449" spc="45" dirty="0">
                <a:solidFill>
                  <a:srgbClr val="242424"/>
                </a:solidFill>
                <a:latin typeface="Times New Roman"/>
                <a:cs typeface="Times New Roman"/>
              </a:rPr>
              <a:t>nt</a:t>
            </a:r>
            <a:r>
              <a:rPr sz="449" spc="45" dirty="0">
                <a:solidFill>
                  <a:srgbClr val="525252"/>
                </a:solidFill>
                <a:latin typeface="Times New Roman"/>
                <a:cs typeface="Times New Roman"/>
              </a:rPr>
              <a:t>s.</a:t>
            </a:r>
            <a:endParaRPr sz="449">
              <a:latin typeface="Times New Roman"/>
              <a:cs typeface="Times New Roman"/>
            </a:endParaRPr>
          </a:p>
          <a:p>
            <a:pPr marL="99770">
              <a:spcBef>
                <a:spcPts val="35"/>
              </a:spcBef>
            </a:pPr>
            <a:r>
              <a:rPr sz="545" dirty="0">
                <a:solidFill>
                  <a:srgbClr val="3A3A3A"/>
                </a:solidFill>
                <a:latin typeface="Times New Roman"/>
                <a:cs typeface="Times New Roman"/>
              </a:rPr>
              <a:t>Condense</a:t>
            </a:r>
            <a:r>
              <a:rPr sz="545" spc="35" dirty="0">
                <a:solidFill>
                  <a:srgbClr val="3A3A3A"/>
                </a:solidFill>
                <a:latin typeface="Times New Roman"/>
                <a:cs typeface="Times New Roman"/>
              </a:rPr>
              <a:t> </a:t>
            </a:r>
            <a:r>
              <a:rPr sz="545" dirty="0">
                <a:solidFill>
                  <a:srgbClr val="3A3A3A"/>
                </a:solidFill>
                <a:latin typeface="Times New Roman"/>
                <a:cs typeface="Times New Roman"/>
              </a:rPr>
              <a:t>or</a:t>
            </a:r>
            <a:r>
              <a:rPr sz="545" spc="103" dirty="0">
                <a:solidFill>
                  <a:srgbClr val="3A3A3A"/>
                </a:solidFill>
                <a:latin typeface="Times New Roman"/>
                <a:cs typeface="Times New Roman"/>
              </a:rPr>
              <a:t> </a:t>
            </a:r>
            <a:r>
              <a:rPr sz="545" dirty="0">
                <a:solidFill>
                  <a:srgbClr val="3A3A3A"/>
                </a:solidFill>
                <a:latin typeface="Times New Roman"/>
                <a:cs typeface="Times New Roman"/>
              </a:rPr>
              <a:t>partial</a:t>
            </a:r>
            <a:r>
              <a:rPr sz="545" spc="45" dirty="0">
                <a:solidFill>
                  <a:srgbClr val="3A3A3A"/>
                </a:solidFill>
                <a:latin typeface="Times New Roman"/>
                <a:cs typeface="Times New Roman"/>
              </a:rPr>
              <a:t> </a:t>
            </a:r>
            <a:r>
              <a:rPr sz="545" spc="-6" dirty="0">
                <a:solidFill>
                  <a:srgbClr val="3A3A3A"/>
                </a:solidFill>
                <a:latin typeface="Times New Roman"/>
                <a:cs typeface="Times New Roman"/>
              </a:rPr>
              <a:t>teaching.</a:t>
            </a:r>
            <a:endParaRPr sz="545">
              <a:latin typeface="Times New Roman"/>
              <a:cs typeface="Times New Roman"/>
            </a:endParaRPr>
          </a:p>
          <a:p>
            <a:pPr marL="97734" marR="3258" indent="2851">
              <a:lnSpc>
                <a:spcPct val="102499"/>
              </a:lnSpc>
              <a:spcBef>
                <a:spcPts val="26"/>
              </a:spcBef>
            </a:pPr>
            <a:r>
              <a:rPr sz="545" spc="13" dirty="0">
                <a:solidFill>
                  <a:srgbClr val="3A3A3A"/>
                </a:solidFill>
                <a:latin typeface="Times New Roman"/>
                <a:cs typeface="Times New Roman"/>
              </a:rPr>
              <a:t>Emphasize </a:t>
            </a:r>
            <a:r>
              <a:rPr sz="545" spc="6" dirty="0">
                <a:solidFill>
                  <a:srgbClr val="3A3A3A"/>
                </a:solidFill>
                <a:latin typeface="Times New Roman"/>
                <a:cs typeface="Times New Roman"/>
              </a:rPr>
              <a:t>mistakes</a:t>
            </a:r>
            <a:r>
              <a:rPr sz="545" spc="-42" dirty="0">
                <a:solidFill>
                  <a:srgbClr val="3A3A3A"/>
                </a:solidFill>
                <a:latin typeface="Times New Roman"/>
                <a:cs typeface="Times New Roman"/>
              </a:rPr>
              <a:t> </a:t>
            </a:r>
            <a:r>
              <a:rPr sz="545" spc="13" dirty="0">
                <a:solidFill>
                  <a:srgbClr val="676767"/>
                </a:solidFill>
                <a:latin typeface="Times New Roman"/>
                <a:cs typeface="Times New Roman"/>
              </a:rPr>
              <a:t>-</a:t>
            </a:r>
            <a:r>
              <a:rPr sz="545" spc="199" dirty="0">
                <a:solidFill>
                  <a:srgbClr val="676767"/>
                </a:solidFill>
                <a:latin typeface="Times New Roman"/>
                <a:cs typeface="Times New Roman"/>
              </a:rPr>
              <a:t> </a:t>
            </a:r>
            <a:r>
              <a:rPr sz="545" spc="13" dirty="0">
                <a:solidFill>
                  <a:srgbClr val="3A3A3A"/>
                </a:solidFill>
                <a:latin typeface="Times New Roman"/>
                <a:cs typeface="Times New Roman"/>
              </a:rPr>
              <a:t>but</a:t>
            </a:r>
            <a:r>
              <a:rPr sz="545" spc="-13" dirty="0">
                <a:solidFill>
                  <a:srgbClr val="3A3A3A"/>
                </a:solidFill>
                <a:latin typeface="Times New Roman"/>
                <a:cs typeface="Times New Roman"/>
              </a:rPr>
              <a:t> </a:t>
            </a:r>
            <a:r>
              <a:rPr sz="545" spc="13" dirty="0">
                <a:solidFill>
                  <a:srgbClr val="3A3A3A"/>
                </a:solidFill>
                <a:latin typeface="Times New Roman"/>
                <a:cs typeface="Times New Roman"/>
              </a:rPr>
              <a:t>not</a:t>
            </a:r>
            <a:r>
              <a:rPr sz="545" spc="-13" dirty="0">
                <a:solidFill>
                  <a:srgbClr val="3A3A3A"/>
                </a:solidFill>
                <a:latin typeface="Times New Roman"/>
                <a:cs typeface="Times New Roman"/>
              </a:rPr>
              <a:t> </a:t>
            </a:r>
            <a:r>
              <a:rPr sz="545" spc="13" dirty="0">
                <a:solidFill>
                  <a:srgbClr val="3A3A3A"/>
                </a:solidFill>
                <a:latin typeface="Times New Roman"/>
                <a:cs typeface="Times New Roman"/>
              </a:rPr>
              <a:t>the</a:t>
            </a:r>
            <a:r>
              <a:rPr sz="545" spc="32" dirty="0">
                <a:solidFill>
                  <a:srgbClr val="3A3A3A"/>
                </a:solidFill>
                <a:latin typeface="Times New Roman"/>
                <a:cs typeface="Times New Roman"/>
              </a:rPr>
              <a:t> </a:t>
            </a:r>
            <a:r>
              <a:rPr sz="545" spc="13" dirty="0">
                <a:solidFill>
                  <a:srgbClr val="3A3A3A"/>
                </a:solidFill>
                <a:latin typeface="Times New Roman"/>
                <a:cs typeface="Times New Roman"/>
              </a:rPr>
              <a:t>mistaken</a:t>
            </a:r>
            <a:r>
              <a:rPr sz="545" spc="-55" dirty="0">
                <a:solidFill>
                  <a:srgbClr val="3A3A3A"/>
                </a:solidFill>
                <a:latin typeface="Times New Roman"/>
                <a:cs typeface="Times New Roman"/>
              </a:rPr>
              <a:t> </a:t>
            </a:r>
            <a:r>
              <a:rPr sz="545" spc="-6" dirty="0">
                <a:solidFill>
                  <a:srgbClr val="3A3A3A"/>
                </a:solidFill>
                <a:latin typeface="Times New Roman"/>
                <a:cs typeface="Times New Roman"/>
              </a:rPr>
              <a:t>pe</a:t>
            </a:r>
            <a:r>
              <a:rPr sz="545" spc="-6" dirty="0">
                <a:solidFill>
                  <a:srgbClr val="676767"/>
                </a:solidFill>
                <a:latin typeface="Times New Roman"/>
                <a:cs typeface="Times New Roman"/>
              </a:rPr>
              <a:t>rso</a:t>
            </a:r>
            <a:r>
              <a:rPr sz="545" spc="-6" dirty="0">
                <a:solidFill>
                  <a:srgbClr val="3A3A3A"/>
                </a:solidFill>
                <a:latin typeface="Times New Roman"/>
                <a:cs typeface="Times New Roman"/>
              </a:rPr>
              <a:t>n. </a:t>
            </a:r>
            <a:r>
              <a:rPr sz="545" dirty="0">
                <a:solidFill>
                  <a:srgbClr val="3A3A3A"/>
                </a:solidFill>
                <a:latin typeface="Times New Roman"/>
                <a:cs typeface="Times New Roman"/>
              </a:rPr>
              <a:t>Specification</a:t>
            </a:r>
            <a:r>
              <a:rPr sz="545" spc="35" dirty="0">
                <a:solidFill>
                  <a:srgbClr val="3A3A3A"/>
                </a:solidFill>
                <a:latin typeface="Times New Roman"/>
                <a:cs typeface="Times New Roman"/>
              </a:rPr>
              <a:t> </a:t>
            </a:r>
            <a:r>
              <a:rPr sz="545" dirty="0">
                <a:solidFill>
                  <a:srgbClr val="3A3A3A"/>
                </a:solidFill>
                <a:latin typeface="Times New Roman"/>
                <a:cs typeface="Times New Roman"/>
              </a:rPr>
              <a:t>of</a:t>
            </a:r>
            <a:r>
              <a:rPr sz="545" spc="-13" dirty="0">
                <a:solidFill>
                  <a:srgbClr val="3A3A3A"/>
                </a:solidFill>
                <a:latin typeface="Times New Roman"/>
                <a:cs typeface="Times New Roman"/>
              </a:rPr>
              <a:t> </a:t>
            </a:r>
            <a:r>
              <a:rPr sz="545" dirty="0">
                <a:solidFill>
                  <a:srgbClr val="3A3A3A"/>
                </a:solidFill>
                <a:latin typeface="Times New Roman"/>
                <a:cs typeface="Times New Roman"/>
              </a:rPr>
              <a:t>the</a:t>
            </a:r>
            <a:r>
              <a:rPr sz="545" spc="51" dirty="0">
                <a:solidFill>
                  <a:srgbClr val="3A3A3A"/>
                </a:solidFill>
                <a:latin typeface="Times New Roman"/>
                <a:cs typeface="Times New Roman"/>
              </a:rPr>
              <a:t> </a:t>
            </a:r>
            <a:r>
              <a:rPr sz="545" spc="-6" dirty="0">
                <a:solidFill>
                  <a:srgbClr val="3A3A3A"/>
                </a:solidFill>
                <a:latin typeface="Times New Roman"/>
                <a:cs typeface="Times New Roman"/>
              </a:rPr>
              <a:t>difficulty.</a:t>
            </a:r>
            <a:endParaRPr sz="545">
              <a:latin typeface="Times New Roman"/>
              <a:cs typeface="Times New Roman"/>
            </a:endParaRPr>
          </a:p>
        </p:txBody>
      </p:sp>
      <p:sp>
        <p:nvSpPr>
          <p:cNvPr id="52" name="object 52"/>
          <p:cNvSpPr txBox="1"/>
          <p:nvPr/>
        </p:nvSpPr>
        <p:spPr>
          <a:xfrm>
            <a:off x="6377365" y="5961196"/>
            <a:ext cx="109142" cy="116716"/>
          </a:xfrm>
          <a:prstGeom prst="rect">
            <a:avLst/>
          </a:prstGeom>
        </p:spPr>
        <p:txBody>
          <a:bodyPr vert="horz" wrap="square" lIns="0" tIns="8145" rIns="0" bIns="0" rtlCol="0">
            <a:spAutoFit/>
          </a:bodyPr>
          <a:lstStyle/>
          <a:p>
            <a:pPr marL="8145">
              <a:spcBef>
                <a:spcPts val="64"/>
              </a:spcBef>
            </a:pPr>
            <a:r>
              <a:rPr sz="705" spc="-16" dirty="0">
                <a:solidFill>
                  <a:srgbClr val="3A3A3A"/>
                </a:solidFill>
                <a:latin typeface="Times New Roman"/>
                <a:cs typeface="Times New Roman"/>
              </a:rPr>
              <a:t>33</a:t>
            </a:r>
            <a:endParaRPr sz="705">
              <a:latin typeface="Times New Roman"/>
              <a:cs typeface="Times New Roman"/>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10789" y="954272"/>
            <a:ext cx="532005" cy="205602"/>
          </a:xfrm>
          <a:prstGeom prst="rect">
            <a:avLst/>
          </a:prstGeom>
        </p:spPr>
      </p:pic>
      <p:sp>
        <p:nvSpPr>
          <p:cNvPr id="4" name="object 4"/>
          <p:cNvSpPr/>
          <p:nvPr/>
        </p:nvSpPr>
        <p:spPr>
          <a:xfrm>
            <a:off x="4666699" y="4590499"/>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57882" y="271951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46125"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77278" y="458756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8461" y="2716579"/>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56704" y="86028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37307" y="86322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38616" y="105707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38616"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38616" y="14594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0373" y="1653321"/>
            <a:ext cx="1813868" cy="0"/>
          </a:xfrm>
          <a:custGeom>
            <a:avLst/>
            <a:gdLst/>
            <a:ahLst/>
            <a:cxnLst/>
            <a:rect l="l" t="t" r="r" b="b"/>
            <a:pathLst>
              <a:path w="2828290">
                <a:moveTo>
                  <a:pt x="0" y="0"/>
                </a:moveTo>
                <a:lnTo>
                  <a:pt x="2827745"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47434" y="1847175"/>
            <a:ext cx="1816718" cy="0"/>
          </a:xfrm>
          <a:custGeom>
            <a:avLst/>
            <a:gdLst/>
            <a:ahLst/>
            <a:cxnLst/>
            <a:rect l="l" t="t" r="r" b="b"/>
            <a:pathLst>
              <a:path w="2832735">
                <a:moveTo>
                  <a:pt x="0" y="0"/>
                </a:moveTo>
                <a:lnTo>
                  <a:pt x="2832328"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47434" y="2035154"/>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47433"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40247" y="221725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49064" y="272539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47434" y="292218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1" y="3116035"/>
            <a:ext cx="1813868" cy="0"/>
          </a:xfrm>
          <a:custGeom>
            <a:avLst/>
            <a:gdLst/>
            <a:ahLst/>
            <a:cxnLst/>
            <a:rect l="l" t="t" r="r" b="b"/>
            <a:pathLst>
              <a:path w="2828290">
                <a:moveTo>
                  <a:pt x="0" y="0"/>
                </a:moveTo>
                <a:lnTo>
                  <a:pt x="2827745"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1" y="330695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3312" y="350374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3312" y="369759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3312" y="389145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54943" y="406768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53312" y="407943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2004"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30" y="4790227"/>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2662129" y="497820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29" y="517206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29" y="536297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30" y="555389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30" y="574481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0821" y="593572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0948" y="5950413"/>
            <a:ext cx="1816718" cy="0"/>
          </a:xfrm>
          <a:custGeom>
            <a:avLst/>
            <a:gdLst/>
            <a:ahLst/>
            <a:cxnLst/>
            <a:rect l="l" t="t" r="r" b="b"/>
            <a:pathLst>
              <a:path w="2832735">
                <a:moveTo>
                  <a:pt x="0" y="0"/>
                </a:moveTo>
                <a:lnTo>
                  <a:pt x="2832328"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696751" y="1034732"/>
            <a:ext cx="1668481" cy="1078116"/>
          </a:xfrm>
          <a:prstGeom prst="rect">
            <a:avLst/>
          </a:prstGeom>
        </p:spPr>
        <p:txBody>
          <a:bodyPr vert="horz" wrap="square" lIns="0" tIns="0" rIns="0" bIns="0" rtlCol="0">
            <a:spAutoFit/>
          </a:bodyPr>
          <a:lstStyle/>
          <a:p>
            <a:pPr marL="1243666" indent="-219902">
              <a:lnSpc>
                <a:spcPts val="1087"/>
              </a:lnSpc>
              <a:buClr>
                <a:srgbClr val="136EBA"/>
              </a:buClr>
              <a:buSzPts val="4300"/>
              <a:buChar char="■"/>
              <a:tabLst>
                <a:tab pos="1243666" algn="l"/>
              </a:tabLst>
            </a:pPr>
            <a:r>
              <a:rPr sz="721" spc="-106" baseline="55555" dirty="0">
                <a:solidFill>
                  <a:srgbClr val="466472"/>
                </a:solidFill>
              </a:rPr>
              <a:t>F</a:t>
            </a:r>
            <a:r>
              <a:rPr sz="481" spc="-51" dirty="0">
                <a:solidFill>
                  <a:srgbClr val="466472"/>
                </a:solidFill>
              </a:rPr>
              <a:t>th</a:t>
            </a:r>
            <a:r>
              <a:rPr sz="481" spc="-693" dirty="0">
                <a:solidFill>
                  <a:srgbClr val="466472"/>
                </a:solidFill>
              </a:rPr>
              <a:t>e</a:t>
            </a:r>
            <a:r>
              <a:rPr sz="721" spc="-67" baseline="55555" dirty="0">
                <a:solidFill>
                  <a:srgbClr val="466472"/>
                </a:solidFill>
              </a:rPr>
              <a:t>un</a:t>
            </a:r>
            <a:r>
              <a:rPr sz="721" spc="-394" baseline="55555" dirty="0">
                <a:solidFill>
                  <a:srgbClr val="466472"/>
                </a:solidFill>
              </a:rPr>
              <a:t>d</a:t>
            </a:r>
            <a:r>
              <a:rPr sz="481" spc="-51" dirty="0">
                <a:solidFill>
                  <a:srgbClr val="466472"/>
                </a:solidFill>
              </a:rPr>
              <a:t>Europea</a:t>
            </a:r>
            <a:r>
              <a:rPr sz="481" spc="-1869" dirty="0">
                <a:solidFill>
                  <a:srgbClr val="466472"/>
                </a:solidFill>
              </a:rPr>
              <a:t>n</a:t>
            </a:r>
            <a:r>
              <a:rPr sz="721" spc="-67" baseline="55555" dirty="0">
                <a:solidFill>
                  <a:srgbClr val="466472"/>
                </a:solidFill>
              </a:rPr>
              <a:t>edby</a:t>
            </a:r>
            <a:r>
              <a:rPr sz="721" spc="481" baseline="55555" dirty="0">
                <a:solidFill>
                  <a:srgbClr val="466472"/>
                </a:solidFill>
              </a:rPr>
              <a:t> </a:t>
            </a:r>
            <a:r>
              <a:rPr sz="481" spc="-218" dirty="0">
                <a:solidFill>
                  <a:srgbClr val="466472"/>
                </a:solidFill>
              </a:rPr>
              <a:t>Union</a:t>
            </a:r>
            <a:endParaRPr sz="481"/>
          </a:p>
          <a:p>
            <a:pPr marL="138049">
              <a:lnSpc>
                <a:spcPts val="632"/>
              </a:lnSpc>
            </a:pPr>
            <a:r>
              <a:rPr sz="545" spc="6" dirty="0">
                <a:solidFill>
                  <a:srgbClr val="466472"/>
                </a:solidFill>
                <a:latin typeface="Times New Roman"/>
                <a:cs typeface="Times New Roman"/>
              </a:rPr>
              <a:t>Total</a:t>
            </a:r>
            <a:r>
              <a:rPr sz="545" dirty="0">
                <a:solidFill>
                  <a:srgbClr val="466472"/>
                </a:solidFill>
                <a:latin typeface="Times New Roman"/>
                <a:cs typeface="Times New Roman"/>
              </a:rPr>
              <a:t> </a:t>
            </a:r>
            <a:r>
              <a:rPr sz="545" spc="13" dirty="0">
                <a:solidFill>
                  <a:srgbClr val="466472"/>
                </a:solidFill>
                <a:latin typeface="Times New Roman"/>
                <a:cs typeface="Times New Roman"/>
              </a:rPr>
              <a:t>failure-</a:t>
            </a:r>
            <a:r>
              <a:rPr sz="545" spc="-71" dirty="0">
                <a:solidFill>
                  <a:srgbClr val="466472"/>
                </a:solidFill>
                <a:latin typeface="Times New Roman"/>
                <a:cs typeface="Times New Roman"/>
              </a:rPr>
              <a:t> </a:t>
            </a:r>
            <a:r>
              <a:rPr sz="545" spc="13" dirty="0">
                <a:solidFill>
                  <a:srgbClr val="466472"/>
                </a:solidFill>
                <a:latin typeface="Times New Roman"/>
                <a:cs typeface="Times New Roman"/>
              </a:rPr>
              <a:t>Intentional</a:t>
            </a:r>
            <a:r>
              <a:rPr sz="545" dirty="0">
                <a:solidFill>
                  <a:srgbClr val="466472"/>
                </a:solidFill>
                <a:latin typeface="Times New Roman"/>
                <a:cs typeface="Times New Roman"/>
              </a:rPr>
              <a:t> </a:t>
            </a:r>
            <a:r>
              <a:rPr sz="545" spc="13" dirty="0">
                <a:solidFill>
                  <a:srgbClr val="5B747E"/>
                </a:solidFill>
                <a:latin typeface="Times New Roman"/>
                <a:cs typeface="Times New Roman"/>
              </a:rPr>
              <a:t>encounte</a:t>
            </a:r>
            <a:r>
              <a:rPr sz="545" spc="13" dirty="0">
                <a:solidFill>
                  <a:srgbClr val="344D59"/>
                </a:solidFill>
                <a:latin typeface="Times New Roman"/>
                <a:cs typeface="Times New Roman"/>
              </a:rPr>
              <a:t>r</a:t>
            </a:r>
            <a:r>
              <a:rPr sz="545" spc="16" dirty="0">
                <a:solidFill>
                  <a:srgbClr val="344D59"/>
                </a:solidFill>
                <a:latin typeface="Times New Roman"/>
                <a:cs typeface="Times New Roman"/>
              </a:rPr>
              <a:t> </a:t>
            </a:r>
            <a:r>
              <a:rPr sz="545" spc="6" dirty="0">
                <a:solidFill>
                  <a:srgbClr val="466472"/>
                </a:solidFill>
                <a:latin typeface="Times New Roman"/>
                <a:cs typeface="Times New Roman"/>
              </a:rPr>
              <a:t>with </a:t>
            </a:r>
            <a:r>
              <a:rPr sz="545" spc="-6" dirty="0">
                <a:solidFill>
                  <a:srgbClr val="466472"/>
                </a:solidFill>
                <a:latin typeface="Times New Roman"/>
                <a:cs typeface="Times New Roman"/>
              </a:rPr>
              <a:t>learning</a:t>
            </a:r>
            <a:endParaRPr sz="545">
              <a:latin typeface="Times New Roman"/>
              <a:cs typeface="Times New Roman"/>
            </a:endParaRPr>
          </a:p>
          <a:p>
            <a:pPr marL="217458">
              <a:spcBef>
                <a:spcPts val="74"/>
              </a:spcBef>
            </a:pPr>
            <a:r>
              <a:rPr sz="545" dirty="0">
                <a:solidFill>
                  <a:srgbClr val="466472"/>
                </a:solidFill>
                <a:latin typeface="Times New Roman"/>
                <a:cs typeface="Times New Roman"/>
              </a:rPr>
              <a:t>difficulties</a:t>
            </a:r>
            <a:r>
              <a:rPr sz="545" spc="-29" dirty="0">
                <a:solidFill>
                  <a:srgbClr val="466472"/>
                </a:solidFill>
                <a:latin typeface="Times New Roman"/>
                <a:cs typeface="Times New Roman"/>
              </a:rPr>
              <a:t> </a:t>
            </a:r>
            <a:r>
              <a:rPr sz="545" dirty="0">
                <a:solidFill>
                  <a:srgbClr val="466472"/>
                </a:solidFill>
                <a:latin typeface="Times New Roman"/>
                <a:cs typeface="Times New Roman"/>
              </a:rPr>
              <a:t>for</a:t>
            </a:r>
            <a:r>
              <a:rPr sz="545" spc="99" dirty="0">
                <a:solidFill>
                  <a:srgbClr val="466472"/>
                </a:solidFill>
                <a:latin typeface="Times New Roman"/>
                <a:cs typeface="Times New Roman"/>
              </a:rPr>
              <a:t> </a:t>
            </a:r>
            <a:r>
              <a:rPr sz="673" spc="-48" dirty="0">
                <a:solidFill>
                  <a:srgbClr val="466472"/>
                </a:solidFill>
                <a:latin typeface="Times New Roman"/>
                <a:cs typeface="Times New Roman"/>
              </a:rPr>
              <a:t>building</a:t>
            </a:r>
            <a:r>
              <a:rPr sz="673" spc="-32" dirty="0">
                <a:solidFill>
                  <a:srgbClr val="466472"/>
                </a:solidFill>
                <a:latin typeface="Times New Roman"/>
                <a:cs typeface="Times New Roman"/>
              </a:rPr>
              <a:t> </a:t>
            </a:r>
            <a:r>
              <a:rPr sz="545" dirty="0">
                <a:solidFill>
                  <a:srgbClr val="466472"/>
                </a:solidFill>
                <a:latin typeface="Times New Roman"/>
                <a:cs typeface="Times New Roman"/>
              </a:rPr>
              <a:t>ability</a:t>
            </a:r>
            <a:r>
              <a:rPr sz="545" spc="-13" dirty="0">
                <a:solidFill>
                  <a:srgbClr val="466472"/>
                </a:solidFill>
                <a:latin typeface="Times New Roman"/>
                <a:cs typeface="Times New Roman"/>
              </a:rPr>
              <a:t> </a:t>
            </a:r>
            <a:r>
              <a:rPr sz="545" dirty="0">
                <a:solidFill>
                  <a:srgbClr val="5B747E"/>
                </a:solidFill>
                <a:latin typeface="Times New Roman"/>
                <a:cs typeface="Times New Roman"/>
              </a:rPr>
              <a:t>and</a:t>
            </a:r>
            <a:r>
              <a:rPr sz="545" spc="64" dirty="0">
                <a:solidFill>
                  <a:srgbClr val="5B747E"/>
                </a:solidFill>
                <a:latin typeface="Times New Roman"/>
                <a:cs typeface="Times New Roman"/>
              </a:rPr>
              <a:t> </a:t>
            </a:r>
            <a:r>
              <a:rPr sz="673" spc="-6" dirty="0">
                <a:solidFill>
                  <a:srgbClr val="5B747E"/>
                </a:solidFill>
                <a:latin typeface="Times New Roman"/>
                <a:cs typeface="Times New Roman"/>
              </a:rPr>
              <a:t>resi</a:t>
            </a:r>
            <a:r>
              <a:rPr sz="673" spc="-6" dirty="0">
                <a:solidFill>
                  <a:srgbClr val="344D59"/>
                </a:solidFill>
                <a:latin typeface="Times New Roman"/>
                <a:cs typeface="Times New Roman"/>
              </a:rPr>
              <a:t>lienc</a:t>
            </a:r>
            <a:r>
              <a:rPr sz="673" spc="-6" dirty="0">
                <a:solidFill>
                  <a:srgbClr val="5B747E"/>
                </a:solidFill>
                <a:latin typeface="Times New Roman"/>
                <a:cs typeface="Times New Roman"/>
              </a:rPr>
              <a:t>e</a:t>
            </a:r>
            <a:endParaRPr sz="673">
              <a:latin typeface="Times New Roman"/>
              <a:cs typeface="Times New Roman"/>
            </a:endParaRPr>
          </a:p>
          <a:p>
            <a:pPr marL="16289">
              <a:spcBef>
                <a:spcPts val="491"/>
              </a:spcBef>
            </a:pPr>
            <a:r>
              <a:rPr sz="577" b="1" spc="19" dirty="0">
                <a:solidFill>
                  <a:srgbClr val="2F2F2F"/>
                </a:solidFill>
                <a:latin typeface="Times New Roman"/>
                <a:cs typeface="Times New Roman"/>
              </a:rPr>
              <a:t>Working</a:t>
            </a:r>
            <a:r>
              <a:rPr sz="577" b="1" spc="-3" dirty="0">
                <a:solidFill>
                  <a:srgbClr val="2F2F2F"/>
                </a:solidFill>
                <a:latin typeface="Times New Roman"/>
                <a:cs typeface="Times New Roman"/>
              </a:rPr>
              <a:t> </a:t>
            </a:r>
            <a:r>
              <a:rPr sz="577" b="1" spc="19" dirty="0">
                <a:solidFill>
                  <a:srgbClr val="2F2F2F"/>
                </a:solidFill>
                <a:latin typeface="Times New Roman"/>
                <a:cs typeface="Times New Roman"/>
              </a:rPr>
              <a:t>in</a:t>
            </a:r>
            <a:r>
              <a:rPr sz="577" b="1" spc="35" dirty="0">
                <a:solidFill>
                  <a:srgbClr val="2F2F2F"/>
                </a:solidFill>
                <a:latin typeface="Times New Roman"/>
                <a:cs typeface="Times New Roman"/>
              </a:rPr>
              <a:t> </a:t>
            </a:r>
            <a:r>
              <a:rPr sz="577" b="1" spc="19" dirty="0">
                <a:solidFill>
                  <a:srgbClr val="2F2F2F"/>
                </a:solidFill>
                <a:latin typeface="Times New Roman"/>
                <a:cs typeface="Times New Roman"/>
              </a:rPr>
              <a:t>uncertain</a:t>
            </a:r>
            <a:r>
              <a:rPr sz="577" b="1" spc="-38" dirty="0">
                <a:solidFill>
                  <a:srgbClr val="2F2F2F"/>
                </a:solidFill>
                <a:latin typeface="Times New Roman"/>
                <a:cs typeface="Times New Roman"/>
              </a:rPr>
              <a:t> </a:t>
            </a:r>
            <a:r>
              <a:rPr sz="577" b="1" spc="-6" dirty="0">
                <a:solidFill>
                  <a:srgbClr val="2F2F2F"/>
                </a:solidFill>
                <a:latin typeface="Times New Roman"/>
                <a:cs typeface="Times New Roman"/>
              </a:rPr>
              <a:t>conditions.</a:t>
            </a:r>
            <a:endParaRPr sz="577">
              <a:latin typeface="Times New Roman"/>
              <a:cs typeface="Times New Roman"/>
            </a:endParaRPr>
          </a:p>
          <a:p>
            <a:pPr marL="112394">
              <a:spcBef>
                <a:spcPts val="77"/>
              </a:spcBef>
            </a:pPr>
            <a:r>
              <a:rPr sz="545" dirty="0">
                <a:solidFill>
                  <a:srgbClr val="2F2F2F"/>
                </a:solidFill>
                <a:latin typeface="Times New Roman"/>
                <a:cs typeface="Times New Roman"/>
              </a:rPr>
              <a:t>Leaving</a:t>
            </a:r>
            <a:r>
              <a:rPr sz="545" spc="38" dirty="0">
                <a:solidFill>
                  <a:srgbClr val="2F2F2F"/>
                </a:solidFill>
                <a:latin typeface="Times New Roman"/>
                <a:cs typeface="Times New Roman"/>
              </a:rPr>
              <a:t> </a:t>
            </a:r>
            <a:r>
              <a:rPr sz="545" dirty="0">
                <a:solidFill>
                  <a:srgbClr val="414141"/>
                </a:solidFill>
                <a:latin typeface="Times New Roman"/>
                <a:cs typeface="Times New Roman"/>
              </a:rPr>
              <a:t>questions</a:t>
            </a:r>
            <a:r>
              <a:rPr sz="545" spc="16" dirty="0">
                <a:solidFill>
                  <a:srgbClr val="414141"/>
                </a:solidFill>
                <a:latin typeface="Times New Roman"/>
                <a:cs typeface="Times New Roman"/>
              </a:rPr>
              <a:t> </a:t>
            </a:r>
            <a:r>
              <a:rPr sz="545" dirty="0">
                <a:solidFill>
                  <a:srgbClr val="414141"/>
                </a:solidFill>
                <a:latin typeface="Times New Roman"/>
                <a:cs typeface="Times New Roman"/>
              </a:rPr>
              <a:t>open</a:t>
            </a:r>
            <a:r>
              <a:rPr sz="545" spc="29" dirty="0">
                <a:solidFill>
                  <a:srgbClr val="414141"/>
                </a:solidFill>
                <a:latin typeface="Times New Roman"/>
                <a:cs typeface="Times New Roman"/>
              </a:rPr>
              <a:t> </a:t>
            </a:r>
            <a:r>
              <a:rPr sz="545" dirty="0">
                <a:solidFill>
                  <a:srgbClr val="414141"/>
                </a:solidFill>
                <a:latin typeface="Times New Roman"/>
                <a:cs typeface="Times New Roman"/>
              </a:rPr>
              <a:t>and</a:t>
            </a:r>
            <a:r>
              <a:rPr sz="545" spc="99" dirty="0">
                <a:solidFill>
                  <a:srgbClr val="414141"/>
                </a:solidFill>
                <a:latin typeface="Times New Roman"/>
                <a:cs typeface="Times New Roman"/>
              </a:rPr>
              <a:t> </a:t>
            </a:r>
            <a:r>
              <a:rPr sz="545" spc="-6" dirty="0">
                <a:solidFill>
                  <a:srgbClr val="2F2F2F"/>
                </a:solidFill>
                <a:latin typeface="Times New Roman"/>
                <a:cs typeface="Times New Roman"/>
              </a:rPr>
              <a:t>unsolved.</a:t>
            </a:r>
            <a:endParaRPr sz="545">
              <a:latin typeface="Times New Roman"/>
              <a:cs typeface="Times New Roman"/>
            </a:endParaRPr>
          </a:p>
          <a:p>
            <a:pPr marL="109544" marR="107100" indent="-4072">
              <a:lnSpc>
                <a:spcPts val="693"/>
              </a:lnSpc>
              <a:spcBef>
                <a:spcPts val="10"/>
              </a:spcBef>
            </a:pPr>
            <a:r>
              <a:rPr sz="545" spc="6" dirty="0">
                <a:solidFill>
                  <a:srgbClr val="212121"/>
                </a:solidFill>
                <a:latin typeface="Times New Roman"/>
                <a:cs typeface="Times New Roman"/>
              </a:rPr>
              <a:t>Teacher</a:t>
            </a:r>
            <a:r>
              <a:rPr sz="545" spc="29" dirty="0">
                <a:solidFill>
                  <a:srgbClr val="212121"/>
                </a:solidFill>
                <a:latin typeface="Times New Roman"/>
                <a:cs typeface="Times New Roman"/>
              </a:rPr>
              <a:t> </a:t>
            </a:r>
            <a:r>
              <a:rPr sz="545" spc="6" dirty="0">
                <a:solidFill>
                  <a:srgbClr val="414141"/>
                </a:solidFill>
                <a:latin typeface="Times New Roman"/>
                <a:cs typeface="Times New Roman"/>
              </a:rPr>
              <a:t>avoids</a:t>
            </a:r>
            <a:r>
              <a:rPr sz="545" spc="26" dirty="0">
                <a:solidFill>
                  <a:srgbClr val="414141"/>
                </a:solidFill>
                <a:latin typeface="Times New Roman"/>
                <a:cs typeface="Times New Roman"/>
              </a:rPr>
              <a:t> </a:t>
            </a:r>
            <a:r>
              <a:rPr sz="545" spc="6" dirty="0">
                <a:solidFill>
                  <a:srgbClr val="2F2F2F"/>
                </a:solidFill>
                <a:latin typeface="Times New Roman"/>
                <a:cs typeface="Times New Roman"/>
              </a:rPr>
              <a:t>relating</a:t>
            </a:r>
            <a:r>
              <a:rPr sz="545" spc="38" dirty="0">
                <a:solidFill>
                  <a:srgbClr val="2F2F2F"/>
                </a:solidFill>
                <a:latin typeface="Times New Roman"/>
                <a:cs typeface="Times New Roman"/>
              </a:rPr>
              <a:t> </a:t>
            </a:r>
            <a:r>
              <a:rPr sz="545" spc="6" dirty="0">
                <a:solidFill>
                  <a:srgbClr val="2F2F2F"/>
                </a:solidFill>
                <a:latin typeface="Times New Roman"/>
                <a:cs typeface="Times New Roman"/>
              </a:rPr>
              <a:t>to</a:t>
            </a:r>
            <a:r>
              <a:rPr sz="545" spc="-13" dirty="0">
                <a:solidFill>
                  <a:srgbClr val="2F2F2F"/>
                </a:solidFill>
                <a:latin typeface="Times New Roman"/>
                <a:cs typeface="Times New Roman"/>
              </a:rPr>
              <a:t> </a:t>
            </a:r>
            <a:r>
              <a:rPr sz="545" spc="6" dirty="0">
                <a:solidFill>
                  <a:srgbClr val="414141"/>
                </a:solidFill>
                <a:latin typeface="Times New Roman"/>
                <a:cs typeface="Times New Roman"/>
              </a:rPr>
              <a:t>answers</a:t>
            </a:r>
            <a:r>
              <a:rPr sz="545" spc="-13" dirty="0">
                <a:solidFill>
                  <a:srgbClr val="414141"/>
                </a:solidFill>
                <a:latin typeface="Times New Roman"/>
                <a:cs typeface="Times New Roman"/>
              </a:rPr>
              <a:t> </a:t>
            </a:r>
            <a:r>
              <a:rPr sz="545" spc="6" dirty="0">
                <a:solidFill>
                  <a:srgbClr val="414141"/>
                </a:solidFill>
                <a:latin typeface="Times New Roman"/>
                <a:cs typeface="Times New Roman"/>
              </a:rPr>
              <a:t>and</a:t>
            </a:r>
            <a:r>
              <a:rPr sz="545" spc="19" dirty="0">
                <a:solidFill>
                  <a:srgbClr val="414141"/>
                </a:solidFill>
                <a:latin typeface="Times New Roman"/>
                <a:cs typeface="Times New Roman"/>
              </a:rPr>
              <a:t> </a:t>
            </a:r>
            <a:r>
              <a:rPr sz="545" spc="-6" dirty="0">
                <a:solidFill>
                  <a:srgbClr val="414141"/>
                </a:solidFill>
                <a:latin typeface="Times New Roman"/>
                <a:cs typeface="Times New Roman"/>
              </a:rPr>
              <a:t>solutions. </a:t>
            </a:r>
            <a:r>
              <a:rPr sz="545" spc="6" dirty="0">
                <a:solidFill>
                  <a:srgbClr val="414141"/>
                </a:solidFill>
                <a:latin typeface="Times New Roman"/>
                <a:cs typeface="Times New Roman"/>
              </a:rPr>
              <a:t>Practicing</a:t>
            </a:r>
            <a:r>
              <a:rPr sz="545" spc="-45" dirty="0">
                <a:solidFill>
                  <a:srgbClr val="414141"/>
                </a:solidFill>
                <a:latin typeface="Times New Roman"/>
                <a:cs typeface="Times New Roman"/>
              </a:rPr>
              <a:t> </a:t>
            </a:r>
            <a:r>
              <a:rPr sz="545" spc="6" dirty="0">
                <a:solidFill>
                  <a:srgbClr val="414141"/>
                </a:solidFill>
                <a:latin typeface="Times New Roman"/>
                <a:cs typeface="Times New Roman"/>
              </a:rPr>
              <a:t>a</a:t>
            </a:r>
            <a:r>
              <a:rPr sz="545" spc="61" dirty="0">
                <a:solidFill>
                  <a:srgbClr val="414141"/>
                </a:solidFill>
                <a:latin typeface="Times New Roman"/>
                <a:cs typeface="Times New Roman"/>
              </a:rPr>
              <a:t> </a:t>
            </a:r>
            <a:r>
              <a:rPr sz="545" spc="6" dirty="0">
                <a:solidFill>
                  <a:srgbClr val="414141"/>
                </a:solidFill>
                <a:latin typeface="Times New Roman"/>
                <a:cs typeface="Times New Roman"/>
              </a:rPr>
              <a:t>technique</a:t>
            </a:r>
            <a:r>
              <a:rPr sz="545" spc="16" dirty="0">
                <a:solidFill>
                  <a:srgbClr val="414141"/>
                </a:solidFill>
                <a:latin typeface="Times New Roman"/>
                <a:cs typeface="Times New Roman"/>
              </a:rPr>
              <a:t> </a:t>
            </a:r>
            <a:r>
              <a:rPr sz="545" spc="6" dirty="0">
                <a:solidFill>
                  <a:srgbClr val="2F2F2F"/>
                </a:solidFill>
                <a:latin typeface="Times New Roman"/>
                <a:cs typeface="Times New Roman"/>
              </a:rPr>
              <a:t>to </a:t>
            </a:r>
            <a:r>
              <a:rPr sz="545" spc="6" dirty="0">
                <a:solidFill>
                  <a:srgbClr val="414141"/>
                </a:solidFill>
                <a:latin typeface="Times New Roman"/>
                <a:cs typeface="Times New Roman"/>
              </a:rPr>
              <a:t>achieve</a:t>
            </a:r>
            <a:r>
              <a:rPr sz="545" spc="-19" dirty="0">
                <a:solidFill>
                  <a:srgbClr val="414141"/>
                </a:solidFill>
                <a:latin typeface="Times New Roman"/>
                <a:cs typeface="Times New Roman"/>
              </a:rPr>
              <a:t> </a:t>
            </a:r>
            <a:r>
              <a:rPr sz="545" spc="6" dirty="0">
                <a:solidFill>
                  <a:srgbClr val="414141"/>
                </a:solidFill>
                <a:latin typeface="Times New Roman"/>
                <a:cs typeface="Times New Roman"/>
              </a:rPr>
              <a:t>solution</a:t>
            </a:r>
            <a:r>
              <a:rPr sz="545" spc="26" dirty="0">
                <a:solidFill>
                  <a:srgbClr val="414141"/>
                </a:solidFill>
                <a:latin typeface="Times New Roman"/>
                <a:cs typeface="Times New Roman"/>
              </a:rPr>
              <a:t> </a:t>
            </a:r>
            <a:r>
              <a:rPr sz="545" spc="-6" dirty="0">
                <a:solidFill>
                  <a:srgbClr val="414141"/>
                </a:solidFill>
                <a:latin typeface="Times New Roman"/>
                <a:cs typeface="Times New Roman"/>
              </a:rPr>
              <a:t>without</a:t>
            </a:r>
            <a:endParaRPr sz="545">
              <a:latin typeface="Times New Roman"/>
              <a:cs typeface="Times New Roman"/>
            </a:endParaRPr>
          </a:p>
          <a:p>
            <a:pPr marL="115652" marR="260624" indent="-2036">
              <a:lnSpc>
                <a:spcPts val="693"/>
              </a:lnSpc>
              <a:spcBef>
                <a:spcPts val="26"/>
              </a:spcBef>
            </a:pPr>
            <a:r>
              <a:rPr sz="545" dirty="0">
                <a:solidFill>
                  <a:srgbClr val="2F2F2F"/>
                </a:solidFill>
                <a:latin typeface="Times New Roman"/>
                <a:cs typeface="Times New Roman"/>
              </a:rPr>
              <a:t>understanding</a:t>
            </a:r>
            <a:r>
              <a:rPr sz="545" spc="45" dirty="0">
                <a:solidFill>
                  <a:srgbClr val="2F2F2F"/>
                </a:solidFill>
                <a:latin typeface="Times New Roman"/>
                <a:cs typeface="Times New Roman"/>
              </a:rPr>
              <a:t> </a:t>
            </a:r>
            <a:r>
              <a:rPr sz="545" dirty="0">
                <a:solidFill>
                  <a:srgbClr val="2F2F2F"/>
                </a:solidFill>
                <a:latin typeface="Times New Roman"/>
                <a:cs typeface="Times New Roman"/>
              </a:rPr>
              <a:t>it</a:t>
            </a:r>
            <a:r>
              <a:rPr sz="545" spc="71" dirty="0">
                <a:solidFill>
                  <a:srgbClr val="2F2F2F"/>
                </a:solidFill>
                <a:latin typeface="Times New Roman"/>
                <a:cs typeface="Times New Roman"/>
              </a:rPr>
              <a:t> </a:t>
            </a:r>
            <a:r>
              <a:rPr sz="545" dirty="0">
                <a:solidFill>
                  <a:srgbClr val="2F2F2F"/>
                </a:solidFill>
                <a:latin typeface="Times New Roman"/>
                <a:cs typeface="Times New Roman"/>
              </a:rPr>
              <a:t>(like</a:t>
            </a:r>
            <a:r>
              <a:rPr sz="545" spc="-13" dirty="0">
                <a:solidFill>
                  <a:srgbClr val="2F2F2F"/>
                </a:solidFill>
                <a:latin typeface="Times New Roman"/>
                <a:cs typeface="Times New Roman"/>
              </a:rPr>
              <a:t> </a:t>
            </a:r>
            <a:r>
              <a:rPr sz="545" dirty="0">
                <a:solidFill>
                  <a:srgbClr val="2F2F2F"/>
                </a:solidFill>
                <a:latin typeface="Times New Roman"/>
                <a:cs typeface="Times New Roman"/>
              </a:rPr>
              <a:t>in</a:t>
            </a:r>
            <a:r>
              <a:rPr sz="545" spc="141" dirty="0">
                <a:solidFill>
                  <a:srgbClr val="2F2F2F"/>
                </a:solidFill>
                <a:latin typeface="Times New Roman"/>
                <a:cs typeface="Times New Roman"/>
              </a:rPr>
              <a:t> </a:t>
            </a:r>
            <a:r>
              <a:rPr sz="545" spc="-6" dirty="0">
                <a:solidFill>
                  <a:srgbClr val="212121"/>
                </a:solidFill>
                <a:latin typeface="Times New Roman"/>
                <a:cs typeface="Times New Roman"/>
              </a:rPr>
              <a:t>mathematics). </a:t>
            </a:r>
            <a:r>
              <a:rPr sz="545" dirty="0">
                <a:solidFill>
                  <a:srgbClr val="2F2F2F"/>
                </a:solidFill>
                <a:latin typeface="Times New Roman"/>
                <a:cs typeface="Times New Roman"/>
              </a:rPr>
              <a:t>Modeling</a:t>
            </a:r>
            <a:r>
              <a:rPr sz="545" spc="3" dirty="0">
                <a:solidFill>
                  <a:srgbClr val="2F2F2F"/>
                </a:solidFill>
                <a:latin typeface="Times New Roman"/>
                <a:cs typeface="Times New Roman"/>
              </a:rPr>
              <a:t> </a:t>
            </a:r>
            <a:r>
              <a:rPr sz="545" dirty="0">
                <a:solidFill>
                  <a:srgbClr val="2F2F2F"/>
                </a:solidFill>
                <a:latin typeface="Times New Roman"/>
                <a:cs typeface="Times New Roman"/>
              </a:rPr>
              <a:t>of</a:t>
            </a:r>
            <a:r>
              <a:rPr sz="545" spc="-6" dirty="0">
                <a:solidFill>
                  <a:srgbClr val="2F2F2F"/>
                </a:solidFill>
                <a:latin typeface="Times New Roman"/>
                <a:cs typeface="Times New Roman"/>
              </a:rPr>
              <a:t> </a:t>
            </a:r>
            <a:r>
              <a:rPr sz="545" dirty="0">
                <a:solidFill>
                  <a:srgbClr val="414141"/>
                </a:solidFill>
                <a:latin typeface="Times New Roman"/>
                <a:cs typeface="Times New Roman"/>
              </a:rPr>
              <a:t>solving</a:t>
            </a:r>
            <a:r>
              <a:rPr sz="545" spc="-32" dirty="0">
                <a:solidFill>
                  <a:srgbClr val="414141"/>
                </a:solidFill>
                <a:latin typeface="Times New Roman"/>
                <a:cs typeface="Times New Roman"/>
              </a:rPr>
              <a:t> </a:t>
            </a:r>
            <a:r>
              <a:rPr sz="545" dirty="0">
                <a:solidFill>
                  <a:srgbClr val="414141"/>
                </a:solidFill>
                <a:latin typeface="Times New Roman"/>
                <a:cs typeface="Times New Roman"/>
              </a:rPr>
              <a:t>exercises</a:t>
            </a:r>
            <a:r>
              <a:rPr sz="545" spc="35" dirty="0">
                <a:solidFill>
                  <a:srgbClr val="414141"/>
                </a:solidFill>
                <a:latin typeface="Times New Roman"/>
                <a:cs typeface="Times New Roman"/>
              </a:rPr>
              <a:t> </a:t>
            </a:r>
            <a:r>
              <a:rPr sz="545" dirty="0">
                <a:solidFill>
                  <a:srgbClr val="2F2F2F"/>
                </a:solidFill>
                <a:latin typeface="Times New Roman"/>
                <a:cs typeface="Times New Roman"/>
              </a:rPr>
              <a:t>by</a:t>
            </a:r>
            <a:r>
              <a:rPr sz="545" spc="-45" dirty="0">
                <a:solidFill>
                  <a:srgbClr val="2F2F2F"/>
                </a:solidFill>
                <a:latin typeface="Times New Roman"/>
                <a:cs typeface="Times New Roman"/>
              </a:rPr>
              <a:t> </a:t>
            </a:r>
            <a:r>
              <a:rPr sz="545" dirty="0">
                <a:solidFill>
                  <a:srgbClr val="2F2F2F"/>
                </a:solidFill>
                <a:latin typeface="Times New Roman"/>
                <a:cs typeface="Times New Roman"/>
              </a:rPr>
              <a:t>the</a:t>
            </a:r>
            <a:r>
              <a:rPr sz="545" spc="38" dirty="0">
                <a:solidFill>
                  <a:srgbClr val="2F2F2F"/>
                </a:solidFill>
                <a:latin typeface="Times New Roman"/>
                <a:cs typeface="Times New Roman"/>
              </a:rPr>
              <a:t> </a:t>
            </a:r>
            <a:r>
              <a:rPr sz="545" spc="-6" dirty="0">
                <a:solidFill>
                  <a:srgbClr val="414141"/>
                </a:solidFill>
                <a:latin typeface="Times New Roman"/>
                <a:cs typeface="Times New Roman"/>
              </a:rPr>
              <a:t>teacher.</a:t>
            </a:r>
            <a:endParaRPr sz="545">
              <a:latin typeface="Times New Roman"/>
              <a:cs typeface="Times New Roman"/>
            </a:endParaRPr>
          </a:p>
        </p:txBody>
      </p:sp>
      <p:sp>
        <p:nvSpPr>
          <p:cNvPr id="39" name="object 39"/>
          <p:cNvSpPr txBox="1"/>
          <p:nvPr/>
        </p:nvSpPr>
        <p:spPr>
          <a:xfrm>
            <a:off x="6367763" y="2236853"/>
            <a:ext cx="111585" cy="116716"/>
          </a:xfrm>
          <a:prstGeom prst="rect">
            <a:avLst/>
          </a:prstGeom>
        </p:spPr>
        <p:txBody>
          <a:bodyPr vert="horz" wrap="square" lIns="0" tIns="8145" rIns="0" bIns="0" rtlCol="0">
            <a:spAutoFit/>
          </a:bodyPr>
          <a:lstStyle/>
          <a:p>
            <a:pPr marL="8145">
              <a:spcBef>
                <a:spcPts val="64"/>
              </a:spcBef>
            </a:pPr>
            <a:r>
              <a:rPr sz="705" b="1" spc="-16" dirty="0">
                <a:solidFill>
                  <a:srgbClr val="414141"/>
                </a:solidFill>
                <a:latin typeface="Times New Roman"/>
                <a:cs typeface="Times New Roman"/>
              </a:rPr>
              <a:t>34</a:t>
            </a:r>
            <a:endParaRPr sz="705">
              <a:latin typeface="Times New Roman"/>
              <a:cs typeface="Times New Roman"/>
            </a:endParaRPr>
          </a:p>
        </p:txBody>
      </p:sp>
      <p:sp>
        <p:nvSpPr>
          <p:cNvPr id="40" name="object 40"/>
          <p:cNvSpPr txBox="1"/>
          <p:nvPr/>
        </p:nvSpPr>
        <p:spPr>
          <a:xfrm>
            <a:off x="4879391" y="2791001"/>
            <a:ext cx="248012" cy="146404"/>
          </a:xfrm>
          <a:prstGeom prst="rect">
            <a:avLst/>
          </a:prstGeom>
        </p:spPr>
        <p:txBody>
          <a:bodyPr vert="horz" wrap="square" lIns="0" tIns="8145" rIns="0" bIns="0" rtlCol="0">
            <a:spAutoFit/>
          </a:bodyPr>
          <a:lstStyle/>
          <a:p>
            <a:pPr marL="8145">
              <a:spcBef>
                <a:spcPts val="64"/>
              </a:spcBef>
            </a:pPr>
            <a:r>
              <a:rPr sz="898" b="1" spc="-186" dirty="0">
                <a:solidFill>
                  <a:srgbClr val="336B93"/>
                </a:solidFill>
              </a:rPr>
              <a:t>GATE</a:t>
            </a:r>
            <a:endParaRPr sz="898"/>
          </a:p>
        </p:txBody>
      </p:sp>
      <p:sp>
        <p:nvSpPr>
          <p:cNvPr id="41" name="object 41"/>
          <p:cNvSpPr txBox="1"/>
          <p:nvPr/>
        </p:nvSpPr>
        <p:spPr>
          <a:xfrm>
            <a:off x="4884534" y="2955973"/>
            <a:ext cx="349416" cy="42721"/>
          </a:xfrm>
          <a:prstGeom prst="rect">
            <a:avLst/>
          </a:prstGeom>
        </p:spPr>
        <p:txBody>
          <a:bodyPr vert="horz" wrap="square" lIns="0" tIns="8145" rIns="0" bIns="0" rtlCol="0">
            <a:spAutoFit/>
          </a:bodyPr>
          <a:lstStyle/>
          <a:p>
            <a:pPr marL="8145">
              <a:spcBef>
                <a:spcPts val="64"/>
              </a:spcBef>
            </a:pPr>
            <a:r>
              <a:rPr sz="224" b="1" spc="-6" dirty="0">
                <a:solidFill>
                  <a:srgbClr val="6E8EA1"/>
                </a:solidFill>
              </a:rPr>
              <a:t>flOC'.INoN</a:t>
            </a:r>
            <a:r>
              <a:rPr sz="224" b="1" spc="-6" dirty="0">
                <a:solidFill>
                  <a:srgbClr val="5B747E"/>
                </a:solidFill>
              </a:rPr>
              <a:t>l0</a:t>
            </a:r>
            <a:r>
              <a:rPr sz="224" b="1" spc="-6" dirty="0">
                <a:solidFill>
                  <a:srgbClr val="6E8EA1"/>
                </a:solidFill>
              </a:rPr>
              <a:t>5IM'Ol</a:t>
            </a:r>
            <a:r>
              <a:rPr sz="224" b="1" spc="-6" dirty="0">
                <a:solidFill>
                  <a:srgbClr val="5B747E"/>
                </a:solidFill>
              </a:rPr>
              <a:t>l</a:t>
            </a:r>
            <a:r>
              <a:rPr sz="224" b="1" spc="-6" dirty="0">
                <a:solidFill>
                  <a:srgbClr val="6E8EA1"/>
                </a:solidFill>
              </a:rPr>
              <a:t>am&gt;</a:t>
            </a:r>
            <a:endParaRPr sz="224"/>
          </a:p>
        </p:txBody>
      </p:sp>
      <p:sp>
        <p:nvSpPr>
          <p:cNvPr id="42" name="object 42"/>
          <p:cNvSpPr txBox="1"/>
          <p:nvPr/>
        </p:nvSpPr>
        <p:spPr>
          <a:xfrm>
            <a:off x="4877158" y="2762119"/>
            <a:ext cx="311135" cy="610595"/>
          </a:xfrm>
          <a:prstGeom prst="rect">
            <a:avLst/>
          </a:prstGeom>
        </p:spPr>
        <p:txBody>
          <a:bodyPr vert="horz" wrap="square" lIns="0" tIns="8552" rIns="0" bIns="0" rtlCol="0">
            <a:spAutoFit/>
          </a:bodyPr>
          <a:lstStyle/>
          <a:p>
            <a:pPr marL="8145">
              <a:spcBef>
                <a:spcPts val="67"/>
              </a:spcBef>
            </a:pPr>
            <a:r>
              <a:rPr sz="1956" spc="-600" dirty="0">
                <a:solidFill>
                  <a:srgbClr val="6E8EA1"/>
                </a:solidFill>
              </a:rPr>
              <a:t>-</a:t>
            </a:r>
            <a:r>
              <a:rPr sz="192" b="1" spc="35" dirty="0">
                <a:solidFill>
                  <a:srgbClr val="6E8EA1"/>
                </a:solidFill>
                <a:latin typeface="Times New Roman"/>
                <a:cs typeface="Times New Roman"/>
              </a:rPr>
              <a:t>Nt01-</a:t>
            </a:r>
            <a:r>
              <a:rPr sz="192" b="1" spc="32" dirty="0">
                <a:solidFill>
                  <a:srgbClr val="6E8EA1"/>
                </a:solidFill>
                <a:latin typeface="Times New Roman"/>
                <a:cs typeface="Times New Roman"/>
              </a:rPr>
              <a:t>.om</a:t>
            </a:r>
            <a:r>
              <a:rPr sz="192" b="1" spc="-410" dirty="0">
                <a:solidFill>
                  <a:srgbClr val="6E8EA1"/>
                </a:solidFill>
                <a:latin typeface="Times New Roman"/>
                <a:cs typeface="Times New Roman"/>
              </a:rPr>
              <a:t>t</a:t>
            </a:r>
            <a:r>
              <a:rPr sz="1956" spc="32" dirty="0">
                <a:solidFill>
                  <a:srgbClr val="6E8EA1"/>
                </a:solidFill>
              </a:rPr>
              <a:t>-</a:t>
            </a:r>
            <a:r>
              <a:rPr sz="1956" spc="-645" dirty="0">
                <a:solidFill>
                  <a:srgbClr val="6E8EA1"/>
                </a:solidFill>
              </a:rPr>
              <a:t>­</a:t>
            </a:r>
            <a:r>
              <a:rPr sz="192" b="1" spc="29" dirty="0">
                <a:solidFill>
                  <a:srgbClr val="6E8EA1"/>
                </a:solidFill>
                <a:latin typeface="Times New Roman"/>
                <a:cs typeface="Times New Roman"/>
              </a:rPr>
              <a:t>)ffl,ID(tm</a:t>
            </a:r>
            <a:endParaRPr sz="192">
              <a:latin typeface="Times New Roman"/>
              <a:cs typeface="Times New Roman"/>
            </a:endParaRPr>
          </a:p>
        </p:txBody>
      </p:sp>
      <p:sp>
        <p:nvSpPr>
          <p:cNvPr id="43" name="object 43"/>
          <p:cNvSpPr txBox="1"/>
          <p:nvPr/>
        </p:nvSpPr>
        <p:spPr>
          <a:xfrm>
            <a:off x="5755737" y="2838160"/>
            <a:ext cx="436159" cy="171137"/>
          </a:xfrm>
          <a:prstGeom prst="rect">
            <a:avLst/>
          </a:prstGeom>
        </p:spPr>
        <p:txBody>
          <a:bodyPr vert="horz" wrap="square" lIns="0" tIns="0" rIns="0" bIns="0" rtlCol="0">
            <a:spAutoFit/>
          </a:bodyPr>
          <a:lstStyle/>
          <a:p>
            <a:pPr marL="193839" indent="-192210">
              <a:lnSpc>
                <a:spcPts val="705"/>
              </a:lnSpc>
              <a:buClr>
                <a:srgbClr val="136EBA"/>
              </a:buClr>
              <a:buSzPts val="3750"/>
              <a:buChar char="■"/>
              <a:tabLst>
                <a:tab pos="193839" algn="l"/>
              </a:tabLst>
            </a:pPr>
            <a:r>
              <a:rPr sz="481" spc="-35" dirty="0">
                <a:solidFill>
                  <a:srgbClr val="5B747E"/>
                </a:solidFill>
              </a:rPr>
              <a:t>Fundedby</a:t>
            </a:r>
            <a:endParaRPr sz="481"/>
          </a:p>
        </p:txBody>
      </p:sp>
      <p:sp>
        <p:nvSpPr>
          <p:cNvPr id="44" name="object 44"/>
          <p:cNvSpPr txBox="1"/>
          <p:nvPr/>
        </p:nvSpPr>
        <p:spPr>
          <a:xfrm>
            <a:off x="5971422" y="2899840"/>
            <a:ext cx="389733" cy="82219"/>
          </a:xfrm>
          <a:prstGeom prst="rect">
            <a:avLst/>
          </a:prstGeom>
        </p:spPr>
        <p:txBody>
          <a:bodyPr vert="horz" wrap="square" lIns="0" tIns="8145" rIns="0" bIns="0" rtlCol="0">
            <a:spAutoFit/>
          </a:bodyPr>
          <a:lstStyle/>
          <a:p>
            <a:pPr marL="8145">
              <a:spcBef>
                <a:spcPts val="64"/>
              </a:spcBef>
            </a:pPr>
            <a:r>
              <a:rPr sz="481" spc="-67" dirty="0">
                <a:solidFill>
                  <a:srgbClr val="466472"/>
                </a:solidFill>
              </a:rPr>
              <a:t>theEuropeanUnion</a:t>
            </a:r>
            <a:endParaRPr sz="481"/>
          </a:p>
        </p:txBody>
      </p:sp>
      <p:sp>
        <p:nvSpPr>
          <p:cNvPr id="45" name="object 45"/>
          <p:cNvSpPr txBox="1"/>
          <p:nvPr/>
        </p:nvSpPr>
        <p:spPr>
          <a:xfrm>
            <a:off x="4835768" y="3013083"/>
            <a:ext cx="1453049" cy="190519"/>
          </a:xfrm>
          <a:prstGeom prst="rect">
            <a:avLst/>
          </a:prstGeom>
        </p:spPr>
        <p:txBody>
          <a:bodyPr vert="horz" wrap="square" lIns="0" tIns="8145" rIns="0" bIns="0" rtlCol="0">
            <a:spAutoFit/>
          </a:bodyPr>
          <a:lstStyle/>
          <a:p>
            <a:pPr marL="87146" marR="3258" indent="-79409">
              <a:lnSpc>
                <a:spcPct val="113100"/>
              </a:lnSpc>
              <a:spcBef>
                <a:spcPts val="64"/>
              </a:spcBef>
            </a:pPr>
            <a:r>
              <a:rPr sz="545" dirty="0">
                <a:solidFill>
                  <a:srgbClr val="466472"/>
                </a:solidFill>
                <a:latin typeface="Times New Roman"/>
                <a:cs typeface="Times New Roman"/>
              </a:rPr>
              <a:t>Total</a:t>
            </a:r>
            <a:r>
              <a:rPr sz="545" spc="80" dirty="0">
                <a:solidFill>
                  <a:srgbClr val="466472"/>
                </a:solidFill>
                <a:latin typeface="Times New Roman"/>
                <a:cs typeface="Times New Roman"/>
              </a:rPr>
              <a:t> </a:t>
            </a:r>
            <a:r>
              <a:rPr sz="545" dirty="0">
                <a:solidFill>
                  <a:srgbClr val="466472"/>
                </a:solidFill>
                <a:latin typeface="Times New Roman"/>
                <a:cs typeface="Times New Roman"/>
              </a:rPr>
              <a:t>failure</a:t>
            </a:r>
            <a:r>
              <a:rPr sz="545" dirty="0">
                <a:solidFill>
                  <a:srgbClr val="6E8EA1"/>
                </a:solidFill>
                <a:latin typeface="Times New Roman"/>
                <a:cs typeface="Times New Roman"/>
              </a:rPr>
              <a:t>-</a:t>
            </a:r>
            <a:r>
              <a:rPr sz="545" spc="83" dirty="0">
                <a:solidFill>
                  <a:srgbClr val="6E8EA1"/>
                </a:solidFill>
                <a:latin typeface="Times New Roman"/>
                <a:cs typeface="Times New Roman"/>
              </a:rPr>
              <a:t> </a:t>
            </a:r>
            <a:r>
              <a:rPr sz="545" dirty="0">
                <a:solidFill>
                  <a:srgbClr val="344D59"/>
                </a:solidFill>
                <a:latin typeface="Times New Roman"/>
                <a:cs typeface="Times New Roman"/>
              </a:rPr>
              <a:t>lntenti</a:t>
            </a:r>
            <a:r>
              <a:rPr sz="545" dirty="0">
                <a:solidFill>
                  <a:srgbClr val="5B747E"/>
                </a:solidFill>
                <a:latin typeface="Times New Roman"/>
                <a:cs typeface="Times New Roman"/>
              </a:rPr>
              <a:t>onal</a:t>
            </a:r>
            <a:r>
              <a:rPr sz="545" spc="42" dirty="0">
                <a:solidFill>
                  <a:srgbClr val="5B747E"/>
                </a:solidFill>
                <a:latin typeface="Times New Roman"/>
                <a:cs typeface="Times New Roman"/>
              </a:rPr>
              <a:t> </a:t>
            </a:r>
            <a:r>
              <a:rPr sz="545" dirty="0">
                <a:solidFill>
                  <a:srgbClr val="466472"/>
                </a:solidFill>
                <a:latin typeface="Times New Roman"/>
                <a:cs typeface="Times New Roman"/>
              </a:rPr>
              <a:t>encounter</a:t>
            </a:r>
            <a:r>
              <a:rPr sz="545" spc="157" dirty="0">
                <a:solidFill>
                  <a:srgbClr val="466472"/>
                </a:solidFill>
                <a:latin typeface="Times New Roman"/>
                <a:cs typeface="Times New Roman"/>
              </a:rPr>
              <a:t> </a:t>
            </a:r>
            <a:r>
              <a:rPr sz="545" dirty="0">
                <a:solidFill>
                  <a:srgbClr val="466472"/>
                </a:solidFill>
                <a:latin typeface="Times New Roman"/>
                <a:cs typeface="Times New Roman"/>
              </a:rPr>
              <a:t>with</a:t>
            </a:r>
            <a:r>
              <a:rPr sz="545" spc="48" dirty="0">
                <a:solidFill>
                  <a:srgbClr val="466472"/>
                </a:solidFill>
                <a:latin typeface="Times New Roman"/>
                <a:cs typeface="Times New Roman"/>
              </a:rPr>
              <a:t> </a:t>
            </a:r>
            <a:r>
              <a:rPr sz="545" spc="-6" dirty="0">
                <a:solidFill>
                  <a:srgbClr val="466472"/>
                </a:solidFill>
                <a:latin typeface="Times New Roman"/>
                <a:cs typeface="Times New Roman"/>
              </a:rPr>
              <a:t>learning </a:t>
            </a:r>
            <a:r>
              <a:rPr sz="545" dirty="0">
                <a:solidFill>
                  <a:srgbClr val="466472"/>
                </a:solidFill>
                <a:latin typeface="Times New Roman"/>
                <a:cs typeface="Times New Roman"/>
              </a:rPr>
              <a:t>difficulties </a:t>
            </a:r>
            <a:r>
              <a:rPr sz="545" dirty="0">
                <a:solidFill>
                  <a:srgbClr val="5B747E"/>
                </a:solidFill>
                <a:latin typeface="Times New Roman"/>
                <a:cs typeface="Times New Roman"/>
              </a:rPr>
              <a:t>for</a:t>
            </a:r>
            <a:r>
              <a:rPr sz="545" spc="3" dirty="0">
                <a:solidFill>
                  <a:srgbClr val="5B747E"/>
                </a:solidFill>
                <a:latin typeface="Times New Roman"/>
                <a:cs typeface="Times New Roman"/>
              </a:rPr>
              <a:t> </a:t>
            </a:r>
            <a:r>
              <a:rPr sz="545" dirty="0">
                <a:solidFill>
                  <a:srgbClr val="466472"/>
                </a:solidFill>
                <a:latin typeface="Times New Roman"/>
                <a:cs typeface="Times New Roman"/>
              </a:rPr>
              <a:t>building</a:t>
            </a:r>
            <a:r>
              <a:rPr sz="545" spc="32" dirty="0">
                <a:solidFill>
                  <a:srgbClr val="466472"/>
                </a:solidFill>
                <a:latin typeface="Times New Roman"/>
                <a:cs typeface="Times New Roman"/>
              </a:rPr>
              <a:t> </a:t>
            </a:r>
            <a:r>
              <a:rPr sz="545" dirty="0">
                <a:solidFill>
                  <a:srgbClr val="466472"/>
                </a:solidFill>
                <a:latin typeface="Times New Roman"/>
                <a:cs typeface="Times New Roman"/>
              </a:rPr>
              <a:t>ability</a:t>
            </a:r>
            <a:r>
              <a:rPr sz="545" spc="16" dirty="0">
                <a:solidFill>
                  <a:srgbClr val="466472"/>
                </a:solidFill>
                <a:latin typeface="Times New Roman"/>
                <a:cs typeface="Times New Roman"/>
              </a:rPr>
              <a:t> </a:t>
            </a:r>
            <a:r>
              <a:rPr sz="545" dirty="0">
                <a:solidFill>
                  <a:srgbClr val="466472"/>
                </a:solidFill>
                <a:latin typeface="Times New Roman"/>
                <a:cs typeface="Times New Roman"/>
              </a:rPr>
              <a:t>and</a:t>
            </a:r>
            <a:r>
              <a:rPr sz="545" spc="112" dirty="0">
                <a:solidFill>
                  <a:srgbClr val="466472"/>
                </a:solidFill>
                <a:latin typeface="Times New Roman"/>
                <a:cs typeface="Times New Roman"/>
              </a:rPr>
              <a:t> </a:t>
            </a:r>
            <a:r>
              <a:rPr sz="545" spc="-6" dirty="0">
                <a:solidFill>
                  <a:srgbClr val="466472"/>
                </a:solidFill>
                <a:latin typeface="Times New Roman"/>
                <a:cs typeface="Times New Roman"/>
              </a:rPr>
              <a:t>resilience</a:t>
            </a:r>
            <a:endParaRPr sz="545">
              <a:latin typeface="Times New Roman"/>
              <a:cs typeface="Times New Roman"/>
            </a:endParaRPr>
          </a:p>
        </p:txBody>
      </p:sp>
      <p:sp>
        <p:nvSpPr>
          <p:cNvPr id="46" name="object 46"/>
          <p:cNvSpPr txBox="1"/>
          <p:nvPr/>
        </p:nvSpPr>
        <p:spPr>
          <a:xfrm>
            <a:off x="4714401" y="3259068"/>
            <a:ext cx="1661558" cy="559429"/>
          </a:xfrm>
          <a:prstGeom prst="rect">
            <a:avLst/>
          </a:prstGeom>
        </p:spPr>
        <p:txBody>
          <a:bodyPr vert="horz" wrap="square" lIns="0" tIns="15475" rIns="0" bIns="0" rtlCol="0">
            <a:spAutoFit/>
          </a:bodyPr>
          <a:lstStyle/>
          <a:p>
            <a:pPr marL="8145">
              <a:spcBef>
                <a:spcPts val="122"/>
              </a:spcBef>
            </a:pPr>
            <a:r>
              <a:rPr sz="577" b="1" spc="19" dirty="0">
                <a:solidFill>
                  <a:srgbClr val="414141"/>
                </a:solidFill>
                <a:latin typeface="Times New Roman"/>
                <a:cs typeface="Times New Roman"/>
              </a:rPr>
              <a:t>Class</a:t>
            </a:r>
            <a:r>
              <a:rPr sz="577" b="1" spc="-26" dirty="0">
                <a:solidFill>
                  <a:srgbClr val="414141"/>
                </a:solidFill>
                <a:latin typeface="Times New Roman"/>
                <a:cs typeface="Times New Roman"/>
              </a:rPr>
              <a:t> </a:t>
            </a:r>
            <a:r>
              <a:rPr sz="577" b="1" spc="19" dirty="0">
                <a:solidFill>
                  <a:srgbClr val="212121"/>
                </a:solidFill>
                <a:latin typeface="Times New Roman"/>
                <a:cs typeface="Times New Roman"/>
              </a:rPr>
              <a:t>climate</a:t>
            </a:r>
            <a:r>
              <a:rPr sz="577" b="1" spc="3" dirty="0">
                <a:solidFill>
                  <a:srgbClr val="212121"/>
                </a:solidFill>
                <a:latin typeface="Times New Roman"/>
                <a:cs typeface="Times New Roman"/>
              </a:rPr>
              <a:t> </a:t>
            </a:r>
            <a:r>
              <a:rPr sz="577" b="1" spc="19" dirty="0">
                <a:solidFill>
                  <a:srgbClr val="2F2F2F"/>
                </a:solidFill>
                <a:latin typeface="Times New Roman"/>
                <a:cs typeface="Times New Roman"/>
              </a:rPr>
              <a:t>nurturing</a:t>
            </a:r>
            <a:r>
              <a:rPr sz="577" b="1" spc="-13" dirty="0">
                <a:solidFill>
                  <a:srgbClr val="2F2F2F"/>
                </a:solidFill>
                <a:latin typeface="Times New Roman"/>
                <a:cs typeface="Times New Roman"/>
              </a:rPr>
              <a:t> </a:t>
            </a:r>
            <a:r>
              <a:rPr sz="577" b="1" spc="-6" dirty="0">
                <a:solidFill>
                  <a:srgbClr val="414141"/>
                </a:solidFill>
                <a:latin typeface="Times New Roman"/>
                <a:cs typeface="Times New Roman"/>
              </a:rPr>
              <a:t>learning.</a:t>
            </a:r>
            <a:endParaRPr sz="577">
              <a:latin typeface="Times New Roman"/>
              <a:cs typeface="Times New Roman"/>
            </a:endParaRPr>
          </a:p>
          <a:p>
            <a:pPr marL="102214" marR="3258" indent="-2851">
              <a:lnSpc>
                <a:spcPct val="106100"/>
              </a:lnSpc>
              <a:spcBef>
                <a:spcPts val="16"/>
              </a:spcBef>
            </a:pPr>
            <a:r>
              <a:rPr sz="545" spc="6" dirty="0">
                <a:solidFill>
                  <a:srgbClr val="414141"/>
                </a:solidFill>
                <a:latin typeface="Times New Roman"/>
                <a:cs typeface="Times New Roman"/>
              </a:rPr>
              <a:t>Giving</a:t>
            </a:r>
            <a:r>
              <a:rPr sz="545" spc="6" dirty="0">
                <a:solidFill>
                  <a:srgbClr val="212121"/>
                </a:solidFill>
                <a:latin typeface="Times New Roman"/>
                <a:cs typeface="Times New Roman"/>
              </a:rPr>
              <a:t>legitimacy</a:t>
            </a:r>
            <a:r>
              <a:rPr sz="545" spc="-10" dirty="0">
                <a:solidFill>
                  <a:srgbClr val="212121"/>
                </a:solidFill>
                <a:latin typeface="Times New Roman"/>
                <a:cs typeface="Times New Roman"/>
              </a:rPr>
              <a:t> </a:t>
            </a:r>
            <a:r>
              <a:rPr sz="545" spc="13" dirty="0">
                <a:solidFill>
                  <a:srgbClr val="2F2F2F"/>
                </a:solidFill>
                <a:latin typeface="Times New Roman"/>
                <a:cs typeface="Times New Roman"/>
              </a:rPr>
              <a:t>to</a:t>
            </a:r>
            <a:r>
              <a:rPr sz="545" spc="58" dirty="0">
                <a:solidFill>
                  <a:srgbClr val="2F2F2F"/>
                </a:solidFill>
                <a:latin typeface="Times New Roman"/>
                <a:cs typeface="Times New Roman"/>
              </a:rPr>
              <a:t> </a:t>
            </a:r>
            <a:r>
              <a:rPr sz="545" spc="13" dirty="0">
                <a:solidFill>
                  <a:srgbClr val="2F2F2F"/>
                </a:solidFill>
                <a:latin typeface="Times New Roman"/>
                <a:cs typeface="Times New Roman"/>
              </a:rPr>
              <a:t>not</a:t>
            </a:r>
            <a:r>
              <a:rPr sz="545" spc="35" dirty="0">
                <a:solidFill>
                  <a:srgbClr val="2F2F2F"/>
                </a:solidFill>
                <a:latin typeface="Times New Roman"/>
                <a:cs typeface="Times New Roman"/>
              </a:rPr>
              <a:t> </a:t>
            </a:r>
            <a:r>
              <a:rPr sz="545" spc="13" dirty="0">
                <a:solidFill>
                  <a:srgbClr val="212121"/>
                </a:solidFill>
                <a:latin typeface="Times New Roman"/>
                <a:cs typeface="Times New Roman"/>
              </a:rPr>
              <a:t>understanding </a:t>
            </a:r>
            <a:r>
              <a:rPr sz="545" spc="13" dirty="0">
                <a:solidFill>
                  <a:srgbClr val="2F2F2F"/>
                </a:solidFill>
                <a:latin typeface="Times New Roman"/>
                <a:cs typeface="Times New Roman"/>
              </a:rPr>
              <a:t>or</a:t>
            </a:r>
            <a:r>
              <a:rPr sz="545" spc="-6" dirty="0">
                <a:solidFill>
                  <a:srgbClr val="2F2F2F"/>
                </a:solidFill>
                <a:latin typeface="Times New Roman"/>
                <a:cs typeface="Times New Roman"/>
              </a:rPr>
              <a:t> difficulties. </a:t>
            </a:r>
            <a:r>
              <a:rPr sz="545" dirty="0">
                <a:solidFill>
                  <a:srgbClr val="414141"/>
                </a:solidFill>
                <a:latin typeface="Times New Roman"/>
                <a:cs typeface="Times New Roman"/>
              </a:rPr>
              <a:t>Criticizing</a:t>
            </a:r>
            <a:r>
              <a:rPr sz="545" spc="38" dirty="0">
                <a:solidFill>
                  <a:srgbClr val="414141"/>
                </a:solidFill>
                <a:latin typeface="Times New Roman"/>
                <a:cs typeface="Times New Roman"/>
              </a:rPr>
              <a:t> </a:t>
            </a:r>
            <a:r>
              <a:rPr sz="545" spc="6" dirty="0">
                <a:solidFill>
                  <a:srgbClr val="2F2F2F"/>
                </a:solidFill>
                <a:latin typeface="Times New Roman"/>
                <a:cs typeface="Times New Roman"/>
              </a:rPr>
              <a:t>patronizing,</a:t>
            </a:r>
            <a:r>
              <a:rPr sz="545" spc="32" dirty="0">
                <a:solidFill>
                  <a:srgbClr val="2F2F2F"/>
                </a:solidFill>
                <a:latin typeface="Times New Roman"/>
                <a:cs typeface="Times New Roman"/>
              </a:rPr>
              <a:t> </a:t>
            </a:r>
            <a:r>
              <a:rPr sz="545" spc="6" dirty="0">
                <a:solidFill>
                  <a:srgbClr val="414141"/>
                </a:solidFill>
                <a:latin typeface="Times New Roman"/>
                <a:cs typeface="Times New Roman"/>
              </a:rPr>
              <a:t>snobbish</a:t>
            </a:r>
            <a:r>
              <a:rPr sz="545" spc="29" dirty="0">
                <a:solidFill>
                  <a:srgbClr val="414141"/>
                </a:solidFill>
                <a:latin typeface="Times New Roman"/>
                <a:cs typeface="Times New Roman"/>
              </a:rPr>
              <a:t> </a:t>
            </a:r>
            <a:r>
              <a:rPr sz="545" spc="6" dirty="0">
                <a:solidFill>
                  <a:srgbClr val="2F2F2F"/>
                </a:solidFill>
                <a:latin typeface="Times New Roman"/>
                <a:cs typeface="Times New Roman"/>
              </a:rPr>
              <a:t>and</a:t>
            </a:r>
            <a:r>
              <a:rPr sz="545" spc="48" dirty="0">
                <a:solidFill>
                  <a:srgbClr val="2F2F2F"/>
                </a:solidFill>
                <a:latin typeface="Times New Roman"/>
                <a:cs typeface="Times New Roman"/>
              </a:rPr>
              <a:t> </a:t>
            </a:r>
            <a:r>
              <a:rPr sz="545" spc="-6" dirty="0">
                <a:solidFill>
                  <a:srgbClr val="2F2F2F"/>
                </a:solidFill>
                <a:latin typeface="Times New Roman"/>
                <a:cs typeface="Times New Roman"/>
              </a:rPr>
              <a:t>arrogant</a:t>
            </a:r>
            <a:endParaRPr sz="545">
              <a:latin typeface="Times New Roman"/>
              <a:cs typeface="Times New Roman"/>
            </a:endParaRPr>
          </a:p>
          <a:p>
            <a:pPr marL="105064">
              <a:spcBef>
                <a:spcPts val="109"/>
              </a:spcBef>
            </a:pPr>
            <a:r>
              <a:rPr sz="545" spc="-6" dirty="0">
                <a:solidFill>
                  <a:srgbClr val="2F2F2F"/>
                </a:solidFill>
                <a:latin typeface="Times New Roman"/>
                <a:cs typeface="Times New Roman"/>
              </a:rPr>
              <a:t>behaviors.</a:t>
            </a:r>
            <a:endParaRPr sz="545">
              <a:latin typeface="Times New Roman"/>
              <a:cs typeface="Times New Roman"/>
            </a:endParaRPr>
          </a:p>
          <a:p>
            <a:pPr marL="106286">
              <a:spcBef>
                <a:spcPts val="19"/>
              </a:spcBef>
            </a:pPr>
            <a:r>
              <a:rPr sz="545" spc="6" dirty="0">
                <a:solidFill>
                  <a:srgbClr val="2F2F2F"/>
                </a:solidFill>
                <a:latin typeface="Times New Roman"/>
                <a:cs typeface="Times New Roman"/>
              </a:rPr>
              <a:t>Learning</a:t>
            </a:r>
            <a:r>
              <a:rPr sz="545" spc="-3" dirty="0">
                <a:solidFill>
                  <a:srgbClr val="2F2F2F"/>
                </a:solidFill>
                <a:latin typeface="Times New Roman"/>
                <a:cs typeface="Times New Roman"/>
              </a:rPr>
              <a:t> </a:t>
            </a:r>
            <a:r>
              <a:rPr sz="545" spc="13" dirty="0">
                <a:solidFill>
                  <a:srgbClr val="2F2F2F"/>
                </a:solidFill>
                <a:latin typeface="Times New Roman"/>
                <a:cs typeface="Times New Roman"/>
              </a:rPr>
              <a:t>from</a:t>
            </a:r>
            <a:r>
              <a:rPr sz="545" spc="-22" dirty="0">
                <a:solidFill>
                  <a:srgbClr val="2F2F2F"/>
                </a:solidFill>
                <a:latin typeface="Times New Roman"/>
                <a:cs typeface="Times New Roman"/>
              </a:rPr>
              <a:t> </a:t>
            </a:r>
            <a:r>
              <a:rPr sz="545" spc="-6" dirty="0">
                <a:solidFill>
                  <a:srgbClr val="2F2F2F"/>
                </a:solidFill>
                <a:latin typeface="Times New Roman"/>
                <a:cs typeface="Times New Roman"/>
              </a:rPr>
              <a:t>mistakes.</a:t>
            </a:r>
            <a:endParaRPr sz="545">
              <a:latin typeface="Times New Roman"/>
              <a:cs typeface="Times New Roman"/>
            </a:endParaRPr>
          </a:p>
          <a:p>
            <a:pPr marL="106693">
              <a:spcBef>
                <a:spcPts val="83"/>
              </a:spcBef>
            </a:pPr>
            <a:r>
              <a:rPr sz="545" dirty="0">
                <a:solidFill>
                  <a:srgbClr val="2F2F2F"/>
                </a:solidFill>
                <a:latin typeface="Times New Roman"/>
                <a:cs typeface="Times New Roman"/>
              </a:rPr>
              <a:t>Developing</a:t>
            </a:r>
            <a:r>
              <a:rPr sz="545" spc="42" dirty="0">
                <a:solidFill>
                  <a:srgbClr val="2F2F2F"/>
                </a:solidFill>
                <a:latin typeface="Times New Roman"/>
                <a:cs typeface="Times New Roman"/>
              </a:rPr>
              <a:t> </a:t>
            </a:r>
            <a:r>
              <a:rPr sz="545" spc="6" dirty="0">
                <a:solidFill>
                  <a:srgbClr val="414141"/>
                </a:solidFill>
                <a:latin typeface="Times New Roman"/>
                <a:cs typeface="Times New Roman"/>
              </a:rPr>
              <a:t>asking</a:t>
            </a:r>
            <a:r>
              <a:rPr sz="545" spc="-45" dirty="0">
                <a:solidFill>
                  <a:srgbClr val="414141"/>
                </a:solidFill>
                <a:latin typeface="Times New Roman"/>
                <a:cs typeface="Times New Roman"/>
              </a:rPr>
              <a:t> </a:t>
            </a:r>
            <a:r>
              <a:rPr sz="545" spc="6" dirty="0">
                <a:solidFill>
                  <a:srgbClr val="414141"/>
                </a:solidFill>
                <a:latin typeface="Times New Roman"/>
                <a:cs typeface="Times New Roman"/>
              </a:rPr>
              <a:t>skills</a:t>
            </a:r>
            <a:r>
              <a:rPr sz="545" spc="19" dirty="0">
                <a:solidFill>
                  <a:srgbClr val="414141"/>
                </a:solidFill>
                <a:latin typeface="Times New Roman"/>
                <a:cs typeface="Times New Roman"/>
              </a:rPr>
              <a:t> </a:t>
            </a:r>
            <a:r>
              <a:rPr sz="545" spc="6" dirty="0">
                <a:solidFill>
                  <a:srgbClr val="2F2F2F"/>
                </a:solidFill>
                <a:latin typeface="Times New Roman"/>
                <a:cs typeface="Times New Roman"/>
              </a:rPr>
              <a:t>rather</a:t>
            </a:r>
            <a:r>
              <a:rPr sz="545" spc="38" dirty="0">
                <a:solidFill>
                  <a:srgbClr val="2F2F2F"/>
                </a:solidFill>
                <a:latin typeface="Times New Roman"/>
                <a:cs typeface="Times New Roman"/>
              </a:rPr>
              <a:t> </a:t>
            </a:r>
            <a:r>
              <a:rPr sz="545" spc="6" dirty="0">
                <a:solidFill>
                  <a:srgbClr val="2F2F2F"/>
                </a:solidFill>
                <a:latin typeface="Times New Roman"/>
                <a:cs typeface="Times New Roman"/>
              </a:rPr>
              <a:t>answering</a:t>
            </a:r>
            <a:r>
              <a:rPr sz="545" dirty="0">
                <a:solidFill>
                  <a:srgbClr val="2F2F2F"/>
                </a:solidFill>
                <a:latin typeface="Times New Roman"/>
                <a:cs typeface="Times New Roman"/>
              </a:rPr>
              <a:t> </a:t>
            </a:r>
            <a:r>
              <a:rPr sz="545" spc="-6" dirty="0">
                <a:solidFill>
                  <a:srgbClr val="2F2F2F"/>
                </a:solidFill>
                <a:latin typeface="Times New Roman"/>
                <a:cs typeface="Times New Roman"/>
              </a:rPr>
              <a:t>ones.</a:t>
            </a:r>
            <a:endParaRPr sz="545">
              <a:latin typeface="Times New Roman"/>
              <a:cs typeface="Times New Roman"/>
            </a:endParaRPr>
          </a:p>
        </p:txBody>
      </p:sp>
      <p:sp>
        <p:nvSpPr>
          <p:cNvPr id="47" name="object 47"/>
          <p:cNvSpPr txBox="1"/>
          <p:nvPr/>
        </p:nvSpPr>
        <p:spPr>
          <a:xfrm>
            <a:off x="6374426" y="4084339"/>
            <a:ext cx="114436" cy="116716"/>
          </a:xfrm>
          <a:prstGeom prst="rect">
            <a:avLst/>
          </a:prstGeom>
        </p:spPr>
        <p:txBody>
          <a:bodyPr vert="horz" wrap="square" lIns="0" tIns="8145" rIns="0" bIns="0" rtlCol="0">
            <a:spAutoFit/>
          </a:bodyPr>
          <a:lstStyle/>
          <a:p>
            <a:pPr marL="8145">
              <a:spcBef>
                <a:spcPts val="64"/>
              </a:spcBef>
            </a:pPr>
            <a:r>
              <a:rPr sz="705" spc="-16" dirty="0">
                <a:solidFill>
                  <a:srgbClr val="414141"/>
                </a:solidFill>
                <a:latin typeface="Times New Roman"/>
                <a:cs typeface="Times New Roman"/>
              </a:rPr>
              <a:t>35</a:t>
            </a:r>
            <a:endParaRPr sz="705">
              <a:latin typeface="Times New Roman"/>
              <a:cs typeface="Times New Roman"/>
            </a:endParaRPr>
          </a:p>
        </p:txBody>
      </p:sp>
      <p:sp>
        <p:nvSpPr>
          <p:cNvPr id="48" name="object 48"/>
          <p:cNvSpPr txBox="1"/>
          <p:nvPr/>
        </p:nvSpPr>
        <p:spPr>
          <a:xfrm>
            <a:off x="4891149" y="4653173"/>
            <a:ext cx="244754" cy="146404"/>
          </a:xfrm>
          <a:prstGeom prst="rect">
            <a:avLst/>
          </a:prstGeom>
        </p:spPr>
        <p:txBody>
          <a:bodyPr vert="horz" wrap="square" lIns="0" tIns="8145" rIns="0" bIns="0" rtlCol="0">
            <a:spAutoFit/>
          </a:bodyPr>
          <a:lstStyle/>
          <a:p>
            <a:pPr marL="8145">
              <a:spcBef>
                <a:spcPts val="64"/>
              </a:spcBef>
            </a:pPr>
            <a:r>
              <a:rPr sz="898" b="1" spc="-192" dirty="0">
                <a:solidFill>
                  <a:srgbClr val="336B93"/>
                </a:solidFill>
              </a:rPr>
              <a:t>GATE</a:t>
            </a:r>
            <a:endParaRPr sz="898"/>
          </a:p>
        </p:txBody>
      </p:sp>
      <p:sp>
        <p:nvSpPr>
          <p:cNvPr id="49" name="object 49"/>
          <p:cNvSpPr txBox="1"/>
          <p:nvPr/>
        </p:nvSpPr>
        <p:spPr>
          <a:xfrm>
            <a:off x="5751205" y="4764948"/>
            <a:ext cx="634894" cy="171137"/>
          </a:xfrm>
          <a:prstGeom prst="rect">
            <a:avLst/>
          </a:prstGeom>
        </p:spPr>
        <p:txBody>
          <a:bodyPr vert="horz" wrap="square" lIns="0" tIns="0" rIns="0" bIns="0" rtlCol="0">
            <a:spAutoFit/>
          </a:bodyPr>
          <a:lstStyle/>
          <a:p>
            <a:pPr marL="24434">
              <a:lnSpc>
                <a:spcPts val="705"/>
              </a:lnSpc>
              <a:tabLst>
                <a:tab pos="386864" algn="l"/>
              </a:tabLst>
            </a:pPr>
            <a:r>
              <a:rPr sz="4233" spc="-245" baseline="8838" dirty="0">
                <a:solidFill>
                  <a:srgbClr val="136EBA"/>
                </a:solidFill>
              </a:rPr>
              <a:t>■</a:t>
            </a:r>
            <a:r>
              <a:rPr sz="721" spc="-67" baseline="51851" dirty="0">
                <a:solidFill>
                  <a:srgbClr val="466472"/>
                </a:solidFill>
              </a:rPr>
              <a:t>Funde</a:t>
            </a:r>
            <a:r>
              <a:rPr sz="721" spc="-1342" baseline="51851" dirty="0">
                <a:solidFill>
                  <a:srgbClr val="466472"/>
                </a:solidFill>
              </a:rPr>
              <a:t>d</a:t>
            </a:r>
            <a:r>
              <a:rPr sz="481" spc="-45" dirty="0">
                <a:solidFill>
                  <a:srgbClr val="466472"/>
                </a:solidFill>
              </a:rPr>
              <a:t>Europea</a:t>
            </a:r>
            <a:r>
              <a:rPr sz="481" spc="-2892" dirty="0">
                <a:solidFill>
                  <a:srgbClr val="466472"/>
                </a:solidFill>
              </a:rPr>
              <a:t>n</a:t>
            </a:r>
            <a:r>
              <a:rPr sz="481" spc="-45" dirty="0">
                <a:solidFill>
                  <a:srgbClr val="466472"/>
                </a:solidFill>
              </a:rPr>
              <a:t>th</a:t>
            </a:r>
            <a:r>
              <a:rPr sz="481" spc="-38" dirty="0">
                <a:solidFill>
                  <a:srgbClr val="466472"/>
                </a:solidFill>
              </a:rPr>
              <a:t>e</a:t>
            </a:r>
            <a:r>
              <a:rPr sz="481" dirty="0">
                <a:solidFill>
                  <a:srgbClr val="466472"/>
                </a:solidFill>
              </a:rPr>
              <a:t>	</a:t>
            </a:r>
            <a:r>
              <a:rPr sz="721" baseline="51851" dirty="0">
                <a:solidFill>
                  <a:srgbClr val="466472"/>
                </a:solidFill>
              </a:rPr>
              <a:t>by</a:t>
            </a:r>
            <a:r>
              <a:rPr sz="721" spc="317" baseline="51851" dirty="0">
                <a:solidFill>
                  <a:srgbClr val="466472"/>
                </a:solidFill>
              </a:rPr>
              <a:t> </a:t>
            </a:r>
            <a:r>
              <a:rPr sz="481" spc="-38" dirty="0">
                <a:solidFill>
                  <a:srgbClr val="466472"/>
                </a:solidFill>
              </a:rPr>
              <a:t>Union</a:t>
            </a:r>
            <a:endParaRPr sz="481"/>
          </a:p>
        </p:txBody>
      </p:sp>
      <p:sp>
        <p:nvSpPr>
          <p:cNvPr id="50" name="object 50"/>
          <p:cNvSpPr txBox="1"/>
          <p:nvPr/>
        </p:nvSpPr>
        <p:spPr>
          <a:xfrm>
            <a:off x="4898178" y="4748630"/>
            <a:ext cx="385661" cy="101968"/>
          </a:xfrm>
          <a:prstGeom prst="rect">
            <a:avLst/>
          </a:prstGeom>
        </p:spPr>
        <p:txBody>
          <a:bodyPr vert="horz" wrap="square" lIns="0" tIns="8145" rIns="0" bIns="0" rtlCol="0">
            <a:spAutoFit/>
          </a:bodyPr>
          <a:lstStyle/>
          <a:p>
            <a:pPr marL="8145">
              <a:spcBef>
                <a:spcPts val="64"/>
              </a:spcBef>
            </a:pPr>
            <a:r>
              <a:rPr sz="609" spc="32" dirty="0">
                <a:solidFill>
                  <a:srgbClr val="6E8EA1"/>
                </a:solidFill>
                <a:latin typeface="Times New Roman"/>
                <a:cs typeface="Times New Roman"/>
              </a:rPr>
              <a:t>=:.,....</a:t>
            </a:r>
            <a:r>
              <a:rPr sz="609" spc="32" dirty="0">
                <a:solidFill>
                  <a:srgbClr val="5B747E"/>
                </a:solidFill>
                <a:latin typeface="Times New Roman"/>
                <a:cs typeface="Times New Roman"/>
              </a:rPr>
              <a:t>,</a:t>
            </a:r>
            <a:r>
              <a:rPr sz="609" spc="32" dirty="0">
                <a:solidFill>
                  <a:srgbClr val="6E8EA1"/>
                </a:solidFill>
                <a:latin typeface="Times New Roman"/>
                <a:cs typeface="Times New Roman"/>
              </a:rPr>
              <a:t>..,..</a:t>
            </a:r>
            <a:endParaRPr sz="609">
              <a:latin typeface="Times New Roman"/>
              <a:cs typeface="Times New Roman"/>
            </a:endParaRPr>
          </a:p>
        </p:txBody>
      </p:sp>
      <p:sp>
        <p:nvSpPr>
          <p:cNvPr id="51" name="object 51"/>
          <p:cNvSpPr txBox="1"/>
          <p:nvPr/>
        </p:nvSpPr>
        <p:spPr>
          <a:xfrm>
            <a:off x="4899319" y="4843436"/>
            <a:ext cx="322130" cy="47787"/>
          </a:xfrm>
          <a:prstGeom prst="rect">
            <a:avLst/>
          </a:prstGeom>
        </p:spPr>
        <p:txBody>
          <a:bodyPr vert="horz" wrap="square" lIns="0" tIns="8145" rIns="0" bIns="0" rtlCol="0">
            <a:spAutoFit/>
          </a:bodyPr>
          <a:lstStyle/>
          <a:p>
            <a:pPr marL="8145">
              <a:spcBef>
                <a:spcPts val="64"/>
              </a:spcBef>
            </a:pPr>
            <a:r>
              <a:rPr sz="257" b="1" spc="-22" dirty="0">
                <a:solidFill>
                  <a:srgbClr val="6E8EA1"/>
                </a:solidFill>
                <a:latin typeface="Times New Roman"/>
                <a:cs typeface="Times New Roman"/>
              </a:rPr>
              <a:t>AIC&gt;W</a:t>
            </a:r>
            <a:r>
              <a:rPr sz="257" b="1" spc="-22" dirty="0">
                <a:solidFill>
                  <a:srgbClr val="5B747E"/>
                </a:solidFill>
                <a:latin typeface="Times New Roman"/>
                <a:cs typeface="Times New Roman"/>
              </a:rPr>
              <a:t>OfT</a:t>
            </a:r>
            <a:r>
              <a:rPr sz="257" b="1" spc="-22" dirty="0">
                <a:solidFill>
                  <a:srgbClr val="6E8EA1"/>
                </a:solidFill>
                <a:latin typeface="Times New Roman"/>
                <a:cs typeface="Times New Roman"/>
              </a:rPr>
              <a:t>Ulm.K191TJ</a:t>
            </a:r>
            <a:endParaRPr sz="257">
              <a:latin typeface="Times New Roman"/>
              <a:cs typeface="Times New Roman"/>
            </a:endParaRPr>
          </a:p>
        </p:txBody>
      </p:sp>
      <p:sp>
        <p:nvSpPr>
          <p:cNvPr id="52" name="object 52"/>
          <p:cNvSpPr txBox="1"/>
          <p:nvPr/>
        </p:nvSpPr>
        <p:spPr>
          <a:xfrm>
            <a:off x="4728410" y="4878192"/>
            <a:ext cx="1644047" cy="791259"/>
          </a:xfrm>
          <a:prstGeom prst="rect">
            <a:avLst/>
          </a:prstGeom>
        </p:spPr>
        <p:txBody>
          <a:bodyPr vert="horz" wrap="square" lIns="0" tIns="8145" rIns="0" bIns="0" rtlCol="0">
            <a:spAutoFit/>
          </a:bodyPr>
          <a:lstStyle/>
          <a:p>
            <a:pPr marL="206056" marR="72893" indent="-79409">
              <a:lnSpc>
                <a:spcPct val="106100"/>
              </a:lnSpc>
              <a:spcBef>
                <a:spcPts val="64"/>
              </a:spcBef>
            </a:pPr>
            <a:r>
              <a:rPr sz="545" spc="6" dirty="0">
                <a:solidFill>
                  <a:srgbClr val="466472"/>
                </a:solidFill>
                <a:latin typeface="Times New Roman"/>
                <a:cs typeface="Times New Roman"/>
              </a:rPr>
              <a:t>Total</a:t>
            </a:r>
            <a:r>
              <a:rPr sz="545" spc="-35" dirty="0">
                <a:solidFill>
                  <a:srgbClr val="466472"/>
                </a:solidFill>
                <a:latin typeface="Times New Roman"/>
                <a:cs typeface="Times New Roman"/>
              </a:rPr>
              <a:t> </a:t>
            </a:r>
            <a:r>
              <a:rPr sz="545" spc="13" dirty="0">
                <a:solidFill>
                  <a:srgbClr val="466472"/>
                </a:solidFill>
                <a:latin typeface="Times New Roman"/>
                <a:cs typeface="Times New Roman"/>
              </a:rPr>
              <a:t>failure-</a:t>
            </a:r>
            <a:r>
              <a:rPr sz="545" spc="-61" dirty="0">
                <a:solidFill>
                  <a:srgbClr val="466472"/>
                </a:solidFill>
                <a:latin typeface="Times New Roman"/>
                <a:cs typeface="Times New Roman"/>
              </a:rPr>
              <a:t> </a:t>
            </a:r>
            <a:r>
              <a:rPr sz="545" spc="13" dirty="0">
                <a:solidFill>
                  <a:srgbClr val="466472"/>
                </a:solidFill>
                <a:latin typeface="Times New Roman"/>
                <a:cs typeface="Times New Roman"/>
              </a:rPr>
              <a:t>Intentional</a:t>
            </a:r>
            <a:r>
              <a:rPr sz="545" spc="22" dirty="0">
                <a:solidFill>
                  <a:srgbClr val="466472"/>
                </a:solidFill>
                <a:latin typeface="Times New Roman"/>
                <a:cs typeface="Times New Roman"/>
              </a:rPr>
              <a:t> </a:t>
            </a:r>
            <a:r>
              <a:rPr sz="545" spc="13" dirty="0">
                <a:solidFill>
                  <a:srgbClr val="5B747E"/>
                </a:solidFill>
                <a:latin typeface="Times New Roman"/>
                <a:cs typeface="Times New Roman"/>
              </a:rPr>
              <a:t>encounter</a:t>
            </a:r>
            <a:r>
              <a:rPr sz="545" spc="42" dirty="0">
                <a:solidFill>
                  <a:srgbClr val="5B747E"/>
                </a:solidFill>
                <a:latin typeface="Times New Roman"/>
                <a:cs typeface="Times New Roman"/>
              </a:rPr>
              <a:t> </a:t>
            </a:r>
            <a:r>
              <a:rPr sz="545" spc="6" dirty="0">
                <a:solidFill>
                  <a:srgbClr val="466472"/>
                </a:solidFill>
                <a:latin typeface="Times New Roman"/>
                <a:cs typeface="Times New Roman"/>
              </a:rPr>
              <a:t>with</a:t>
            </a:r>
            <a:r>
              <a:rPr sz="545" dirty="0">
                <a:solidFill>
                  <a:srgbClr val="466472"/>
                </a:solidFill>
                <a:latin typeface="Times New Roman"/>
                <a:cs typeface="Times New Roman"/>
              </a:rPr>
              <a:t> </a:t>
            </a:r>
            <a:r>
              <a:rPr sz="545" spc="-6" dirty="0">
                <a:solidFill>
                  <a:srgbClr val="466472"/>
                </a:solidFill>
                <a:latin typeface="Times New Roman"/>
                <a:cs typeface="Times New Roman"/>
              </a:rPr>
              <a:t>learning </a:t>
            </a:r>
            <a:r>
              <a:rPr sz="545" dirty="0">
                <a:solidFill>
                  <a:srgbClr val="466472"/>
                </a:solidFill>
                <a:latin typeface="Times New Roman"/>
                <a:cs typeface="Times New Roman"/>
              </a:rPr>
              <a:t>difficulties</a:t>
            </a:r>
            <a:r>
              <a:rPr sz="545" spc="29" dirty="0">
                <a:solidFill>
                  <a:srgbClr val="466472"/>
                </a:solidFill>
                <a:latin typeface="Times New Roman"/>
                <a:cs typeface="Times New Roman"/>
              </a:rPr>
              <a:t> </a:t>
            </a:r>
            <a:r>
              <a:rPr sz="545" dirty="0">
                <a:solidFill>
                  <a:srgbClr val="5B747E"/>
                </a:solidFill>
                <a:latin typeface="Times New Roman"/>
                <a:cs typeface="Times New Roman"/>
              </a:rPr>
              <a:t>for</a:t>
            </a:r>
            <a:r>
              <a:rPr sz="545" spc="38" dirty="0">
                <a:solidFill>
                  <a:srgbClr val="5B747E"/>
                </a:solidFill>
                <a:latin typeface="Times New Roman"/>
                <a:cs typeface="Times New Roman"/>
              </a:rPr>
              <a:t> </a:t>
            </a:r>
            <a:r>
              <a:rPr sz="545" dirty="0">
                <a:solidFill>
                  <a:srgbClr val="466472"/>
                </a:solidFill>
                <a:latin typeface="Times New Roman"/>
                <a:cs typeface="Times New Roman"/>
              </a:rPr>
              <a:t>building</a:t>
            </a:r>
            <a:r>
              <a:rPr sz="545" spc="19" dirty="0">
                <a:solidFill>
                  <a:srgbClr val="466472"/>
                </a:solidFill>
                <a:latin typeface="Times New Roman"/>
                <a:cs typeface="Times New Roman"/>
              </a:rPr>
              <a:t> </a:t>
            </a:r>
            <a:r>
              <a:rPr sz="545" dirty="0">
                <a:solidFill>
                  <a:srgbClr val="466472"/>
                </a:solidFill>
                <a:latin typeface="Times New Roman"/>
                <a:cs typeface="Times New Roman"/>
              </a:rPr>
              <a:t>ability</a:t>
            </a:r>
            <a:r>
              <a:rPr sz="545" spc="10" dirty="0">
                <a:solidFill>
                  <a:srgbClr val="466472"/>
                </a:solidFill>
                <a:latin typeface="Times New Roman"/>
                <a:cs typeface="Times New Roman"/>
              </a:rPr>
              <a:t> </a:t>
            </a:r>
            <a:r>
              <a:rPr sz="545" dirty="0">
                <a:solidFill>
                  <a:srgbClr val="5B747E"/>
                </a:solidFill>
                <a:latin typeface="Times New Roman"/>
                <a:cs typeface="Times New Roman"/>
              </a:rPr>
              <a:t>and</a:t>
            </a:r>
            <a:r>
              <a:rPr sz="545" spc="67" dirty="0">
                <a:solidFill>
                  <a:srgbClr val="5B747E"/>
                </a:solidFill>
                <a:latin typeface="Times New Roman"/>
                <a:cs typeface="Times New Roman"/>
              </a:rPr>
              <a:t> </a:t>
            </a:r>
            <a:r>
              <a:rPr sz="545" spc="-6" dirty="0">
                <a:solidFill>
                  <a:srgbClr val="466472"/>
                </a:solidFill>
                <a:latin typeface="Times New Roman"/>
                <a:cs typeface="Times New Roman"/>
              </a:rPr>
              <a:t>resilience</a:t>
            </a:r>
            <a:endParaRPr sz="545">
              <a:latin typeface="Times New Roman"/>
              <a:cs typeface="Times New Roman"/>
            </a:endParaRPr>
          </a:p>
          <a:p>
            <a:pPr marL="98956" marR="3258" indent="-91219" algn="just">
              <a:lnSpc>
                <a:spcPct val="103899"/>
              </a:lnSpc>
              <a:spcBef>
                <a:spcPts val="580"/>
              </a:spcBef>
            </a:pPr>
            <a:r>
              <a:rPr sz="577" b="1" spc="13" dirty="0">
                <a:solidFill>
                  <a:srgbClr val="2F2F2F"/>
                </a:solidFill>
                <a:latin typeface="Times New Roman"/>
                <a:cs typeface="Times New Roman"/>
              </a:rPr>
              <a:t>Working</a:t>
            </a:r>
            <a:r>
              <a:rPr sz="577" b="1" spc="-19" dirty="0">
                <a:solidFill>
                  <a:srgbClr val="2F2F2F"/>
                </a:solidFill>
                <a:latin typeface="Times New Roman"/>
                <a:cs typeface="Times New Roman"/>
              </a:rPr>
              <a:t> </a:t>
            </a:r>
            <a:r>
              <a:rPr sz="577" b="1" spc="19" dirty="0">
                <a:solidFill>
                  <a:srgbClr val="2F2F2F"/>
                </a:solidFill>
                <a:latin typeface="Times New Roman"/>
                <a:cs typeface="Times New Roman"/>
              </a:rPr>
              <a:t>on</a:t>
            </a:r>
            <a:r>
              <a:rPr sz="577" b="1" spc="80" dirty="0">
                <a:solidFill>
                  <a:srgbClr val="2F2F2F"/>
                </a:solidFill>
                <a:latin typeface="Times New Roman"/>
                <a:cs typeface="Times New Roman"/>
              </a:rPr>
              <a:t> </a:t>
            </a:r>
            <a:r>
              <a:rPr sz="577" b="1" spc="19" dirty="0">
                <a:solidFill>
                  <a:srgbClr val="2F2F2F"/>
                </a:solidFill>
                <a:latin typeface="Times New Roman"/>
                <a:cs typeface="Times New Roman"/>
              </a:rPr>
              <a:t>reflection</a:t>
            </a:r>
            <a:r>
              <a:rPr sz="577" b="1" dirty="0">
                <a:solidFill>
                  <a:srgbClr val="2F2F2F"/>
                </a:solidFill>
                <a:latin typeface="Times New Roman"/>
                <a:cs typeface="Times New Roman"/>
              </a:rPr>
              <a:t> </a:t>
            </a:r>
            <a:r>
              <a:rPr sz="577" b="1" spc="26" dirty="0">
                <a:solidFill>
                  <a:srgbClr val="2F2F2F"/>
                </a:solidFill>
                <a:latin typeface="Times New Roman"/>
                <a:cs typeface="Times New Roman"/>
              </a:rPr>
              <a:t>and</a:t>
            </a:r>
            <a:r>
              <a:rPr sz="577" b="1" spc="-10" dirty="0">
                <a:solidFill>
                  <a:srgbClr val="2F2F2F"/>
                </a:solidFill>
                <a:latin typeface="Times New Roman"/>
                <a:cs typeface="Times New Roman"/>
              </a:rPr>
              <a:t> </a:t>
            </a:r>
            <a:r>
              <a:rPr sz="577" b="1" spc="19" dirty="0">
                <a:solidFill>
                  <a:srgbClr val="212121"/>
                </a:solidFill>
                <a:latin typeface="Times New Roman"/>
                <a:cs typeface="Times New Roman"/>
              </a:rPr>
              <a:t>meta-</a:t>
            </a:r>
            <a:r>
              <a:rPr sz="577" b="1" spc="-6" dirty="0">
                <a:solidFill>
                  <a:srgbClr val="212121"/>
                </a:solidFill>
                <a:latin typeface="Times New Roman"/>
                <a:cs typeface="Times New Roman"/>
              </a:rPr>
              <a:t>cognitive</a:t>
            </a:r>
            <a:r>
              <a:rPr sz="577" b="1" spc="-6" dirty="0">
                <a:solidFill>
                  <a:srgbClr val="414141"/>
                </a:solidFill>
                <a:latin typeface="Times New Roman"/>
                <a:cs typeface="Times New Roman"/>
              </a:rPr>
              <a:t>skills. </a:t>
            </a:r>
            <a:r>
              <a:rPr sz="545" dirty="0">
                <a:solidFill>
                  <a:srgbClr val="2F2F2F"/>
                </a:solidFill>
                <a:latin typeface="Times New Roman"/>
                <a:cs typeface="Times New Roman"/>
              </a:rPr>
              <a:t>Delivering</a:t>
            </a:r>
            <a:r>
              <a:rPr sz="545" spc="38" dirty="0">
                <a:solidFill>
                  <a:srgbClr val="2F2F2F"/>
                </a:solidFill>
                <a:latin typeface="Times New Roman"/>
                <a:cs typeface="Times New Roman"/>
              </a:rPr>
              <a:t> </a:t>
            </a:r>
            <a:r>
              <a:rPr sz="481" spc="6" dirty="0">
                <a:solidFill>
                  <a:srgbClr val="414141"/>
                </a:solidFill>
                <a:latin typeface="Times New Roman"/>
                <a:cs typeface="Times New Roman"/>
              </a:rPr>
              <a:t>self-</a:t>
            </a:r>
            <a:r>
              <a:rPr sz="481" spc="35" dirty="0">
                <a:solidFill>
                  <a:srgbClr val="414141"/>
                </a:solidFill>
                <a:latin typeface="Times New Roman"/>
                <a:cs typeface="Times New Roman"/>
              </a:rPr>
              <a:t>study</a:t>
            </a:r>
            <a:r>
              <a:rPr sz="481" spc="55" dirty="0">
                <a:solidFill>
                  <a:srgbClr val="414141"/>
                </a:solidFill>
                <a:latin typeface="Times New Roman"/>
                <a:cs typeface="Times New Roman"/>
              </a:rPr>
              <a:t> </a:t>
            </a:r>
            <a:r>
              <a:rPr sz="481" spc="42" dirty="0">
                <a:solidFill>
                  <a:srgbClr val="414141"/>
                </a:solidFill>
                <a:latin typeface="Times New Roman"/>
                <a:cs typeface="Times New Roman"/>
              </a:rPr>
              <a:t>assignments</a:t>
            </a:r>
            <a:r>
              <a:rPr sz="481" spc="3" dirty="0">
                <a:solidFill>
                  <a:srgbClr val="414141"/>
                </a:solidFill>
                <a:latin typeface="Times New Roman"/>
                <a:cs typeface="Times New Roman"/>
              </a:rPr>
              <a:t> </a:t>
            </a:r>
            <a:r>
              <a:rPr sz="481" spc="48" dirty="0">
                <a:solidFill>
                  <a:srgbClr val="2F2F2F"/>
                </a:solidFill>
                <a:latin typeface="Times New Roman"/>
                <a:cs typeface="Times New Roman"/>
              </a:rPr>
              <a:t>and</a:t>
            </a:r>
            <a:r>
              <a:rPr sz="481" spc="55" dirty="0">
                <a:solidFill>
                  <a:srgbClr val="2F2F2F"/>
                </a:solidFill>
                <a:latin typeface="Times New Roman"/>
                <a:cs typeface="Times New Roman"/>
              </a:rPr>
              <a:t> </a:t>
            </a:r>
            <a:r>
              <a:rPr sz="481" spc="42" dirty="0">
                <a:solidFill>
                  <a:srgbClr val="2F2F2F"/>
                </a:solidFill>
                <a:latin typeface="Times New Roman"/>
                <a:cs typeface="Times New Roman"/>
              </a:rPr>
              <a:t>later</a:t>
            </a:r>
            <a:r>
              <a:rPr sz="481" spc="61" dirty="0">
                <a:solidFill>
                  <a:srgbClr val="2F2F2F"/>
                </a:solidFill>
                <a:latin typeface="Times New Roman"/>
                <a:cs typeface="Times New Roman"/>
              </a:rPr>
              <a:t> </a:t>
            </a:r>
            <a:r>
              <a:rPr sz="481" spc="6" dirty="0">
                <a:solidFill>
                  <a:srgbClr val="414141"/>
                </a:solidFill>
                <a:latin typeface="Times New Roman"/>
                <a:cs typeface="Times New Roman"/>
              </a:rPr>
              <a:t>reflect</a:t>
            </a:r>
            <a:r>
              <a:rPr sz="481" spc="26" dirty="0">
                <a:solidFill>
                  <a:srgbClr val="414141"/>
                </a:solidFill>
                <a:latin typeface="Times New Roman"/>
                <a:cs typeface="Times New Roman"/>
              </a:rPr>
              <a:t> </a:t>
            </a:r>
            <a:r>
              <a:rPr sz="481" spc="19" dirty="0">
                <a:solidFill>
                  <a:srgbClr val="414141"/>
                </a:solidFill>
                <a:latin typeface="Times New Roman"/>
                <a:cs typeface="Times New Roman"/>
              </a:rPr>
              <a:t>on </a:t>
            </a:r>
            <a:r>
              <a:rPr sz="545" spc="13" dirty="0">
                <a:solidFill>
                  <a:srgbClr val="2F2F2F"/>
                </a:solidFill>
                <a:latin typeface="Times New Roman"/>
                <a:cs typeface="Times New Roman"/>
              </a:rPr>
              <a:t>the</a:t>
            </a:r>
            <a:r>
              <a:rPr sz="545" spc="22" dirty="0">
                <a:solidFill>
                  <a:srgbClr val="2F2F2F"/>
                </a:solidFill>
                <a:latin typeface="Times New Roman"/>
                <a:cs typeface="Times New Roman"/>
              </a:rPr>
              <a:t> </a:t>
            </a:r>
            <a:r>
              <a:rPr sz="545" spc="6" dirty="0">
                <a:solidFill>
                  <a:srgbClr val="2F2F2F"/>
                </a:solidFill>
                <a:latin typeface="Times New Roman"/>
                <a:cs typeface="Times New Roman"/>
              </a:rPr>
              <a:t>process</a:t>
            </a:r>
            <a:r>
              <a:rPr sz="545" spc="29" dirty="0">
                <a:solidFill>
                  <a:srgbClr val="2F2F2F"/>
                </a:solidFill>
                <a:latin typeface="Times New Roman"/>
                <a:cs typeface="Times New Roman"/>
              </a:rPr>
              <a:t> </a:t>
            </a:r>
            <a:r>
              <a:rPr sz="545" spc="13" dirty="0">
                <a:solidFill>
                  <a:srgbClr val="414141"/>
                </a:solidFill>
                <a:latin typeface="Times New Roman"/>
                <a:cs typeface="Times New Roman"/>
              </a:rPr>
              <a:t>rather</a:t>
            </a:r>
            <a:r>
              <a:rPr sz="545" spc="-19" dirty="0">
                <a:solidFill>
                  <a:srgbClr val="414141"/>
                </a:solidFill>
                <a:latin typeface="Times New Roman"/>
                <a:cs typeface="Times New Roman"/>
              </a:rPr>
              <a:t> </a:t>
            </a:r>
            <a:r>
              <a:rPr sz="545" spc="32" dirty="0">
                <a:solidFill>
                  <a:srgbClr val="2F2F2F"/>
                </a:solidFill>
                <a:latin typeface="Times New Roman"/>
                <a:cs typeface="Times New Roman"/>
              </a:rPr>
              <a:t>than</a:t>
            </a:r>
            <a:r>
              <a:rPr sz="545" spc="-29" dirty="0">
                <a:solidFill>
                  <a:srgbClr val="2F2F2F"/>
                </a:solidFill>
                <a:latin typeface="Times New Roman"/>
                <a:cs typeface="Times New Roman"/>
              </a:rPr>
              <a:t> </a:t>
            </a:r>
            <a:r>
              <a:rPr sz="545" spc="38" dirty="0">
                <a:solidFill>
                  <a:srgbClr val="2F2F2F"/>
                </a:solidFill>
                <a:latin typeface="Times New Roman"/>
                <a:cs typeface="Times New Roman"/>
              </a:rPr>
              <a:t>on</a:t>
            </a:r>
            <a:r>
              <a:rPr sz="545" spc="-32" dirty="0">
                <a:solidFill>
                  <a:srgbClr val="2F2F2F"/>
                </a:solidFill>
                <a:latin typeface="Times New Roman"/>
                <a:cs typeface="Times New Roman"/>
              </a:rPr>
              <a:t> </a:t>
            </a:r>
            <a:r>
              <a:rPr sz="545" spc="13" dirty="0">
                <a:solidFill>
                  <a:srgbClr val="2F2F2F"/>
                </a:solidFill>
                <a:latin typeface="Times New Roman"/>
                <a:cs typeface="Times New Roman"/>
              </a:rPr>
              <a:t>the</a:t>
            </a:r>
            <a:r>
              <a:rPr sz="545" spc="-6" dirty="0">
                <a:solidFill>
                  <a:srgbClr val="2F2F2F"/>
                </a:solidFill>
                <a:latin typeface="Times New Roman"/>
                <a:cs typeface="Times New Roman"/>
              </a:rPr>
              <a:t> </a:t>
            </a:r>
            <a:r>
              <a:rPr sz="545" spc="-6" dirty="0">
                <a:solidFill>
                  <a:srgbClr val="414141"/>
                </a:solidFill>
                <a:latin typeface="Times New Roman"/>
                <a:cs typeface="Times New Roman"/>
              </a:rPr>
              <a:t>outcomes.</a:t>
            </a:r>
            <a:endParaRPr sz="545">
              <a:latin typeface="Times New Roman"/>
              <a:cs typeface="Times New Roman"/>
            </a:endParaRPr>
          </a:p>
          <a:p>
            <a:pPr marL="100585" marR="8552" indent="-2443" algn="just">
              <a:lnSpc>
                <a:spcPct val="106100"/>
              </a:lnSpc>
              <a:spcBef>
                <a:spcPts val="22"/>
              </a:spcBef>
            </a:pPr>
            <a:r>
              <a:rPr sz="545" spc="6" dirty="0">
                <a:solidFill>
                  <a:srgbClr val="414141"/>
                </a:solidFill>
                <a:latin typeface="Times New Roman"/>
                <a:cs typeface="Times New Roman"/>
              </a:rPr>
              <a:t>Sharing</a:t>
            </a:r>
            <a:r>
              <a:rPr sz="545" spc="29" dirty="0">
                <a:solidFill>
                  <a:srgbClr val="414141"/>
                </a:solidFill>
                <a:latin typeface="Times New Roman"/>
                <a:cs typeface="Times New Roman"/>
              </a:rPr>
              <a:t> </a:t>
            </a:r>
            <a:r>
              <a:rPr sz="545" dirty="0">
                <a:solidFill>
                  <a:srgbClr val="414141"/>
                </a:solidFill>
                <a:latin typeface="Times New Roman"/>
                <a:cs typeface="Times New Roman"/>
              </a:rPr>
              <a:t>pedagogic</a:t>
            </a:r>
            <a:r>
              <a:rPr sz="545" spc="29" dirty="0">
                <a:solidFill>
                  <a:srgbClr val="414141"/>
                </a:solidFill>
                <a:latin typeface="Times New Roman"/>
                <a:cs typeface="Times New Roman"/>
              </a:rPr>
              <a:t> </a:t>
            </a:r>
            <a:r>
              <a:rPr sz="545" spc="6" dirty="0">
                <a:solidFill>
                  <a:srgbClr val="414141"/>
                </a:solidFill>
                <a:latin typeface="Times New Roman"/>
                <a:cs typeface="Times New Roman"/>
              </a:rPr>
              <a:t>considerations</a:t>
            </a:r>
            <a:r>
              <a:rPr sz="545" spc="-29" dirty="0">
                <a:solidFill>
                  <a:srgbClr val="414141"/>
                </a:solidFill>
                <a:latin typeface="Times New Roman"/>
                <a:cs typeface="Times New Roman"/>
              </a:rPr>
              <a:t> </a:t>
            </a:r>
            <a:r>
              <a:rPr sz="545" spc="6" dirty="0">
                <a:solidFill>
                  <a:srgbClr val="414141"/>
                </a:solidFill>
                <a:latin typeface="Times New Roman"/>
                <a:cs typeface="Times New Roman"/>
              </a:rPr>
              <a:t>as</a:t>
            </a:r>
            <a:r>
              <a:rPr sz="545" spc="45" dirty="0">
                <a:solidFill>
                  <a:srgbClr val="414141"/>
                </a:solidFill>
                <a:latin typeface="Times New Roman"/>
                <a:cs typeface="Times New Roman"/>
              </a:rPr>
              <a:t> </a:t>
            </a:r>
            <a:r>
              <a:rPr sz="545" spc="6" dirty="0">
                <a:solidFill>
                  <a:srgbClr val="414141"/>
                </a:solidFill>
                <a:latin typeface="Times New Roman"/>
                <a:cs typeface="Times New Roman"/>
              </a:rPr>
              <a:t>for</a:t>
            </a:r>
            <a:r>
              <a:rPr sz="545" spc="10" dirty="0">
                <a:solidFill>
                  <a:srgbClr val="414141"/>
                </a:solidFill>
                <a:latin typeface="Times New Roman"/>
                <a:cs typeface="Times New Roman"/>
              </a:rPr>
              <a:t> </a:t>
            </a:r>
            <a:r>
              <a:rPr sz="545" spc="-6" dirty="0">
                <a:solidFill>
                  <a:srgbClr val="414141"/>
                </a:solidFill>
                <a:latin typeface="Times New Roman"/>
                <a:cs typeface="Times New Roman"/>
              </a:rPr>
              <a:t>assignments given.</a:t>
            </a:r>
            <a:endParaRPr sz="545">
              <a:latin typeface="Times New Roman"/>
              <a:cs typeface="Times New Roman"/>
            </a:endParaRPr>
          </a:p>
          <a:p>
            <a:pPr marL="101806" algn="just">
              <a:spcBef>
                <a:spcPts val="42"/>
              </a:spcBef>
            </a:pPr>
            <a:r>
              <a:rPr sz="545" spc="6" dirty="0">
                <a:solidFill>
                  <a:srgbClr val="2F2F2F"/>
                </a:solidFill>
                <a:latin typeface="Times New Roman"/>
                <a:cs typeface="Times New Roman"/>
              </a:rPr>
              <a:t>Mutual</a:t>
            </a:r>
            <a:r>
              <a:rPr sz="545" spc="-16" dirty="0">
                <a:solidFill>
                  <a:srgbClr val="2F2F2F"/>
                </a:solidFill>
                <a:latin typeface="Times New Roman"/>
                <a:cs typeface="Times New Roman"/>
              </a:rPr>
              <a:t> </a:t>
            </a:r>
            <a:r>
              <a:rPr sz="545" spc="6" dirty="0">
                <a:solidFill>
                  <a:srgbClr val="212121"/>
                </a:solidFill>
                <a:latin typeface="Times New Roman"/>
                <a:cs typeface="Times New Roman"/>
              </a:rPr>
              <a:t>learning</a:t>
            </a:r>
            <a:r>
              <a:rPr sz="545" spc="55" dirty="0">
                <a:solidFill>
                  <a:srgbClr val="212121"/>
                </a:solidFill>
                <a:latin typeface="Times New Roman"/>
                <a:cs typeface="Times New Roman"/>
              </a:rPr>
              <a:t> </a:t>
            </a:r>
            <a:r>
              <a:rPr sz="545" spc="6" dirty="0">
                <a:solidFill>
                  <a:srgbClr val="2F2F2F"/>
                </a:solidFill>
                <a:latin typeface="Times New Roman"/>
                <a:cs typeface="Times New Roman"/>
              </a:rPr>
              <a:t>before</a:t>
            </a:r>
            <a:r>
              <a:rPr sz="545" spc="-32" dirty="0">
                <a:solidFill>
                  <a:srgbClr val="2F2F2F"/>
                </a:solidFill>
                <a:latin typeface="Times New Roman"/>
                <a:cs typeface="Times New Roman"/>
              </a:rPr>
              <a:t> </a:t>
            </a:r>
            <a:r>
              <a:rPr sz="545" spc="6" dirty="0">
                <a:solidFill>
                  <a:srgbClr val="414141"/>
                </a:solidFill>
                <a:latin typeface="Times New Roman"/>
                <a:cs typeface="Times New Roman"/>
              </a:rPr>
              <a:t>an</a:t>
            </a:r>
            <a:r>
              <a:rPr sz="545" spc="45" dirty="0">
                <a:solidFill>
                  <a:srgbClr val="414141"/>
                </a:solidFill>
                <a:latin typeface="Times New Roman"/>
                <a:cs typeface="Times New Roman"/>
              </a:rPr>
              <a:t> </a:t>
            </a:r>
            <a:r>
              <a:rPr sz="545" spc="-6" dirty="0">
                <a:solidFill>
                  <a:srgbClr val="414141"/>
                </a:solidFill>
                <a:latin typeface="Times New Roman"/>
                <a:cs typeface="Times New Roman"/>
              </a:rPr>
              <a:t>examination.</a:t>
            </a:r>
            <a:endParaRPr sz="545">
              <a:latin typeface="Times New Roman"/>
              <a:cs typeface="Times New Roman"/>
            </a:endParaRPr>
          </a:p>
        </p:txBody>
      </p:sp>
      <p:sp>
        <p:nvSpPr>
          <p:cNvPr id="53" name="object 53"/>
          <p:cNvSpPr txBox="1"/>
          <p:nvPr/>
        </p:nvSpPr>
        <p:spPr>
          <a:xfrm>
            <a:off x="6389449" y="5951732"/>
            <a:ext cx="103847" cy="106841"/>
          </a:xfrm>
          <a:prstGeom prst="rect">
            <a:avLst/>
          </a:prstGeom>
        </p:spPr>
        <p:txBody>
          <a:bodyPr vert="horz" wrap="square" lIns="0" tIns="8145" rIns="0" bIns="0" rtlCol="0">
            <a:spAutoFit/>
          </a:bodyPr>
          <a:lstStyle/>
          <a:p>
            <a:pPr marL="8145">
              <a:spcBef>
                <a:spcPts val="64"/>
              </a:spcBef>
            </a:pPr>
            <a:r>
              <a:rPr sz="641" spc="-16" dirty="0">
                <a:solidFill>
                  <a:srgbClr val="414141"/>
                </a:solidFill>
                <a:latin typeface="Times New Roman"/>
                <a:cs typeface="Times New Roman"/>
              </a:rPr>
              <a:t>36</a:t>
            </a:r>
            <a:endParaRPr sz="641">
              <a:latin typeface="Times New Roman"/>
              <a:cs typeface="Times New Roman"/>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19607" y="960145"/>
            <a:ext cx="532005" cy="217351"/>
          </a:xfrm>
          <a:prstGeom prst="rect">
            <a:avLst/>
          </a:prstGeom>
        </p:spPr>
      </p:pic>
      <p:pic>
        <p:nvPicPr>
          <p:cNvPr id="4" name="object 4"/>
          <p:cNvPicPr/>
          <p:nvPr/>
        </p:nvPicPr>
        <p:blipFill>
          <a:blip r:embed="rId3" cstate="print"/>
          <a:stretch>
            <a:fillRect/>
          </a:stretch>
        </p:blipFill>
        <p:spPr>
          <a:xfrm>
            <a:off x="4731364" y="2825255"/>
            <a:ext cx="529065" cy="214414"/>
          </a:xfrm>
          <a:prstGeom prst="rect">
            <a:avLst/>
          </a:prstGeom>
        </p:spPr>
      </p:pic>
      <p:sp>
        <p:nvSpPr>
          <p:cNvPr id="5" name="object 5"/>
          <p:cNvSpPr/>
          <p:nvPr/>
        </p:nvSpPr>
        <p:spPr>
          <a:xfrm>
            <a:off x="4660821"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72578"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54943"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8461"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62582" y="86909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0218"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49064" y="87203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47434" y="10600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47434"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47434"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47433" y="165919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47433" y="185304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9191" y="2046903"/>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46125" y="222313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56251" y="2234882"/>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49064"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3312" y="292511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1219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2" y="35066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70053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1" y="389732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4660821" y="407649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30" y="408824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7882" y="459637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29" y="479610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29" y="498995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29" y="518380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35710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73886" y="574774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666700" y="594453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73886" y="595335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txBox="1"/>
          <p:nvPr/>
        </p:nvSpPr>
        <p:spPr>
          <a:xfrm>
            <a:off x="4845211" y="980720"/>
            <a:ext cx="1511285" cy="276229"/>
          </a:xfrm>
          <a:prstGeom prst="rect">
            <a:avLst/>
          </a:prstGeom>
        </p:spPr>
        <p:txBody>
          <a:bodyPr vert="horz" wrap="square" lIns="0" tIns="0" rIns="0" bIns="0" rtlCol="0">
            <a:spAutoFit/>
          </a:bodyPr>
          <a:lstStyle/>
          <a:p>
            <a:pPr marL="918701">
              <a:lnSpc>
                <a:spcPts val="856"/>
              </a:lnSpc>
            </a:pPr>
            <a:r>
              <a:rPr sz="2790" spc="-106" dirty="0">
                <a:solidFill>
                  <a:srgbClr val="1370BA"/>
                </a:solidFill>
              </a:rPr>
              <a:t>■</a:t>
            </a:r>
            <a:r>
              <a:rPr sz="513" spc="-19" dirty="0">
                <a:solidFill>
                  <a:srgbClr val="44697C"/>
                </a:solidFill>
              </a:rPr>
              <a:t>Funde</a:t>
            </a:r>
            <a:r>
              <a:rPr sz="513" spc="48" dirty="0">
                <a:solidFill>
                  <a:srgbClr val="44697C"/>
                </a:solidFill>
              </a:rPr>
              <a:t>d</a:t>
            </a:r>
            <a:r>
              <a:rPr sz="513" spc="-13" dirty="0">
                <a:solidFill>
                  <a:srgbClr val="44697C"/>
                </a:solidFill>
              </a:rPr>
              <a:t>by</a:t>
            </a:r>
            <a:endParaRPr sz="513"/>
          </a:p>
          <a:p>
            <a:pPr marR="3258" algn="r">
              <a:lnSpc>
                <a:spcPts val="333"/>
              </a:lnSpc>
            </a:pPr>
            <a:r>
              <a:rPr sz="513" spc="-61" dirty="0">
                <a:solidFill>
                  <a:srgbClr val="44697C"/>
                </a:solidFill>
              </a:rPr>
              <a:t>theEuropean</a:t>
            </a:r>
            <a:r>
              <a:rPr sz="513" spc="-61" dirty="0">
                <a:solidFill>
                  <a:srgbClr val="345970"/>
                </a:solidFill>
              </a:rPr>
              <a:t>Union</a:t>
            </a:r>
            <a:endParaRPr sz="513"/>
          </a:p>
          <a:p>
            <a:pPr marL="8145">
              <a:spcBef>
                <a:spcPts val="346"/>
              </a:spcBef>
            </a:pPr>
            <a:r>
              <a:rPr sz="545" b="1" spc="19" dirty="0">
                <a:solidFill>
                  <a:srgbClr val="44697C"/>
                </a:solidFill>
                <a:latin typeface="Times New Roman"/>
                <a:cs typeface="Times New Roman"/>
              </a:rPr>
              <a:t>Historicrole</a:t>
            </a:r>
            <a:r>
              <a:rPr sz="545" b="1" spc="-26" dirty="0">
                <a:solidFill>
                  <a:srgbClr val="44697C"/>
                </a:solidFill>
                <a:latin typeface="Times New Roman"/>
                <a:cs typeface="Times New Roman"/>
              </a:rPr>
              <a:t> </a:t>
            </a:r>
            <a:r>
              <a:rPr sz="545" b="1" spc="13" dirty="0">
                <a:solidFill>
                  <a:srgbClr val="44697C"/>
                </a:solidFill>
                <a:latin typeface="Times New Roman"/>
                <a:cs typeface="Times New Roman"/>
              </a:rPr>
              <a:t>play</a:t>
            </a:r>
            <a:r>
              <a:rPr sz="545" b="1" spc="-73" dirty="0">
                <a:solidFill>
                  <a:srgbClr val="44697C"/>
                </a:solidFill>
                <a:latin typeface="Times New Roman"/>
                <a:cs typeface="Times New Roman"/>
              </a:rPr>
              <a:t> </a:t>
            </a:r>
            <a:r>
              <a:rPr sz="545" spc="19" dirty="0">
                <a:solidFill>
                  <a:srgbClr val="626B6E"/>
                </a:solidFill>
                <a:latin typeface="Times New Roman"/>
                <a:cs typeface="Times New Roman"/>
              </a:rPr>
              <a:t>-</a:t>
            </a:r>
            <a:r>
              <a:rPr sz="545" spc="173" dirty="0">
                <a:solidFill>
                  <a:srgbClr val="626B6E"/>
                </a:solidFill>
                <a:latin typeface="Times New Roman"/>
                <a:cs typeface="Times New Roman"/>
              </a:rPr>
              <a:t> </a:t>
            </a:r>
            <a:r>
              <a:rPr sz="545" b="1" spc="19" dirty="0">
                <a:solidFill>
                  <a:srgbClr val="44697C"/>
                </a:solidFill>
                <a:latin typeface="Times New Roman"/>
                <a:cs typeface="Times New Roman"/>
              </a:rPr>
              <a:t>becoming</a:t>
            </a:r>
            <a:r>
              <a:rPr sz="545" b="1" spc="-10" dirty="0">
                <a:solidFill>
                  <a:srgbClr val="44697C"/>
                </a:solidFill>
                <a:latin typeface="Times New Roman"/>
                <a:cs typeface="Times New Roman"/>
              </a:rPr>
              <a:t> </a:t>
            </a:r>
            <a:r>
              <a:rPr sz="449" spc="19" dirty="0">
                <a:solidFill>
                  <a:srgbClr val="44697C"/>
                </a:solidFill>
              </a:rPr>
              <a:t>a</a:t>
            </a:r>
            <a:r>
              <a:rPr sz="449" spc="6" dirty="0">
                <a:solidFill>
                  <a:srgbClr val="44697C"/>
                </a:solidFill>
              </a:rPr>
              <a:t> </a:t>
            </a:r>
            <a:r>
              <a:rPr sz="545" b="1" spc="13" dirty="0">
                <a:solidFill>
                  <a:srgbClr val="44697C"/>
                </a:solidFill>
                <a:latin typeface="Times New Roman"/>
                <a:cs typeface="Times New Roman"/>
              </a:rPr>
              <a:t>gifted</a:t>
            </a:r>
            <a:r>
              <a:rPr sz="545" b="1" spc="-32" dirty="0">
                <a:solidFill>
                  <a:srgbClr val="44697C"/>
                </a:solidFill>
                <a:latin typeface="Times New Roman"/>
                <a:cs typeface="Times New Roman"/>
              </a:rPr>
              <a:t> </a:t>
            </a:r>
            <a:r>
              <a:rPr sz="545" b="1" spc="-6" dirty="0">
                <a:solidFill>
                  <a:srgbClr val="44697C"/>
                </a:solidFill>
                <a:latin typeface="Times New Roman"/>
                <a:cs typeface="Times New Roman"/>
              </a:rPr>
              <a:t>teacher</a:t>
            </a:r>
            <a:endParaRPr sz="545">
              <a:latin typeface="Times New Roman"/>
              <a:cs typeface="Times New Roman"/>
            </a:endParaRPr>
          </a:p>
        </p:txBody>
      </p:sp>
      <p:sp>
        <p:nvSpPr>
          <p:cNvPr id="39" name="object 39"/>
          <p:cNvSpPr txBox="1"/>
          <p:nvPr/>
        </p:nvSpPr>
        <p:spPr>
          <a:xfrm>
            <a:off x="6371650" y="2250887"/>
            <a:ext cx="113621" cy="106841"/>
          </a:xfrm>
          <a:prstGeom prst="rect">
            <a:avLst/>
          </a:prstGeom>
        </p:spPr>
        <p:txBody>
          <a:bodyPr vert="horz" wrap="square" lIns="0" tIns="8145" rIns="0" bIns="0" rtlCol="0">
            <a:spAutoFit/>
          </a:bodyPr>
          <a:lstStyle/>
          <a:p>
            <a:pPr marL="8145">
              <a:spcBef>
                <a:spcPts val="64"/>
              </a:spcBef>
            </a:pPr>
            <a:r>
              <a:rPr sz="641" spc="-16" dirty="0">
                <a:solidFill>
                  <a:srgbClr val="383838"/>
                </a:solidFill>
              </a:rPr>
              <a:t>37</a:t>
            </a:r>
            <a:endParaRPr sz="641"/>
          </a:p>
        </p:txBody>
      </p:sp>
      <p:sp>
        <p:nvSpPr>
          <p:cNvPr id="40" name="object 40"/>
          <p:cNvSpPr txBox="1"/>
          <p:nvPr/>
        </p:nvSpPr>
        <p:spPr>
          <a:xfrm>
            <a:off x="4729029" y="1349902"/>
            <a:ext cx="1653006" cy="1808361"/>
          </a:xfrm>
          <a:prstGeom prst="rect">
            <a:avLst/>
          </a:prstGeom>
        </p:spPr>
        <p:txBody>
          <a:bodyPr vert="horz" wrap="square" lIns="0" tIns="15475" rIns="0" bIns="0" rtlCol="0">
            <a:spAutoFit/>
          </a:bodyPr>
          <a:lstStyle/>
          <a:p>
            <a:pPr marL="8145">
              <a:spcBef>
                <a:spcPts val="122"/>
              </a:spcBef>
            </a:pPr>
            <a:r>
              <a:rPr sz="577" b="1" spc="19" dirty="0">
                <a:solidFill>
                  <a:srgbClr val="383838"/>
                </a:solidFill>
                <a:latin typeface="Times New Roman"/>
                <a:cs typeface="Times New Roman"/>
              </a:rPr>
              <a:t>Goals</a:t>
            </a:r>
            <a:r>
              <a:rPr sz="577" b="1" spc="-35" dirty="0">
                <a:solidFill>
                  <a:srgbClr val="383838"/>
                </a:solidFill>
                <a:latin typeface="Times New Roman"/>
                <a:cs typeface="Times New Roman"/>
              </a:rPr>
              <a:t> </a:t>
            </a:r>
            <a:r>
              <a:rPr sz="577" b="1" spc="19" dirty="0">
                <a:solidFill>
                  <a:srgbClr val="383838"/>
                </a:solidFill>
                <a:latin typeface="Times New Roman"/>
                <a:cs typeface="Times New Roman"/>
              </a:rPr>
              <a:t>of</a:t>
            </a:r>
            <a:r>
              <a:rPr sz="577" b="1" spc="16" dirty="0">
                <a:solidFill>
                  <a:srgbClr val="383838"/>
                </a:solidFill>
                <a:latin typeface="Times New Roman"/>
                <a:cs typeface="Times New Roman"/>
              </a:rPr>
              <a:t> </a:t>
            </a:r>
            <a:r>
              <a:rPr sz="577" b="1" spc="19" dirty="0">
                <a:solidFill>
                  <a:srgbClr val="383838"/>
                </a:solidFill>
                <a:latin typeface="Times New Roman"/>
                <a:cs typeface="Times New Roman"/>
              </a:rPr>
              <a:t>the</a:t>
            </a:r>
            <a:r>
              <a:rPr sz="577" b="1" spc="67" dirty="0">
                <a:solidFill>
                  <a:srgbClr val="383838"/>
                </a:solidFill>
                <a:latin typeface="Times New Roman"/>
                <a:cs typeface="Times New Roman"/>
              </a:rPr>
              <a:t> </a:t>
            </a:r>
            <a:r>
              <a:rPr sz="577" b="1" spc="19" dirty="0">
                <a:solidFill>
                  <a:srgbClr val="383838"/>
                </a:solidFill>
                <a:latin typeface="Times New Roman"/>
                <a:cs typeface="Times New Roman"/>
              </a:rPr>
              <a:t>teaching</a:t>
            </a:r>
            <a:r>
              <a:rPr sz="577" b="1" spc="-67" dirty="0">
                <a:solidFill>
                  <a:srgbClr val="383838"/>
                </a:solidFill>
                <a:latin typeface="Times New Roman"/>
                <a:cs typeface="Times New Roman"/>
              </a:rPr>
              <a:t> </a:t>
            </a:r>
            <a:r>
              <a:rPr sz="577" b="1" spc="-6" dirty="0">
                <a:solidFill>
                  <a:srgbClr val="383838"/>
                </a:solidFill>
                <a:latin typeface="Times New Roman"/>
                <a:cs typeface="Times New Roman"/>
              </a:rPr>
              <a:t>practice:</a:t>
            </a:r>
            <a:endParaRPr sz="577">
              <a:latin typeface="Times New Roman"/>
              <a:cs typeface="Times New Roman"/>
            </a:endParaRPr>
          </a:p>
          <a:p>
            <a:pPr marL="8145">
              <a:spcBef>
                <a:spcPts val="58"/>
              </a:spcBef>
            </a:pPr>
            <a:r>
              <a:rPr sz="385" dirty="0">
                <a:solidFill>
                  <a:srgbClr val="383838"/>
                </a:solidFill>
                <a:latin typeface="Times New Roman"/>
                <a:cs typeface="Times New Roman"/>
              </a:rPr>
              <a:t>1.</a:t>
            </a:r>
            <a:r>
              <a:rPr sz="385" spc="212" dirty="0">
                <a:solidFill>
                  <a:srgbClr val="383838"/>
                </a:solidFill>
                <a:latin typeface="Times New Roman"/>
                <a:cs typeface="Times New Roman"/>
              </a:rPr>
              <a:t> </a:t>
            </a:r>
            <a:r>
              <a:rPr sz="545" dirty="0">
                <a:solidFill>
                  <a:srgbClr val="383838"/>
                </a:solidFill>
                <a:latin typeface="Times New Roman"/>
                <a:cs typeface="Times New Roman"/>
              </a:rPr>
              <a:t>Significant</a:t>
            </a:r>
            <a:r>
              <a:rPr sz="545" spc="-6" dirty="0">
                <a:solidFill>
                  <a:srgbClr val="383838"/>
                </a:solidFill>
                <a:latin typeface="Times New Roman"/>
                <a:cs typeface="Times New Roman"/>
              </a:rPr>
              <a:t> </a:t>
            </a:r>
            <a:r>
              <a:rPr sz="545" dirty="0">
                <a:solidFill>
                  <a:srgbClr val="383838"/>
                </a:solidFill>
                <a:latin typeface="Times New Roman"/>
                <a:cs typeface="Times New Roman"/>
              </a:rPr>
              <a:t>and</a:t>
            </a:r>
            <a:r>
              <a:rPr sz="545" spc="103" dirty="0">
                <a:solidFill>
                  <a:srgbClr val="383838"/>
                </a:solidFill>
                <a:latin typeface="Times New Roman"/>
                <a:cs typeface="Times New Roman"/>
              </a:rPr>
              <a:t> </a:t>
            </a:r>
            <a:r>
              <a:rPr sz="545" dirty="0">
                <a:solidFill>
                  <a:srgbClr val="383838"/>
                </a:solidFill>
                <a:latin typeface="Times New Roman"/>
                <a:cs typeface="Times New Roman"/>
              </a:rPr>
              <a:t>challenging</a:t>
            </a:r>
            <a:r>
              <a:rPr sz="545" spc="6" dirty="0">
                <a:solidFill>
                  <a:srgbClr val="383838"/>
                </a:solidFill>
                <a:latin typeface="Times New Roman"/>
                <a:cs typeface="Times New Roman"/>
              </a:rPr>
              <a:t> </a:t>
            </a:r>
            <a:r>
              <a:rPr sz="545" spc="-6" dirty="0">
                <a:solidFill>
                  <a:srgbClr val="383838"/>
                </a:solidFill>
                <a:latin typeface="Times New Roman"/>
                <a:cs typeface="Times New Roman"/>
              </a:rPr>
              <a:t>learning</a:t>
            </a:r>
            <a:endParaRPr sz="545">
              <a:latin typeface="Times New Roman"/>
              <a:cs typeface="Times New Roman"/>
            </a:endParaRPr>
          </a:p>
          <a:p>
            <a:pPr marL="79001" marR="3258" indent="-66378">
              <a:lnSpc>
                <a:spcPct val="109600"/>
              </a:lnSpc>
            </a:pPr>
            <a:r>
              <a:rPr sz="385" spc="6" dirty="0">
                <a:solidFill>
                  <a:srgbClr val="383838"/>
                </a:solidFill>
                <a:latin typeface="Times New Roman"/>
                <a:cs typeface="Times New Roman"/>
              </a:rPr>
              <a:t>2.</a:t>
            </a:r>
            <a:r>
              <a:rPr sz="385" spc="131" dirty="0">
                <a:solidFill>
                  <a:srgbClr val="383838"/>
                </a:solidFill>
                <a:latin typeface="Times New Roman"/>
                <a:cs typeface="Times New Roman"/>
              </a:rPr>
              <a:t> </a:t>
            </a:r>
            <a:r>
              <a:rPr sz="545" spc="6" dirty="0">
                <a:solidFill>
                  <a:srgbClr val="383838"/>
                </a:solidFill>
                <a:latin typeface="Times New Roman"/>
                <a:cs typeface="Times New Roman"/>
              </a:rPr>
              <a:t>A</a:t>
            </a:r>
            <a:r>
              <a:rPr sz="545" spc="-29" dirty="0">
                <a:solidFill>
                  <a:srgbClr val="383838"/>
                </a:solidFill>
                <a:latin typeface="Times New Roman"/>
                <a:cs typeface="Times New Roman"/>
              </a:rPr>
              <a:t> </a:t>
            </a:r>
            <a:r>
              <a:rPr sz="545" spc="6" dirty="0">
                <a:solidFill>
                  <a:srgbClr val="383838"/>
                </a:solidFill>
                <a:latin typeface="Times New Roman"/>
                <a:cs typeface="Times New Roman"/>
              </a:rPr>
              <a:t>response</a:t>
            </a:r>
            <a:r>
              <a:rPr sz="545" spc="64" dirty="0">
                <a:solidFill>
                  <a:srgbClr val="383838"/>
                </a:solidFill>
                <a:latin typeface="Times New Roman"/>
                <a:cs typeface="Times New Roman"/>
              </a:rPr>
              <a:t> </a:t>
            </a:r>
            <a:r>
              <a:rPr sz="545" spc="6" dirty="0">
                <a:solidFill>
                  <a:srgbClr val="383838"/>
                </a:solidFill>
                <a:latin typeface="Times New Roman"/>
                <a:cs typeface="Times New Roman"/>
              </a:rPr>
              <a:t>to</a:t>
            </a:r>
            <a:r>
              <a:rPr sz="545" spc="-13" dirty="0">
                <a:solidFill>
                  <a:srgbClr val="383838"/>
                </a:solidFill>
                <a:latin typeface="Times New Roman"/>
                <a:cs typeface="Times New Roman"/>
              </a:rPr>
              <a:t> </a:t>
            </a:r>
            <a:r>
              <a:rPr sz="545" spc="6" dirty="0">
                <a:solidFill>
                  <a:srgbClr val="383838"/>
                </a:solidFill>
                <a:latin typeface="Times New Roman"/>
                <a:cs typeface="Times New Roman"/>
              </a:rPr>
              <a:t>the multiple-intelligences</a:t>
            </a:r>
            <a:r>
              <a:rPr sz="545" spc="-71" dirty="0">
                <a:solidFill>
                  <a:srgbClr val="383838"/>
                </a:solidFill>
                <a:latin typeface="Times New Roman"/>
                <a:cs typeface="Times New Roman"/>
              </a:rPr>
              <a:t> </a:t>
            </a:r>
            <a:r>
              <a:rPr sz="545" spc="6" dirty="0">
                <a:solidFill>
                  <a:srgbClr val="4D4D4D"/>
                </a:solidFill>
                <a:latin typeface="Times New Roman"/>
                <a:cs typeface="Times New Roman"/>
              </a:rPr>
              <a:t>and</a:t>
            </a:r>
            <a:r>
              <a:rPr sz="545" spc="87" dirty="0">
                <a:solidFill>
                  <a:srgbClr val="4D4D4D"/>
                </a:solidFill>
                <a:latin typeface="Times New Roman"/>
                <a:cs typeface="Times New Roman"/>
              </a:rPr>
              <a:t> </a:t>
            </a:r>
            <a:r>
              <a:rPr sz="545" spc="6" dirty="0">
                <a:solidFill>
                  <a:srgbClr val="4D4D4D"/>
                </a:solidFill>
                <a:latin typeface="Times New Roman"/>
                <a:cs typeface="Times New Roman"/>
              </a:rPr>
              <a:t>t</a:t>
            </a:r>
            <a:r>
              <a:rPr sz="545" spc="6" dirty="0">
                <a:solidFill>
                  <a:srgbClr val="232323"/>
                </a:solidFill>
                <a:latin typeface="Times New Roman"/>
                <a:cs typeface="Times New Roman"/>
              </a:rPr>
              <a:t>he</a:t>
            </a:r>
            <a:r>
              <a:rPr sz="545" dirty="0">
                <a:solidFill>
                  <a:srgbClr val="232323"/>
                </a:solidFill>
                <a:latin typeface="Times New Roman"/>
                <a:cs typeface="Times New Roman"/>
              </a:rPr>
              <a:t> </a:t>
            </a:r>
            <a:r>
              <a:rPr sz="545" spc="-6" dirty="0">
                <a:solidFill>
                  <a:srgbClr val="4D4D4D"/>
                </a:solidFill>
                <a:latin typeface="Times New Roman"/>
                <a:cs typeface="Times New Roman"/>
              </a:rPr>
              <a:t>scope </a:t>
            </a:r>
            <a:r>
              <a:rPr sz="545" dirty="0">
                <a:solidFill>
                  <a:srgbClr val="4D4D4D"/>
                </a:solidFill>
                <a:latin typeface="Times New Roman"/>
                <a:cs typeface="Times New Roman"/>
              </a:rPr>
              <a:t>of</a:t>
            </a:r>
            <a:r>
              <a:rPr sz="545" spc="29" dirty="0">
                <a:solidFill>
                  <a:srgbClr val="4D4D4D"/>
                </a:solidFill>
                <a:latin typeface="Times New Roman"/>
                <a:cs typeface="Times New Roman"/>
              </a:rPr>
              <a:t> </a:t>
            </a:r>
            <a:r>
              <a:rPr sz="545" dirty="0">
                <a:solidFill>
                  <a:srgbClr val="383838"/>
                </a:solidFill>
                <a:latin typeface="Times New Roman"/>
                <a:cs typeface="Times New Roman"/>
              </a:rPr>
              <a:t>roles</a:t>
            </a:r>
            <a:r>
              <a:rPr sz="545" spc="-35" dirty="0">
                <a:solidFill>
                  <a:srgbClr val="383838"/>
                </a:solidFill>
                <a:latin typeface="Times New Roman"/>
                <a:cs typeface="Times New Roman"/>
              </a:rPr>
              <a:t> </a:t>
            </a:r>
            <a:r>
              <a:rPr sz="545" dirty="0">
                <a:solidFill>
                  <a:srgbClr val="383838"/>
                </a:solidFill>
                <a:latin typeface="Times New Roman"/>
                <a:cs typeface="Times New Roman"/>
              </a:rPr>
              <a:t>in</a:t>
            </a:r>
            <a:r>
              <a:rPr sz="545" spc="3" dirty="0">
                <a:solidFill>
                  <a:srgbClr val="383838"/>
                </a:solidFill>
                <a:latin typeface="Times New Roman"/>
                <a:cs typeface="Times New Roman"/>
              </a:rPr>
              <a:t> </a:t>
            </a:r>
            <a:r>
              <a:rPr sz="545" dirty="0">
                <a:solidFill>
                  <a:srgbClr val="383838"/>
                </a:solidFill>
                <a:latin typeface="Times New Roman"/>
                <a:cs typeface="Times New Roman"/>
              </a:rPr>
              <a:t>the</a:t>
            </a:r>
            <a:r>
              <a:rPr sz="545" spc="58" dirty="0">
                <a:solidFill>
                  <a:srgbClr val="383838"/>
                </a:solidFill>
                <a:latin typeface="Times New Roman"/>
                <a:cs typeface="Times New Roman"/>
              </a:rPr>
              <a:t> </a:t>
            </a:r>
            <a:r>
              <a:rPr sz="545" spc="-6" dirty="0">
                <a:solidFill>
                  <a:srgbClr val="4D4D4D"/>
                </a:solidFill>
                <a:latin typeface="Times New Roman"/>
                <a:cs typeface="Times New Roman"/>
              </a:rPr>
              <a:t>class</a:t>
            </a:r>
            <a:r>
              <a:rPr sz="545" spc="-6" dirty="0">
                <a:solidFill>
                  <a:srgbClr val="080808"/>
                </a:solidFill>
                <a:latin typeface="Times New Roman"/>
                <a:cs typeface="Times New Roman"/>
              </a:rPr>
              <a:t>.</a:t>
            </a:r>
            <a:endParaRPr sz="545">
              <a:latin typeface="Times New Roman"/>
              <a:cs typeface="Times New Roman"/>
            </a:endParaRPr>
          </a:p>
          <a:p>
            <a:pPr marL="77373" indent="-66378">
              <a:spcBef>
                <a:spcPts val="87"/>
              </a:spcBef>
              <a:buAutoNum type="arabicPeriod" startAt="3"/>
              <a:tabLst>
                <a:tab pos="77373" algn="l"/>
              </a:tabLst>
            </a:pPr>
            <a:r>
              <a:rPr sz="545" dirty="0">
                <a:solidFill>
                  <a:srgbClr val="383838"/>
                </a:solidFill>
                <a:latin typeface="Times New Roman"/>
                <a:cs typeface="Times New Roman"/>
              </a:rPr>
              <a:t>An</a:t>
            </a:r>
            <a:r>
              <a:rPr sz="545" spc="10" dirty="0">
                <a:solidFill>
                  <a:srgbClr val="383838"/>
                </a:solidFill>
                <a:latin typeface="Times New Roman"/>
                <a:cs typeface="Times New Roman"/>
              </a:rPr>
              <a:t> </a:t>
            </a:r>
            <a:r>
              <a:rPr sz="545" dirty="0">
                <a:solidFill>
                  <a:srgbClr val="383838"/>
                </a:solidFill>
                <a:latin typeface="Times New Roman"/>
                <a:cs typeface="Times New Roman"/>
              </a:rPr>
              <a:t>opportunity</a:t>
            </a:r>
            <a:r>
              <a:rPr sz="545" spc="64" dirty="0">
                <a:solidFill>
                  <a:srgbClr val="383838"/>
                </a:solidFill>
                <a:latin typeface="Times New Roman"/>
                <a:cs typeface="Times New Roman"/>
              </a:rPr>
              <a:t> </a:t>
            </a:r>
            <a:r>
              <a:rPr sz="545" dirty="0">
                <a:solidFill>
                  <a:srgbClr val="383838"/>
                </a:solidFill>
                <a:latin typeface="Times New Roman"/>
                <a:cs typeface="Times New Roman"/>
              </a:rPr>
              <a:t>to</a:t>
            </a:r>
            <a:r>
              <a:rPr sz="545" spc="71" dirty="0">
                <a:solidFill>
                  <a:srgbClr val="383838"/>
                </a:solidFill>
                <a:latin typeface="Times New Roman"/>
                <a:cs typeface="Times New Roman"/>
              </a:rPr>
              <a:t> </a:t>
            </a:r>
            <a:r>
              <a:rPr sz="545" dirty="0">
                <a:solidFill>
                  <a:srgbClr val="383838"/>
                </a:solidFill>
                <a:latin typeface="Times New Roman"/>
                <a:cs typeface="Times New Roman"/>
              </a:rPr>
              <a:t>inter-related</a:t>
            </a:r>
            <a:r>
              <a:rPr sz="545" spc="157" dirty="0">
                <a:solidFill>
                  <a:srgbClr val="383838"/>
                </a:solidFill>
                <a:latin typeface="Times New Roman"/>
                <a:cs typeface="Times New Roman"/>
              </a:rPr>
              <a:t> </a:t>
            </a:r>
            <a:r>
              <a:rPr sz="545" dirty="0">
                <a:solidFill>
                  <a:srgbClr val="383838"/>
                </a:solidFill>
                <a:latin typeface="Times New Roman"/>
                <a:cs typeface="Times New Roman"/>
              </a:rPr>
              <a:t>work</a:t>
            </a:r>
            <a:r>
              <a:rPr sz="545" spc="48" dirty="0">
                <a:solidFill>
                  <a:srgbClr val="383838"/>
                </a:solidFill>
                <a:latin typeface="Times New Roman"/>
                <a:cs typeface="Times New Roman"/>
              </a:rPr>
              <a:t> </a:t>
            </a:r>
            <a:r>
              <a:rPr sz="545" dirty="0">
                <a:solidFill>
                  <a:srgbClr val="383838"/>
                </a:solidFill>
                <a:latin typeface="Times New Roman"/>
                <a:cs typeface="Times New Roman"/>
              </a:rPr>
              <a:t>among</a:t>
            </a:r>
            <a:r>
              <a:rPr sz="545" spc="-3" dirty="0">
                <a:solidFill>
                  <a:srgbClr val="383838"/>
                </a:solidFill>
                <a:latin typeface="Times New Roman"/>
                <a:cs typeface="Times New Roman"/>
              </a:rPr>
              <a:t> </a:t>
            </a:r>
            <a:r>
              <a:rPr sz="545" dirty="0">
                <a:solidFill>
                  <a:srgbClr val="383838"/>
                </a:solidFill>
                <a:latin typeface="Times New Roman"/>
                <a:cs typeface="Times New Roman"/>
              </a:rPr>
              <a:t>the</a:t>
            </a:r>
            <a:r>
              <a:rPr sz="545" spc="138" dirty="0">
                <a:solidFill>
                  <a:srgbClr val="383838"/>
                </a:solidFill>
                <a:latin typeface="Times New Roman"/>
                <a:cs typeface="Times New Roman"/>
              </a:rPr>
              <a:t> </a:t>
            </a:r>
            <a:r>
              <a:rPr sz="545" spc="-6" dirty="0">
                <a:solidFill>
                  <a:srgbClr val="4D4D4D"/>
                </a:solidFill>
                <a:latin typeface="Times New Roman"/>
                <a:cs typeface="Times New Roman"/>
              </a:rPr>
              <a:t>gifte</a:t>
            </a:r>
            <a:r>
              <a:rPr sz="545" spc="-6" dirty="0">
                <a:solidFill>
                  <a:srgbClr val="232323"/>
                </a:solidFill>
                <a:latin typeface="Times New Roman"/>
                <a:cs typeface="Times New Roman"/>
              </a:rPr>
              <a:t>d</a:t>
            </a:r>
            <a:endParaRPr sz="545">
              <a:latin typeface="Times New Roman"/>
              <a:cs typeface="Times New Roman"/>
            </a:endParaRPr>
          </a:p>
          <a:p>
            <a:pPr marL="78595">
              <a:spcBef>
                <a:spcPts val="38"/>
              </a:spcBef>
            </a:pPr>
            <a:r>
              <a:rPr sz="545" spc="6" dirty="0">
                <a:solidFill>
                  <a:srgbClr val="4D4D4D"/>
                </a:solidFill>
                <a:latin typeface="Times New Roman"/>
                <a:cs typeface="Times New Roman"/>
              </a:rPr>
              <a:t>-</a:t>
            </a:r>
            <a:r>
              <a:rPr sz="545" spc="205" dirty="0">
                <a:solidFill>
                  <a:srgbClr val="4D4D4D"/>
                </a:solidFill>
                <a:latin typeface="Times New Roman"/>
                <a:cs typeface="Times New Roman"/>
              </a:rPr>
              <a:t> </a:t>
            </a:r>
            <a:r>
              <a:rPr sz="545" spc="6" dirty="0">
                <a:solidFill>
                  <a:srgbClr val="383838"/>
                </a:solidFill>
                <a:latin typeface="Times New Roman"/>
                <a:cs typeface="Times New Roman"/>
              </a:rPr>
              <a:t>nurtw.ing</a:t>
            </a:r>
            <a:r>
              <a:rPr sz="545" spc="-26" dirty="0">
                <a:solidFill>
                  <a:srgbClr val="383838"/>
                </a:solidFill>
                <a:latin typeface="Times New Roman"/>
                <a:cs typeface="Times New Roman"/>
              </a:rPr>
              <a:t> </a:t>
            </a:r>
            <a:r>
              <a:rPr sz="545" spc="6" dirty="0">
                <a:solidFill>
                  <a:srgbClr val="383838"/>
                </a:solidFill>
                <a:latin typeface="Times New Roman"/>
                <a:cs typeface="Times New Roman"/>
              </a:rPr>
              <a:t>social</a:t>
            </a:r>
            <a:r>
              <a:rPr sz="545" spc="-45" dirty="0">
                <a:solidFill>
                  <a:srgbClr val="383838"/>
                </a:solidFill>
                <a:latin typeface="Times New Roman"/>
                <a:cs typeface="Times New Roman"/>
              </a:rPr>
              <a:t> </a:t>
            </a:r>
            <a:r>
              <a:rPr sz="545" spc="-6" dirty="0">
                <a:solidFill>
                  <a:srgbClr val="383838"/>
                </a:solidFill>
                <a:latin typeface="Times New Roman"/>
                <a:cs typeface="Times New Roman"/>
              </a:rPr>
              <a:t>aspects.</a:t>
            </a:r>
            <a:endParaRPr sz="545">
              <a:latin typeface="Times New Roman"/>
              <a:cs typeface="Times New Roman"/>
            </a:endParaRPr>
          </a:p>
          <a:p>
            <a:pPr marL="79816" indent="-67192">
              <a:spcBef>
                <a:spcPts val="38"/>
              </a:spcBef>
              <a:buClr>
                <a:srgbClr val="4D4D4D"/>
              </a:buClr>
              <a:buAutoNum type="arabicPeriod" startAt="4"/>
              <a:tabLst>
                <a:tab pos="79816" algn="l"/>
              </a:tabLst>
            </a:pPr>
            <a:r>
              <a:rPr sz="545" dirty="0">
                <a:solidFill>
                  <a:srgbClr val="383838"/>
                </a:solidFill>
                <a:latin typeface="Times New Roman"/>
                <a:cs typeface="Times New Roman"/>
              </a:rPr>
              <a:t>Responding</a:t>
            </a:r>
            <a:r>
              <a:rPr sz="545" spc="55" dirty="0">
                <a:solidFill>
                  <a:srgbClr val="383838"/>
                </a:solidFill>
                <a:latin typeface="Times New Roman"/>
                <a:cs typeface="Times New Roman"/>
              </a:rPr>
              <a:t> </a:t>
            </a:r>
            <a:r>
              <a:rPr sz="545" dirty="0">
                <a:solidFill>
                  <a:srgbClr val="383838"/>
                </a:solidFill>
                <a:latin typeface="Times New Roman"/>
                <a:cs typeface="Times New Roman"/>
              </a:rPr>
              <a:t>to</a:t>
            </a:r>
            <a:r>
              <a:rPr sz="545" spc="61" dirty="0">
                <a:solidFill>
                  <a:srgbClr val="383838"/>
                </a:solidFill>
                <a:latin typeface="Times New Roman"/>
                <a:cs typeface="Times New Roman"/>
              </a:rPr>
              <a:t> </a:t>
            </a:r>
            <a:r>
              <a:rPr sz="545" dirty="0">
                <a:solidFill>
                  <a:srgbClr val="383838"/>
                </a:solidFill>
                <a:latin typeface="Times New Roman"/>
                <a:cs typeface="Times New Roman"/>
              </a:rPr>
              <a:t>the</a:t>
            </a:r>
            <a:r>
              <a:rPr sz="545" spc="115" dirty="0">
                <a:solidFill>
                  <a:srgbClr val="383838"/>
                </a:solidFill>
                <a:latin typeface="Times New Roman"/>
                <a:cs typeface="Times New Roman"/>
              </a:rPr>
              <a:t> </a:t>
            </a:r>
            <a:r>
              <a:rPr sz="545" dirty="0">
                <a:solidFill>
                  <a:srgbClr val="383838"/>
                </a:solidFill>
                <a:latin typeface="Times New Roman"/>
                <a:cs typeface="Times New Roman"/>
              </a:rPr>
              <a:t>gifted</a:t>
            </a:r>
            <a:r>
              <a:rPr sz="545" spc="22" dirty="0">
                <a:solidFill>
                  <a:srgbClr val="383838"/>
                </a:solidFill>
                <a:latin typeface="Times New Roman"/>
                <a:cs typeface="Times New Roman"/>
              </a:rPr>
              <a:t> </a:t>
            </a:r>
            <a:r>
              <a:rPr sz="545" dirty="0">
                <a:solidFill>
                  <a:srgbClr val="383838"/>
                </a:solidFill>
                <a:latin typeface="Times New Roman"/>
                <a:cs typeface="Times New Roman"/>
              </a:rPr>
              <a:t>need</a:t>
            </a:r>
            <a:r>
              <a:rPr sz="545" spc="-32" dirty="0">
                <a:solidFill>
                  <a:srgbClr val="383838"/>
                </a:solidFill>
                <a:latin typeface="Times New Roman"/>
                <a:cs typeface="Times New Roman"/>
              </a:rPr>
              <a:t> </a:t>
            </a:r>
            <a:r>
              <a:rPr sz="545" dirty="0">
                <a:solidFill>
                  <a:srgbClr val="383838"/>
                </a:solidFill>
                <a:latin typeface="Times New Roman"/>
                <a:cs typeface="Times New Roman"/>
              </a:rPr>
              <a:t>for</a:t>
            </a:r>
            <a:r>
              <a:rPr sz="545" spc="22" dirty="0">
                <a:solidFill>
                  <a:srgbClr val="383838"/>
                </a:solidFill>
                <a:latin typeface="Times New Roman"/>
                <a:cs typeface="Times New Roman"/>
              </a:rPr>
              <a:t> </a:t>
            </a:r>
            <a:r>
              <a:rPr sz="545" spc="-6" dirty="0">
                <a:solidFill>
                  <a:srgbClr val="383838"/>
                </a:solidFill>
                <a:latin typeface="Times New Roman"/>
                <a:cs typeface="Times New Roman"/>
              </a:rPr>
              <a:t>autonomy.</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45"/>
              </a:spcBef>
            </a:pPr>
            <a:endParaRPr sz="545">
              <a:latin typeface="Times New Roman"/>
              <a:cs typeface="Times New Roman"/>
            </a:endParaRPr>
          </a:p>
          <a:p>
            <a:pPr marL="1038018">
              <a:lnSpc>
                <a:spcPts val="3056"/>
              </a:lnSpc>
            </a:pPr>
            <a:r>
              <a:rPr sz="2790" spc="-109" dirty="0">
                <a:solidFill>
                  <a:srgbClr val="1370BA"/>
                </a:solidFill>
              </a:rPr>
              <a:t>■</a:t>
            </a:r>
            <a:r>
              <a:rPr sz="513" spc="-13" dirty="0">
                <a:solidFill>
                  <a:srgbClr val="44697C"/>
                </a:solidFill>
              </a:rPr>
              <a:t>Funde</a:t>
            </a:r>
            <a:r>
              <a:rPr sz="513" spc="48" dirty="0">
                <a:solidFill>
                  <a:srgbClr val="44697C"/>
                </a:solidFill>
              </a:rPr>
              <a:t>d</a:t>
            </a:r>
            <a:r>
              <a:rPr sz="513" spc="-6" dirty="0">
                <a:solidFill>
                  <a:srgbClr val="44697C"/>
                </a:solidFill>
              </a:rPr>
              <a:t>by</a:t>
            </a:r>
            <a:endParaRPr sz="513"/>
          </a:p>
          <a:p>
            <a:pPr marR="10995" algn="r">
              <a:lnSpc>
                <a:spcPts val="324"/>
              </a:lnSpc>
            </a:pPr>
            <a:r>
              <a:rPr sz="513" spc="-55" dirty="0">
                <a:solidFill>
                  <a:srgbClr val="44697C"/>
                </a:solidFill>
              </a:rPr>
              <a:t>theEuropeanUn</a:t>
            </a:r>
            <a:r>
              <a:rPr sz="513" spc="-55" dirty="0">
                <a:solidFill>
                  <a:srgbClr val="698A9C"/>
                </a:solidFill>
              </a:rPr>
              <a:t>i</a:t>
            </a:r>
            <a:r>
              <a:rPr sz="513" spc="-55" dirty="0">
                <a:solidFill>
                  <a:srgbClr val="44697C"/>
                </a:solidFill>
              </a:rPr>
              <a:t>on</a:t>
            </a:r>
            <a:endParaRPr sz="513"/>
          </a:p>
          <a:p>
            <a:pPr marL="127054">
              <a:spcBef>
                <a:spcPts val="372"/>
              </a:spcBef>
            </a:pPr>
            <a:r>
              <a:rPr sz="545" b="1" spc="19" dirty="0">
                <a:solidFill>
                  <a:srgbClr val="44697C"/>
                </a:solidFill>
                <a:latin typeface="Times New Roman"/>
                <a:cs typeface="Times New Roman"/>
              </a:rPr>
              <a:t>Historic</a:t>
            </a:r>
            <a:r>
              <a:rPr sz="545" b="1" spc="-80" dirty="0">
                <a:solidFill>
                  <a:srgbClr val="44697C"/>
                </a:solidFill>
                <a:latin typeface="Times New Roman"/>
                <a:cs typeface="Times New Roman"/>
              </a:rPr>
              <a:t> </a:t>
            </a:r>
            <a:r>
              <a:rPr sz="545" b="1" spc="19" dirty="0">
                <a:solidFill>
                  <a:srgbClr val="44697C"/>
                </a:solidFill>
                <a:latin typeface="Times New Roman"/>
                <a:cs typeface="Times New Roman"/>
              </a:rPr>
              <a:t>role</a:t>
            </a:r>
            <a:r>
              <a:rPr sz="545" b="1" spc="-45" dirty="0">
                <a:solidFill>
                  <a:srgbClr val="44697C"/>
                </a:solidFill>
                <a:latin typeface="Times New Roman"/>
                <a:cs typeface="Times New Roman"/>
              </a:rPr>
              <a:t> </a:t>
            </a:r>
            <a:r>
              <a:rPr sz="545" b="1" spc="19" dirty="0">
                <a:solidFill>
                  <a:srgbClr val="44697C"/>
                </a:solidFill>
                <a:latin typeface="Times New Roman"/>
                <a:cs typeface="Times New Roman"/>
              </a:rPr>
              <a:t>play</a:t>
            </a:r>
            <a:r>
              <a:rPr sz="545" b="1" spc="-73" dirty="0">
                <a:solidFill>
                  <a:srgbClr val="44697C"/>
                </a:solidFill>
                <a:latin typeface="Times New Roman"/>
                <a:cs typeface="Times New Roman"/>
              </a:rPr>
              <a:t> </a:t>
            </a:r>
            <a:r>
              <a:rPr sz="545" spc="19" dirty="0">
                <a:solidFill>
                  <a:srgbClr val="698A9C"/>
                </a:solidFill>
                <a:latin typeface="Times New Roman"/>
                <a:cs typeface="Times New Roman"/>
              </a:rPr>
              <a:t>-</a:t>
            </a:r>
            <a:r>
              <a:rPr sz="545" spc="167" dirty="0">
                <a:solidFill>
                  <a:srgbClr val="698A9C"/>
                </a:solidFill>
                <a:latin typeface="Times New Roman"/>
                <a:cs typeface="Times New Roman"/>
              </a:rPr>
              <a:t> </a:t>
            </a:r>
            <a:r>
              <a:rPr sz="545" b="1" spc="19" dirty="0">
                <a:solidFill>
                  <a:srgbClr val="44697C"/>
                </a:solidFill>
                <a:latin typeface="Times New Roman"/>
                <a:cs typeface="Times New Roman"/>
              </a:rPr>
              <a:t>becoming</a:t>
            </a:r>
            <a:r>
              <a:rPr sz="545" b="1" spc="-48" dirty="0">
                <a:solidFill>
                  <a:srgbClr val="44697C"/>
                </a:solidFill>
                <a:latin typeface="Times New Roman"/>
                <a:cs typeface="Times New Roman"/>
              </a:rPr>
              <a:t> </a:t>
            </a:r>
            <a:r>
              <a:rPr sz="545" b="1" spc="19" dirty="0">
                <a:solidFill>
                  <a:srgbClr val="44697C"/>
                </a:solidFill>
                <a:latin typeface="Times New Roman"/>
                <a:cs typeface="Times New Roman"/>
              </a:rPr>
              <a:t>a</a:t>
            </a:r>
            <a:r>
              <a:rPr sz="545" b="1" spc="-26" dirty="0">
                <a:solidFill>
                  <a:srgbClr val="44697C"/>
                </a:solidFill>
                <a:latin typeface="Times New Roman"/>
                <a:cs typeface="Times New Roman"/>
              </a:rPr>
              <a:t> </a:t>
            </a:r>
            <a:r>
              <a:rPr sz="545" b="1" spc="13" dirty="0">
                <a:solidFill>
                  <a:srgbClr val="44697C"/>
                </a:solidFill>
                <a:latin typeface="Times New Roman"/>
                <a:cs typeface="Times New Roman"/>
              </a:rPr>
              <a:t>gifted</a:t>
            </a:r>
            <a:r>
              <a:rPr sz="545" b="1" spc="-6" dirty="0">
                <a:solidFill>
                  <a:srgbClr val="44697C"/>
                </a:solidFill>
                <a:latin typeface="Times New Roman"/>
                <a:cs typeface="Times New Roman"/>
              </a:rPr>
              <a:t> teacher</a:t>
            </a:r>
            <a:endParaRPr sz="545">
              <a:latin typeface="Times New Roman"/>
              <a:cs typeface="Times New Roman"/>
            </a:endParaRPr>
          </a:p>
        </p:txBody>
      </p:sp>
      <p:sp>
        <p:nvSpPr>
          <p:cNvPr id="41" name="object 41"/>
          <p:cNvSpPr txBox="1"/>
          <p:nvPr/>
        </p:nvSpPr>
        <p:spPr>
          <a:xfrm>
            <a:off x="4784666" y="3178382"/>
            <a:ext cx="1541828" cy="637692"/>
          </a:xfrm>
          <a:prstGeom prst="rect">
            <a:avLst/>
          </a:prstGeom>
        </p:spPr>
        <p:txBody>
          <a:bodyPr vert="horz" wrap="square" lIns="0" tIns="8145" rIns="0" bIns="0" rtlCol="0">
            <a:spAutoFit/>
          </a:bodyPr>
          <a:lstStyle/>
          <a:p>
            <a:pPr marL="9773">
              <a:spcBef>
                <a:spcPts val="64"/>
              </a:spcBef>
            </a:pPr>
            <a:r>
              <a:rPr sz="577" b="1" spc="19" dirty="0">
                <a:solidFill>
                  <a:srgbClr val="383838"/>
                </a:solidFill>
                <a:latin typeface="Times New Roman"/>
                <a:cs typeface="Times New Roman"/>
              </a:rPr>
              <a:t>Basic</a:t>
            </a:r>
            <a:r>
              <a:rPr sz="577" b="1" spc="-55" dirty="0">
                <a:solidFill>
                  <a:srgbClr val="383838"/>
                </a:solidFill>
                <a:latin typeface="Times New Roman"/>
                <a:cs typeface="Times New Roman"/>
              </a:rPr>
              <a:t> </a:t>
            </a:r>
            <a:r>
              <a:rPr sz="577" b="1" spc="19" dirty="0">
                <a:solidFill>
                  <a:srgbClr val="383838"/>
                </a:solidFill>
                <a:latin typeface="Times New Roman"/>
                <a:cs typeface="Times New Roman"/>
              </a:rPr>
              <a:t>principle</a:t>
            </a:r>
            <a:r>
              <a:rPr sz="577" b="1" spc="-3" dirty="0">
                <a:solidFill>
                  <a:srgbClr val="383838"/>
                </a:solidFill>
                <a:latin typeface="Times New Roman"/>
                <a:cs typeface="Times New Roman"/>
              </a:rPr>
              <a:t> </a:t>
            </a:r>
            <a:r>
              <a:rPr sz="577" b="1" spc="19" dirty="0">
                <a:solidFill>
                  <a:srgbClr val="383838"/>
                </a:solidFill>
                <a:latin typeface="Times New Roman"/>
                <a:cs typeface="Times New Roman"/>
              </a:rPr>
              <a:t>of</a:t>
            </a:r>
            <a:r>
              <a:rPr sz="577" b="1" spc="29" dirty="0">
                <a:solidFill>
                  <a:srgbClr val="383838"/>
                </a:solidFill>
                <a:latin typeface="Times New Roman"/>
                <a:cs typeface="Times New Roman"/>
              </a:rPr>
              <a:t> </a:t>
            </a:r>
            <a:r>
              <a:rPr sz="577" b="1" spc="19" dirty="0">
                <a:solidFill>
                  <a:srgbClr val="232323"/>
                </a:solidFill>
                <a:latin typeface="Times New Roman"/>
                <a:cs typeface="Times New Roman"/>
              </a:rPr>
              <a:t>the</a:t>
            </a:r>
            <a:r>
              <a:rPr sz="577" b="1" spc="55" dirty="0">
                <a:solidFill>
                  <a:srgbClr val="232323"/>
                </a:solidFill>
                <a:latin typeface="Times New Roman"/>
                <a:cs typeface="Times New Roman"/>
              </a:rPr>
              <a:t> </a:t>
            </a:r>
            <a:r>
              <a:rPr sz="577" b="1" spc="19" dirty="0">
                <a:solidFill>
                  <a:srgbClr val="232323"/>
                </a:solidFill>
                <a:latin typeface="Times New Roman"/>
                <a:cs typeface="Times New Roman"/>
              </a:rPr>
              <a:t>teaching</a:t>
            </a:r>
            <a:r>
              <a:rPr sz="577" b="1" spc="-22" dirty="0">
                <a:solidFill>
                  <a:srgbClr val="232323"/>
                </a:solidFill>
                <a:latin typeface="Times New Roman"/>
                <a:cs typeface="Times New Roman"/>
              </a:rPr>
              <a:t> </a:t>
            </a:r>
            <a:r>
              <a:rPr sz="577" b="1" spc="-6" dirty="0">
                <a:solidFill>
                  <a:srgbClr val="232323"/>
                </a:solidFill>
                <a:latin typeface="Times New Roman"/>
                <a:cs typeface="Times New Roman"/>
              </a:rPr>
              <a:t>practic</a:t>
            </a:r>
            <a:r>
              <a:rPr sz="577" b="1" spc="-6" dirty="0">
                <a:solidFill>
                  <a:srgbClr val="4D4D4D"/>
                </a:solidFill>
                <a:latin typeface="Times New Roman"/>
                <a:cs typeface="Times New Roman"/>
              </a:rPr>
              <a:t>e:</a:t>
            </a:r>
            <a:endParaRPr sz="577">
              <a:latin typeface="Times New Roman"/>
              <a:cs typeface="Times New Roman"/>
            </a:endParaRPr>
          </a:p>
          <a:p>
            <a:pPr marL="81037" marR="3258" indent="-73301">
              <a:lnSpc>
                <a:spcPts val="693"/>
              </a:lnSpc>
            </a:pPr>
            <a:r>
              <a:rPr sz="417" spc="6" dirty="0">
                <a:solidFill>
                  <a:srgbClr val="383838"/>
                </a:solidFill>
                <a:latin typeface="Times New Roman"/>
                <a:cs typeface="Times New Roman"/>
              </a:rPr>
              <a:t>1.</a:t>
            </a:r>
            <a:r>
              <a:rPr sz="417" spc="176" dirty="0">
                <a:solidFill>
                  <a:srgbClr val="383838"/>
                </a:solidFill>
                <a:latin typeface="Times New Roman"/>
                <a:cs typeface="Times New Roman"/>
              </a:rPr>
              <a:t> </a:t>
            </a:r>
            <a:r>
              <a:rPr sz="545" spc="6" dirty="0">
                <a:solidFill>
                  <a:srgbClr val="383838"/>
                </a:solidFill>
                <a:latin typeface="Times New Roman"/>
                <a:cs typeface="Times New Roman"/>
              </a:rPr>
              <a:t>Pupils</a:t>
            </a:r>
            <a:r>
              <a:rPr sz="545" spc="-16" dirty="0">
                <a:solidFill>
                  <a:srgbClr val="383838"/>
                </a:solidFill>
                <a:latin typeface="Times New Roman"/>
                <a:cs typeface="Times New Roman"/>
              </a:rPr>
              <a:t> </a:t>
            </a:r>
            <a:r>
              <a:rPr sz="545" spc="6" dirty="0">
                <a:solidFill>
                  <a:srgbClr val="383838"/>
                </a:solidFill>
                <a:latin typeface="Times New Roman"/>
                <a:cs typeface="Times New Roman"/>
              </a:rPr>
              <a:t>work</a:t>
            </a:r>
            <a:r>
              <a:rPr sz="545" spc="-10" dirty="0">
                <a:solidFill>
                  <a:srgbClr val="383838"/>
                </a:solidFill>
                <a:latin typeface="Times New Roman"/>
                <a:cs typeface="Times New Roman"/>
              </a:rPr>
              <a:t> </a:t>
            </a:r>
            <a:r>
              <a:rPr sz="545" spc="6" dirty="0">
                <a:solidFill>
                  <a:srgbClr val="383838"/>
                </a:solidFill>
                <a:latin typeface="Times New Roman"/>
                <a:cs typeface="Times New Roman"/>
              </a:rPr>
              <a:t>in</a:t>
            </a:r>
            <a:r>
              <a:rPr sz="545" spc="38" dirty="0">
                <a:solidFill>
                  <a:srgbClr val="383838"/>
                </a:solidFill>
                <a:latin typeface="Times New Roman"/>
                <a:cs typeface="Times New Roman"/>
              </a:rPr>
              <a:t> </a:t>
            </a:r>
            <a:r>
              <a:rPr sz="545" spc="6" dirty="0">
                <a:solidFill>
                  <a:srgbClr val="383838"/>
                </a:solidFill>
                <a:latin typeface="Times New Roman"/>
                <a:cs typeface="Times New Roman"/>
              </a:rPr>
              <a:t>teams,</a:t>
            </a:r>
            <a:r>
              <a:rPr sz="545" spc="-19" dirty="0">
                <a:solidFill>
                  <a:srgbClr val="383838"/>
                </a:solidFill>
                <a:latin typeface="Times New Roman"/>
                <a:cs typeface="Times New Roman"/>
              </a:rPr>
              <a:t> </a:t>
            </a:r>
            <a:r>
              <a:rPr sz="545" spc="6" dirty="0">
                <a:solidFill>
                  <a:srgbClr val="383838"/>
                </a:solidFill>
                <a:latin typeface="Times New Roman"/>
                <a:cs typeface="Times New Roman"/>
              </a:rPr>
              <a:t>conduct</a:t>
            </a:r>
            <a:r>
              <a:rPr sz="545" spc="10" dirty="0">
                <a:solidFill>
                  <a:srgbClr val="383838"/>
                </a:solidFill>
                <a:latin typeface="Times New Roman"/>
                <a:cs typeface="Times New Roman"/>
              </a:rPr>
              <a:t> </a:t>
            </a:r>
            <a:r>
              <a:rPr sz="545" spc="6" dirty="0">
                <a:solidFill>
                  <a:srgbClr val="383838"/>
                </a:solidFill>
                <a:latin typeface="Times New Roman"/>
                <a:cs typeface="Times New Roman"/>
              </a:rPr>
              <a:t>research</a:t>
            </a:r>
            <a:r>
              <a:rPr sz="545" spc="29" dirty="0">
                <a:solidFill>
                  <a:srgbClr val="383838"/>
                </a:solidFill>
                <a:latin typeface="Times New Roman"/>
                <a:cs typeface="Times New Roman"/>
              </a:rPr>
              <a:t> </a:t>
            </a:r>
            <a:r>
              <a:rPr sz="545" spc="6" dirty="0">
                <a:solidFill>
                  <a:srgbClr val="383838"/>
                </a:solidFill>
                <a:latin typeface="Times New Roman"/>
                <a:cs typeface="Times New Roman"/>
              </a:rPr>
              <a:t>and</a:t>
            </a:r>
            <a:r>
              <a:rPr sz="545" spc="71" dirty="0">
                <a:solidFill>
                  <a:srgbClr val="383838"/>
                </a:solidFill>
                <a:latin typeface="Times New Roman"/>
                <a:cs typeface="Times New Roman"/>
              </a:rPr>
              <a:t> </a:t>
            </a:r>
            <a:r>
              <a:rPr sz="545" spc="-6" dirty="0">
                <a:solidFill>
                  <a:srgbClr val="383838"/>
                </a:solidFill>
                <a:latin typeface="Times New Roman"/>
                <a:cs typeface="Times New Roman"/>
              </a:rPr>
              <a:t>create </a:t>
            </a:r>
            <a:r>
              <a:rPr sz="545" dirty="0">
                <a:solidFill>
                  <a:srgbClr val="383838"/>
                </a:solidFill>
                <a:latin typeface="Times New Roman"/>
                <a:cs typeface="Times New Roman"/>
              </a:rPr>
              <a:t>knowledge</a:t>
            </a:r>
            <a:r>
              <a:rPr sz="545" spc="45" dirty="0">
                <a:solidFill>
                  <a:srgbClr val="383838"/>
                </a:solidFill>
                <a:latin typeface="Times New Roman"/>
                <a:cs typeface="Times New Roman"/>
              </a:rPr>
              <a:t> </a:t>
            </a:r>
            <a:r>
              <a:rPr sz="545" dirty="0">
                <a:solidFill>
                  <a:srgbClr val="4D4D4D"/>
                </a:solidFill>
                <a:latin typeface="Times New Roman"/>
                <a:cs typeface="Times New Roman"/>
              </a:rPr>
              <a:t>around</a:t>
            </a:r>
            <a:r>
              <a:rPr sz="545" spc="10" dirty="0">
                <a:solidFill>
                  <a:srgbClr val="4D4D4D"/>
                </a:solidFill>
                <a:latin typeface="Times New Roman"/>
                <a:cs typeface="Times New Roman"/>
              </a:rPr>
              <a:t> </a:t>
            </a:r>
            <a:r>
              <a:rPr sz="545" dirty="0">
                <a:solidFill>
                  <a:srgbClr val="383838"/>
                </a:solidFill>
                <a:latin typeface="Times New Roman"/>
                <a:cs typeface="Times New Roman"/>
              </a:rPr>
              <a:t>the</a:t>
            </a:r>
            <a:r>
              <a:rPr sz="545" spc="67" dirty="0">
                <a:solidFill>
                  <a:srgbClr val="383838"/>
                </a:solidFill>
                <a:latin typeface="Times New Roman"/>
                <a:cs typeface="Times New Roman"/>
              </a:rPr>
              <a:t> </a:t>
            </a:r>
            <a:r>
              <a:rPr sz="545" dirty="0">
                <a:solidFill>
                  <a:srgbClr val="4D4D4D"/>
                </a:solidFill>
                <a:latin typeface="Times New Roman"/>
                <a:cs typeface="Times New Roman"/>
              </a:rPr>
              <a:t>chosen</a:t>
            </a:r>
            <a:r>
              <a:rPr sz="545" spc="93" dirty="0">
                <a:solidFill>
                  <a:srgbClr val="4D4D4D"/>
                </a:solidFill>
                <a:latin typeface="Times New Roman"/>
                <a:cs typeface="Times New Roman"/>
              </a:rPr>
              <a:t> </a:t>
            </a:r>
            <a:r>
              <a:rPr sz="545" spc="-6" dirty="0">
                <a:solidFill>
                  <a:srgbClr val="4D4D4D"/>
                </a:solidFill>
                <a:latin typeface="Times New Roman"/>
                <a:cs typeface="Times New Roman"/>
              </a:rPr>
              <a:t>subject.</a:t>
            </a:r>
            <a:endParaRPr sz="545">
              <a:latin typeface="Times New Roman"/>
              <a:cs typeface="Times New Roman"/>
            </a:endParaRPr>
          </a:p>
          <a:p>
            <a:pPr marL="15882">
              <a:spcBef>
                <a:spcPts val="35"/>
              </a:spcBef>
            </a:pPr>
            <a:r>
              <a:rPr sz="417" spc="13" dirty="0">
                <a:solidFill>
                  <a:srgbClr val="383838"/>
                </a:solidFill>
                <a:latin typeface="Times New Roman"/>
                <a:cs typeface="Times New Roman"/>
              </a:rPr>
              <a:t>2.</a:t>
            </a:r>
            <a:r>
              <a:rPr sz="417" spc="87" dirty="0">
                <a:solidFill>
                  <a:srgbClr val="383838"/>
                </a:solidFill>
                <a:latin typeface="Times New Roman"/>
                <a:cs typeface="Times New Roman"/>
              </a:rPr>
              <a:t> </a:t>
            </a:r>
            <a:r>
              <a:rPr sz="545" spc="6" dirty="0">
                <a:solidFill>
                  <a:srgbClr val="383838"/>
                </a:solidFill>
                <a:latin typeface="Times New Roman"/>
                <a:cs typeface="Times New Roman"/>
              </a:rPr>
              <a:t>Having</a:t>
            </a:r>
            <a:r>
              <a:rPr sz="545" spc="-29" dirty="0">
                <a:solidFill>
                  <a:srgbClr val="383838"/>
                </a:solidFill>
                <a:latin typeface="Times New Roman"/>
                <a:cs typeface="Times New Roman"/>
              </a:rPr>
              <a:t> </a:t>
            </a:r>
            <a:r>
              <a:rPr sz="545" spc="13" dirty="0">
                <a:solidFill>
                  <a:srgbClr val="383838"/>
                </a:solidFill>
                <a:latin typeface="Times New Roman"/>
                <a:cs typeface="Times New Roman"/>
              </a:rPr>
              <a:t>a </a:t>
            </a:r>
            <a:r>
              <a:rPr sz="545" spc="6" dirty="0">
                <a:solidFill>
                  <a:srgbClr val="4D4D4D"/>
                </a:solidFill>
                <a:latin typeface="Times New Roman"/>
                <a:cs typeface="Times New Roman"/>
              </a:rPr>
              <a:t>significant</a:t>
            </a:r>
            <a:r>
              <a:rPr sz="545" spc="-38" dirty="0">
                <a:solidFill>
                  <a:srgbClr val="4D4D4D"/>
                </a:solidFill>
                <a:latin typeface="Times New Roman"/>
                <a:cs typeface="Times New Roman"/>
              </a:rPr>
              <a:t> </a:t>
            </a:r>
            <a:r>
              <a:rPr sz="545" spc="13" dirty="0">
                <a:solidFill>
                  <a:srgbClr val="383838"/>
                </a:solidFill>
                <a:latin typeface="Times New Roman"/>
                <a:cs typeface="Times New Roman"/>
              </a:rPr>
              <a:t>assignment</a:t>
            </a:r>
            <a:r>
              <a:rPr sz="545" spc="-29" dirty="0">
                <a:solidFill>
                  <a:srgbClr val="383838"/>
                </a:solidFill>
                <a:latin typeface="Times New Roman"/>
                <a:cs typeface="Times New Roman"/>
              </a:rPr>
              <a:t> </a:t>
            </a:r>
            <a:r>
              <a:rPr sz="545" spc="13" dirty="0">
                <a:solidFill>
                  <a:srgbClr val="4D4D4D"/>
                </a:solidFill>
                <a:latin typeface="Times New Roman"/>
                <a:cs typeface="Times New Roman"/>
              </a:rPr>
              <a:t>-</a:t>
            </a:r>
            <a:r>
              <a:rPr sz="545" spc="154" dirty="0">
                <a:solidFill>
                  <a:srgbClr val="4D4D4D"/>
                </a:solidFill>
                <a:latin typeface="Times New Roman"/>
                <a:cs typeface="Times New Roman"/>
              </a:rPr>
              <a:t> </a:t>
            </a:r>
            <a:r>
              <a:rPr sz="545" spc="13" dirty="0">
                <a:solidFill>
                  <a:srgbClr val="383838"/>
                </a:solidFill>
                <a:latin typeface="Times New Roman"/>
                <a:cs typeface="Times New Roman"/>
              </a:rPr>
              <a:t>thought</a:t>
            </a:r>
            <a:r>
              <a:rPr sz="545" spc="-16" dirty="0">
                <a:solidFill>
                  <a:srgbClr val="383838"/>
                </a:solidFill>
                <a:latin typeface="Times New Roman"/>
                <a:cs typeface="Times New Roman"/>
              </a:rPr>
              <a:t> and</a:t>
            </a:r>
            <a:endParaRPr sz="545">
              <a:latin typeface="Times New Roman"/>
              <a:cs typeface="Times New Roman"/>
            </a:endParaRPr>
          </a:p>
          <a:p>
            <a:pPr marL="79409">
              <a:spcBef>
                <a:spcPts val="87"/>
              </a:spcBef>
            </a:pPr>
            <a:r>
              <a:rPr sz="545" spc="-6" dirty="0">
                <a:solidFill>
                  <a:srgbClr val="383838"/>
                </a:solidFill>
                <a:latin typeface="Times New Roman"/>
                <a:cs typeface="Times New Roman"/>
              </a:rPr>
              <a:t>arranged.</a:t>
            </a:r>
            <a:endParaRPr sz="545">
              <a:latin typeface="Times New Roman"/>
              <a:cs typeface="Times New Roman"/>
            </a:endParaRPr>
          </a:p>
          <a:p>
            <a:pPr marL="11402">
              <a:spcBef>
                <a:spcPts val="16"/>
              </a:spcBef>
            </a:pPr>
            <a:r>
              <a:rPr sz="545" spc="13" dirty="0">
                <a:solidFill>
                  <a:srgbClr val="383838"/>
                </a:solidFill>
                <a:latin typeface="Times New Roman"/>
                <a:cs typeface="Times New Roman"/>
              </a:rPr>
              <a:t>3.</a:t>
            </a:r>
            <a:r>
              <a:rPr sz="545" spc="-26" dirty="0">
                <a:solidFill>
                  <a:srgbClr val="383838"/>
                </a:solidFill>
                <a:latin typeface="Times New Roman"/>
                <a:cs typeface="Times New Roman"/>
              </a:rPr>
              <a:t> </a:t>
            </a:r>
            <a:r>
              <a:rPr sz="545" spc="13" dirty="0">
                <a:solidFill>
                  <a:srgbClr val="383838"/>
                </a:solidFill>
                <a:latin typeface="Times New Roman"/>
                <a:cs typeface="Times New Roman"/>
              </a:rPr>
              <a:t>The</a:t>
            </a:r>
            <a:r>
              <a:rPr sz="545" spc="-10" dirty="0">
                <a:solidFill>
                  <a:srgbClr val="383838"/>
                </a:solidFill>
                <a:latin typeface="Times New Roman"/>
                <a:cs typeface="Times New Roman"/>
              </a:rPr>
              <a:t> </a:t>
            </a:r>
            <a:r>
              <a:rPr sz="545" spc="13" dirty="0">
                <a:solidFill>
                  <a:srgbClr val="383838"/>
                </a:solidFill>
                <a:latin typeface="Times New Roman"/>
                <a:cs typeface="Times New Roman"/>
              </a:rPr>
              <a:t>assignment</a:t>
            </a:r>
            <a:r>
              <a:rPr sz="545" spc="32" dirty="0">
                <a:solidFill>
                  <a:srgbClr val="383838"/>
                </a:solidFill>
                <a:latin typeface="Times New Roman"/>
                <a:cs typeface="Times New Roman"/>
              </a:rPr>
              <a:t> </a:t>
            </a:r>
            <a:r>
              <a:rPr sz="545" spc="13" dirty="0">
                <a:solidFill>
                  <a:srgbClr val="383838"/>
                </a:solidFill>
                <a:latin typeface="Times New Roman"/>
                <a:cs typeface="Times New Roman"/>
              </a:rPr>
              <a:t>demands</a:t>
            </a:r>
            <a:r>
              <a:rPr sz="545" spc="-38" dirty="0">
                <a:solidFill>
                  <a:srgbClr val="383838"/>
                </a:solidFill>
                <a:latin typeface="Times New Roman"/>
                <a:cs typeface="Times New Roman"/>
              </a:rPr>
              <a:t> </a:t>
            </a:r>
            <a:r>
              <a:rPr sz="545" spc="6" dirty="0">
                <a:solidFill>
                  <a:srgbClr val="383838"/>
                </a:solidFill>
                <a:latin typeface="Times New Roman"/>
                <a:cs typeface="Times New Roman"/>
              </a:rPr>
              <a:t>complicated</a:t>
            </a:r>
            <a:r>
              <a:rPr sz="545" spc="3" dirty="0">
                <a:solidFill>
                  <a:srgbClr val="383838"/>
                </a:solidFill>
                <a:latin typeface="Times New Roman"/>
                <a:cs typeface="Times New Roman"/>
              </a:rPr>
              <a:t> </a:t>
            </a:r>
            <a:r>
              <a:rPr sz="545" spc="-6" dirty="0">
                <a:solidFill>
                  <a:srgbClr val="383838"/>
                </a:solidFill>
                <a:latin typeface="Times New Roman"/>
                <a:cs typeface="Times New Roman"/>
              </a:rPr>
              <a:t>processing</a:t>
            </a:r>
            <a:endParaRPr sz="545">
              <a:latin typeface="Times New Roman"/>
              <a:cs typeface="Times New Roman"/>
            </a:endParaRPr>
          </a:p>
          <a:p>
            <a:pPr marL="79409">
              <a:spcBef>
                <a:spcPts val="87"/>
              </a:spcBef>
            </a:pPr>
            <a:r>
              <a:rPr sz="545" dirty="0">
                <a:solidFill>
                  <a:srgbClr val="383838"/>
                </a:solidFill>
                <a:latin typeface="Times New Roman"/>
                <a:cs typeface="Times New Roman"/>
              </a:rPr>
              <a:t>of</a:t>
            </a:r>
            <a:r>
              <a:rPr sz="545" spc="22" dirty="0">
                <a:solidFill>
                  <a:srgbClr val="383838"/>
                </a:solidFill>
                <a:latin typeface="Times New Roman"/>
                <a:cs typeface="Times New Roman"/>
              </a:rPr>
              <a:t> </a:t>
            </a:r>
            <a:r>
              <a:rPr sz="545" dirty="0">
                <a:solidFill>
                  <a:srgbClr val="383838"/>
                </a:solidFill>
                <a:latin typeface="Times New Roman"/>
                <a:cs typeface="Times New Roman"/>
              </a:rPr>
              <a:t>data</a:t>
            </a:r>
            <a:r>
              <a:rPr sz="545" spc="58" dirty="0">
                <a:solidFill>
                  <a:srgbClr val="383838"/>
                </a:solidFill>
                <a:latin typeface="Times New Roman"/>
                <a:cs typeface="Times New Roman"/>
              </a:rPr>
              <a:t> </a:t>
            </a:r>
            <a:r>
              <a:rPr sz="545" dirty="0">
                <a:solidFill>
                  <a:srgbClr val="383838"/>
                </a:solidFill>
                <a:latin typeface="Times New Roman"/>
                <a:cs typeface="Times New Roman"/>
              </a:rPr>
              <a:t>and</a:t>
            </a:r>
            <a:r>
              <a:rPr sz="545" spc="35" dirty="0">
                <a:solidFill>
                  <a:srgbClr val="383838"/>
                </a:solidFill>
                <a:latin typeface="Times New Roman"/>
                <a:cs typeface="Times New Roman"/>
              </a:rPr>
              <a:t> </a:t>
            </a:r>
            <a:r>
              <a:rPr sz="545" spc="-6" dirty="0">
                <a:solidFill>
                  <a:srgbClr val="4D4D4D"/>
                </a:solidFill>
                <a:latin typeface="Times New Roman"/>
                <a:cs typeface="Times New Roman"/>
              </a:rPr>
              <a:t>knowledge.</a:t>
            </a:r>
            <a:endParaRPr sz="545">
              <a:latin typeface="Times New Roman"/>
              <a:cs typeface="Times New Roman"/>
            </a:endParaRPr>
          </a:p>
        </p:txBody>
      </p:sp>
      <p:sp>
        <p:nvSpPr>
          <p:cNvPr id="42" name="object 42"/>
          <p:cNvSpPr txBox="1"/>
          <p:nvPr/>
        </p:nvSpPr>
        <p:spPr>
          <a:xfrm>
            <a:off x="6377528" y="4110121"/>
            <a:ext cx="116472" cy="106841"/>
          </a:xfrm>
          <a:prstGeom prst="rect">
            <a:avLst/>
          </a:prstGeom>
        </p:spPr>
        <p:txBody>
          <a:bodyPr vert="horz" wrap="square" lIns="0" tIns="8145" rIns="0" bIns="0" rtlCol="0">
            <a:spAutoFit/>
          </a:bodyPr>
          <a:lstStyle/>
          <a:p>
            <a:pPr marL="8145">
              <a:spcBef>
                <a:spcPts val="64"/>
              </a:spcBef>
            </a:pPr>
            <a:r>
              <a:rPr sz="641" spc="19" dirty="0">
                <a:solidFill>
                  <a:srgbClr val="383838"/>
                </a:solidFill>
              </a:rPr>
              <a:t>38</a:t>
            </a:r>
            <a:endParaRPr sz="641"/>
          </a:p>
        </p:txBody>
      </p:sp>
      <p:sp>
        <p:nvSpPr>
          <p:cNvPr id="43" name="object 43"/>
          <p:cNvSpPr txBox="1"/>
          <p:nvPr/>
        </p:nvSpPr>
        <p:spPr>
          <a:xfrm>
            <a:off x="4894088" y="4664921"/>
            <a:ext cx="244754" cy="146404"/>
          </a:xfrm>
          <a:prstGeom prst="rect">
            <a:avLst/>
          </a:prstGeom>
        </p:spPr>
        <p:txBody>
          <a:bodyPr vert="horz" wrap="square" lIns="0" tIns="8145" rIns="0" bIns="0" rtlCol="0">
            <a:spAutoFit/>
          </a:bodyPr>
          <a:lstStyle/>
          <a:p>
            <a:pPr marL="8145">
              <a:spcBef>
                <a:spcPts val="64"/>
              </a:spcBef>
            </a:pPr>
            <a:r>
              <a:rPr sz="898" b="1" spc="-192" dirty="0">
                <a:solidFill>
                  <a:srgbClr val="366991"/>
                </a:solidFill>
              </a:rPr>
              <a:t>GATE</a:t>
            </a:r>
            <a:endParaRPr sz="898"/>
          </a:p>
        </p:txBody>
      </p:sp>
      <p:sp>
        <p:nvSpPr>
          <p:cNvPr id="44" name="object 44"/>
          <p:cNvSpPr txBox="1"/>
          <p:nvPr/>
        </p:nvSpPr>
        <p:spPr>
          <a:xfrm>
            <a:off x="4891855" y="4636039"/>
            <a:ext cx="145793" cy="309615"/>
          </a:xfrm>
          <a:prstGeom prst="rect">
            <a:avLst/>
          </a:prstGeom>
        </p:spPr>
        <p:txBody>
          <a:bodyPr vert="horz" wrap="square" lIns="0" tIns="8552" rIns="0" bIns="0" rtlCol="0">
            <a:spAutoFit/>
          </a:bodyPr>
          <a:lstStyle/>
          <a:p>
            <a:pPr marL="8145">
              <a:spcBef>
                <a:spcPts val="67"/>
              </a:spcBef>
            </a:pPr>
            <a:r>
              <a:rPr sz="1956" spc="-183" dirty="0">
                <a:solidFill>
                  <a:srgbClr val="698A9C"/>
                </a:solidFill>
              </a:rPr>
              <a:t>-</a:t>
            </a:r>
            <a:r>
              <a:rPr sz="1956" spc="-584" dirty="0">
                <a:solidFill>
                  <a:srgbClr val="698A9C"/>
                </a:solidFill>
              </a:rPr>
              <a:t>­</a:t>
            </a:r>
            <a:endParaRPr sz="1956"/>
          </a:p>
        </p:txBody>
      </p:sp>
      <p:sp>
        <p:nvSpPr>
          <p:cNvPr id="45" name="object 45"/>
          <p:cNvSpPr txBox="1"/>
          <p:nvPr/>
        </p:nvSpPr>
        <p:spPr>
          <a:xfrm>
            <a:off x="4898663" y="4829893"/>
            <a:ext cx="374258" cy="42721"/>
          </a:xfrm>
          <a:prstGeom prst="rect">
            <a:avLst/>
          </a:prstGeom>
        </p:spPr>
        <p:txBody>
          <a:bodyPr vert="horz" wrap="square" lIns="0" tIns="8145" rIns="0" bIns="0" rtlCol="0">
            <a:spAutoFit/>
          </a:bodyPr>
          <a:lstStyle/>
          <a:p>
            <a:pPr marL="8145">
              <a:spcBef>
                <a:spcPts val="64"/>
              </a:spcBef>
            </a:pPr>
            <a:r>
              <a:rPr sz="224" b="1" spc="-6" dirty="0">
                <a:solidFill>
                  <a:srgbClr val="698A9C"/>
                </a:solidFill>
                <a:latin typeface="Times New Roman"/>
                <a:cs typeface="Times New Roman"/>
              </a:rPr>
              <a:t>flOGtNMTOsu,,orfGW'l(I)</a:t>
            </a:r>
            <a:endParaRPr sz="224">
              <a:latin typeface="Times New Roman"/>
              <a:cs typeface="Times New Roman"/>
            </a:endParaRPr>
          </a:p>
        </p:txBody>
      </p:sp>
      <p:sp>
        <p:nvSpPr>
          <p:cNvPr id="46" name="object 46"/>
          <p:cNvSpPr txBox="1"/>
          <p:nvPr/>
        </p:nvSpPr>
        <p:spPr>
          <a:xfrm>
            <a:off x="4739457" y="4883741"/>
            <a:ext cx="1682328" cy="946815"/>
          </a:xfrm>
          <a:prstGeom prst="rect">
            <a:avLst/>
          </a:prstGeom>
        </p:spPr>
        <p:txBody>
          <a:bodyPr vert="horz" wrap="square" lIns="0" tIns="8145" rIns="0" bIns="0" rtlCol="0">
            <a:spAutoFit/>
          </a:bodyPr>
          <a:lstStyle/>
          <a:p>
            <a:pPr marL="128683">
              <a:spcBef>
                <a:spcPts val="64"/>
              </a:spcBef>
            </a:pPr>
            <a:r>
              <a:rPr sz="481" b="1" spc="-93" dirty="0">
                <a:solidFill>
                  <a:srgbClr val="44697C"/>
                </a:solidFill>
                <a:latin typeface="Times New Roman"/>
                <a:cs typeface="Times New Roman"/>
              </a:rPr>
              <a:t>H</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i</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s</a:t>
            </a:r>
            <a:r>
              <a:rPr sz="914" spc="-139" baseline="20467" dirty="0">
                <a:solidFill>
                  <a:srgbClr val="44697C"/>
                </a:solidFill>
                <a:latin typeface="Times New Roman"/>
                <a:cs typeface="Times New Roman"/>
              </a:rPr>
              <a:t>'</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t</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o</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r</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i</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c</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r</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o</a:t>
            </a:r>
            <a:r>
              <a:rPr sz="914" spc="-139" baseline="20467" dirty="0">
                <a:solidFill>
                  <a:srgbClr val="698A9C"/>
                </a:solidFill>
                <a:latin typeface="Times New Roman"/>
                <a:cs typeface="Times New Roman"/>
              </a:rPr>
              <a:t>'</a:t>
            </a:r>
            <a:r>
              <a:rPr sz="481" b="1" spc="-93" dirty="0">
                <a:solidFill>
                  <a:srgbClr val="44697C"/>
                </a:solidFill>
                <a:latin typeface="Times New Roman"/>
                <a:cs typeface="Times New Roman"/>
              </a:rPr>
              <a:t>le</a:t>
            </a:r>
            <a:r>
              <a:rPr sz="481" b="1" spc="-55" dirty="0">
                <a:solidFill>
                  <a:srgbClr val="44697C"/>
                </a:solidFill>
                <a:latin typeface="Times New Roman"/>
                <a:cs typeface="Times New Roman"/>
              </a:rPr>
              <a:t> </a:t>
            </a:r>
            <a:r>
              <a:rPr sz="481" b="1" spc="48" dirty="0">
                <a:solidFill>
                  <a:srgbClr val="44697C"/>
                </a:solidFill>
                <a:latin typeface="Times New Roman"/>
                <a:cs typeface="Times New Roman"/>
              </a:rPr>
              <a:t>play</a:t>
            </a:r>
            <a:r>
              <a:rPr sz="481" b="1" spc="-19" dirty="0">
                <a:solidFill>
                  <a:srgbClr val="44697C"/>
                </a:solidFill>
                <a:latin typeface="Times New Roman"/>
                <a:cs typeface="Times New Roman"/>
              </a:rPr>
              <a:t> </a:t>
            </a:r>
            <a:r>
              <a:rPr sz="481" spc="35" dirty="0">
                <a:solidFill>
                  <a:srgbClr val="93A1A3"/>
                </a:solidFill>
                <a:latin typeface="Times New Roman"/>
                <a:cs typeface="Times New Roman"/>
              </a:rPr>
              <a:t>-</a:t>
            </a:r>
            <a:r>
              <a:rPr sz="481" spc="167" dirty="0">
                <a:solidFill>
                  <a:srgbClr val="93A1A3"/>
                </a:solidFill>
                <a:latin typeface="Times New Roman"/>
                <a:cs typeface="Times New Roman"/>
              </a:rPr>
              <a:t> </a:t>
            </a:r>
            <a:r>
              <a:rPr sz="481" b="1" spc="55" dirty="0">
                <a:solidFill>
                  <a:srgbClr val="44697C"/>
                </a:solidFill>
                <a:latin typeface="Times New Roman"/>
                <a:cs typeface="Times New Roman"/>
              </a:rPr>
              <a:t>becoming</a:t>
            </a:r>
            <a:r>
              <a:rPr sz="481" b="1" dirty="0">
                <a:solidFill>
                  <a:srgbClr val="44697C"/>
                </a:solidFill>
                <a:latin typeface="Times New Roman"/>
                <a:cs typeface="Times New Roman"/>
              </a:rPr>
              <a:t> </a:t>
            </a:r>
            <a:r>
              <a:rPr sz="481" b="1" spc="55" dirty="0">
                <a:solidFill>
                  <a:srgbClr val="44697C"/>
                </a:solidFill>
                <a:latin typeface="Times New Roman"/>
                <a:cs typeface="Times New Roman"/>
              </a:rPr>
              <a:t>a</a:t>
            </a:r>
            <a:r>
              <a:rPr sz="481" b="1" spc="3" dirty="0">
                <a:solidFill>
                  <a:srgbClr val="44697C"/>
                </a:solidFill>
                <a:latin typeface="Times New Roman"/>
                <a:cs typeface="Times New Roman"/>
              </a:rPr>
              <a:t> </a:t>
            </a:r>
            <a:r>
              <a:rPr sz="481" b="1" spc="42" dirty="0">
                <a:solidFill>
                  <a:srgbClr val="44697C"/>
                </a:solidFill>
                <a:latin typeface="Times New Roman"/>
                <a:cs typeface="Times New Roman"/>
              </a:rPr>
              <a:t>gifted</a:t>
            </a:r>
            <a:r>
              <a:rPr sz="481" b="1" spc="-38" dirty="0">
                <a:solidFill>
                  <a:srgbClr val="44697C"/>
                </a:solidFill>
                <a:latin typeface="Times New Roman"/>
                <a:cs typeface="Times New Roman"/>
              </a:rPr>
              <a:t> </a:t>
            </a:r>
            <a:r>
              <a:rPr sz="481" b="1" spc="38" dirty="0">
                <a:solidFill>
                  <a:srgbClr val="44697C"/>
                </a:solidFill>
                <a:latin typeface="Times New Roman"/>
                <a:cs typeface="Times New Roman"/>
              </a:rPr>
              <a:t>teacher</a:t>
            </a:r>
            <a:endParaRPr sz="481">
              <a:latin typeface="Times New Roman"/>
              <a:cs typeface="Times New Roman"/>
            </a:endParaRPr>
          </a:p>
          <a:p>
            <a:pPr marL="25248">
              <a:spcBef>
                <a:spcPts val="410"/>
              </a:spcBef>
            </a:pPr>
            <a:r>
              <a:rPr sz="577" b="1" spc="13" dirty="0">
                <a:solidFill>
                  <a:srgbClr val="383838"/>
                </a:solidFill>
                <a:latin typeface="Times New Roman"/>
                <a:cs typeface="Times New Roman"/>
              </a:rPr>
              <a:t>Preparation</a:t>
            </a:r>
            <a:r>
              <a:rPr sz="577" b="1" spc="42" dirty="0">
                <a:solidFill>
                  <a:srgbClr val="383838"/>
                </a:solidFill>
                <a:latin typeface="Times New Roman"/>
                <a:cs typeface="Times New Roman"/>
              </a:rPr>
              <a:t> </a:t>
            </a:r>
            <a:r>
              <a:rPr sz="577" b="1" spc="-6" dirty="0">
                <a:solidFill>
                  <a:srgbClr val="383838"/>
                </a:solidFill>
                <a:latin typeface="Times New Roman"/>
                <a:cs typeface="Times New Roman"/>
              </a:rPr>
              <a:t>needed:</a:t>
            </a:r>
            <a:endParaRPr sz="577">
              <a:latin typeface="Times New Roman"/>
              <a:cs typeface="Times New Roman"/>
            </a:endParaRPr>
          </a:p>
          <a:p>
            <a:pPr marL="24434">
              <a:spcBef>
                <a:spcPts val="10"/>
              </a:spcBef>
            </a:pPr>
            <a:r>
              <a:rPr sz="385" dirty="0">
                <a:solidFill>
                  <a:srgbClr val="383838"/>
                </a:solidFill>
                <a:latin typeface="Times New Roman"/>
                <a:cs typeface="Times New Roman"/>
              </a:rPr>
              <a:t>1.</a:t>
            </a:r>
            <a:r>
              <a:rPr sz="385" spc="192" dirty="0">
                <a:solidFill>
                  <a:srgbClr val="383838"/>
                </a:solidFill>
                <a:latin typeface="Times New Roman"/>
                <a:cs typeface="Times New Roman"/>
              </a:rPr>
              <a:t> </a:t>
            </a:r>
            <a:r>
              <a:rPr sz="545" dirty="0">
                <a:solidFill>
                  <a:srgbClr val="383838"/>
                </a:solidFill>
                <a:latin typeface="Times New Roman"/>
                <a:cs typeface="Times New Roman"/>
              </a:rPr>
              <a:t>Selecting</a:t>
            </a:r>
            <a:r>
              <a:rPr sz="545" spc="-10" dirty="0">
                <a:solidFill>
                  <a:srgbClr val="383838"/>
                </a:solidFill>
                <a:latin typeface="Times New Roman"/>
                <a:cs typeface="Times New Roman"/>
              </a:rPr>
              <a:t> </a:t>
            </a:r>
            <a:r>
              <a:rPr sz="545" dirty="0">
                <a:solidFill>
                  <a:srgbClr val="383838"/>
                </a:solidFill>
                <a:latin typeface="Times New Roman"/>
                <a:cs typeface="Times New Roman"/>
              </a:rPr>
              <a:t>the</a:t>
            </a:r>
            <a:r>
              <a:rPr sz="545" spc="99" dirty="0">
                <a:solidFill>
                  <a:srgbClr val="383838"/>
                </a:solidFill>
                <a:latin typeface="Times New Roman"/>
                <a:cs typeface="Times New Roman"/>
              </a:rPr>
              <a:t> </a:t>
            </a:r>
            <a:r>
              <a:rPr sz="545" dirty="0">
                <a:solidFill>
                  <a:srgbClr val="4D4D4D"/>
                </a:solidFill>
                <a:latin typeface="Times New Roman"/>
                <a:cs typeface="Times New Roman"/>
              </a:rPr>
              <a:t>subject</a:t>
            </a:r>
            <a:r>
              <a:rPr sz="545" spc="-6" dirty="0">
                <a:solidFill>
                  <a:srgbClr val="4D4D4D"/>
                </a:solidFill>
                <a:latin typeface="Times New Roman"/>
                <a:cs typeface="Times New Roman"/>
              </a:rPr>
              <a:t> </a:t>
            </a:r>
            <a:r>
              <a:rPr sz="545" spc="32" dirty="0">
                <a:solidFill>
                  <a:srgbClr val="383838"/>
                </a:solidFill>
                <a:latin typeface="Times New Roman"/>
                <a:cs typeface="Times New Roman"/>
              </a:rPr>
              <a:t>that</a:t>
            </a:r>
            <a:r>
              <a:rPr sz="545" spc="-13" dirty="0">
                <a:solidFill>
                  <a:srgbClr val="383838"/>
                </a:solidFill>
                <a:latin typeface="Times New Roman"/>
                <a:cs typeface="Times New Roman"/>
              </a:rPr>
              <a:t> </a:t>
            </a:r>
            <a:r>
              <a:rPr sz="545" spc="-6" dirty="0">
                <a:solidFill>
                  <a:srgbClr val="383838"/>
                </a:solidFill>
                <a:latin typeface="Times New Roman"/>
                <a:cs typeface="Times New Roman"/>
              </a:rPr>
              <a:t>will</a:t>
            </a:r>
            <a:r>
              <a:rPr sz="545" dirty="0">
                <a:solidFill>
                  <a:srgbClr val="383838"/>
                </a:solidFill>
                <a:latin typeface="Times New Roman"/>
                <a:cs typeface="Times New Roman"/>
              </a:rPr>
              <a:t> </a:t>
            </a:r>
            <a:r>
              <a:rPr sz="545" dirty="0">
                <a:solidFill>
                  <a:srgbClr val="232323"/>
                </a:solidFill>
                <a:latin typeface="Times New Roman"/>
                <a:cs typeface="Times New Roman"/>
              </a:rPr>
              <a:t>b</a:t>
            </a:r>
            <a:r>
              <a:rPr sz="545" dirty="0">
                <a:solidFill>
                  <a:srgbClr val="4D4D4D"/>
                </a:solidFill>
                <a:latin typeface="Times New Roman"/>
                <a:cs typeface="Times New Roman"/>
              </a:rPr>
              <a:t>e</a:t>
            </a:r>
            <a:r>
              <a:rPr sz="545" spc="16" dirty="0">
                <a:solidFill>
                  <a:srgbClr val="4D4D4D"/>
                </a:solidFill>
                <a:latin typeface="Times New Roman"/>
                <a:cs typeface="Times New Roman"/>
              </a:rPr>
              <a:t> </a:t>
            </a:r>
            <a:r>
              <a:rPr sz="545" dirty="0">
                <a:solidFill>
                  <a:srgbClr val="383838"/>
                </a:solidFill>
                <a:latin typeface="Times New Roman"/>
                <a:cs typeface="Times New Roman"/>
              </a:rPr>
              <a:t>the</a:t>
            </a:r>
            <a:r>
              <a:rPr sz="545" spc="38" dirty="0">
                <a:solidFill>
                  <a:srgbClr val="383838"/>
                </a:solidFill>
                <a:latin typeface="Times New Roman"/>
                <a:cs typeface="Times New Roman"/>
              </a:rPr>
              <a:t> </a:t>
            </a:r>
            <a:r>
              <a:rPr sz="545" dirty="0">
                <a:solidFill>
                  <a:srgbClr val="383838"/>
                </a:solidFill>
                <a:latin typeface="Times New Roman"/>
                <a:cs typeface="Times New Roman"/>
              </a:rPr>
              <a:t>base</a:t>
            </a:r>
            <a:r>
              <a:rPr sz="545" spc="-35" dirty="0">
                <a:solidFill>
                  <a:srgbClr val="383838"/>
                </a:solidFill>
                <a:latin typeface="Times New Roman"/>
                <a:cs typeface="Times New Roman"/>
              </a:rPr>
              <a:t> </a:t>
            </a:r>
            <a:r>
              <a:rPr sz="545" dirty="0">
                <a:solidFill>
                  <a:srgbClr val="4D4D4D"/>
                </a:solidFill>
                <a:latin typeface="Times New Roman"/>
                <a:cs typeface="Times New Roman"/>
              </a:rPr>
              <a:t>fo</a:t>
            </a:r>
            <a:r>
              <a:rPr sz="545" dirty="0">
                <a:solidFill>
                  <a:srgbClr val="232323"/>
                </a:solidFill>
                <a:latin typeface="Times New Roman"/>
                <a:cs typeface="Times New Roman"/>
              </a:rPr>
              <a:t>r </a:t>
            </a:r>
            <a:r>
              <a:rPr sz="545" spc="-16" dirty="0">
                <a:solidFill>
                  <a:srgbClr val="383838"/>
                </a:solidFill>
                <a:latin typeface="Times New Roman"/>
                <a:cs typeface="Times New Roman"/>
              </a:rPr>
              <a:t>the</a:t>
            </a:r>
            <a:endParaRPr sz="545">
              <a:latin typeface="Times New Roman"/>
              <a:cs typeface="Times New Roman"/>
            </a:endParaRPr>
          </a:p>
          <a:p>
            <a:pPr marL="92847">
              <a:spcBef>
                <a:spcPts val="186"/>
              </a:spcBef>
            </a:pPr>
            <a:r>
              <a:rPr sz="353" b="1" spc="51" dirty="0">
                <a:solidFill>
                  <a:srgbClr val="4D4D4D"/>
                </a:solidFill>
                <a:latin typeface="Times New Roman"/>
                <a:cs typeface="Times New Roman"/>
              </a:rPr>
              <a:t>n.</a:t>
            </a:r>
            <a:r>
              <a:rPr sz="353" b="1" spc="51" dirty="0">
                <a:solidFill>
                  <a:srgbClr val="828283"/>
                </a:solidFill>
                <a:latin typeface="Times New Roman"/>
                <a:cs typeface="Times New Roman"/>
              </a:rPr>
              <a:t>ss</a:t>
            </a:r>
            <a:r>
              <a:rPr sz="353" b="1" spc="51" dirty="0">
                <a:solidFill>
                  <a:srgbClr val="4D4D4D"/>
                </a:solidFill>
                <a:latin typeface="Times New Roman"/>
                <a:cs typeface="Times New Roman"/>
              </a:rPr>
              <a:t>i</a:t>
            </a:r>
            <a:r>
              <a:rPr sz="353" b="1" spc="51" dirty="0">
                <a:solidFill>
                  <a:srgbClr val="626B6E"/>
                </a:solidFill>
                <a:latin typeface="Times New Roman"/>
                <a:cs typeface="Times New Roman"/>
              </a:rPr>
              <a:t>g</a:t>
            </a:r>
            <a:r>
              <a:rPr sz="353" b="1" spc="51" dirty="0">
                <a:solidFill>
                  <a:srgbClr val="4D4D4D"/>
                </a:solidFill>
                <a:latin typeface="Times New Roman"/>
                <a:cs typeface="Times New Roman"/>
              </a:rPr>
              <a:t>n</a:t>
            </a:r>
            <a:r>
              <a:rPr sz="353" b="1" spc="51" dirty="0">
                <a:solidFill>
                  <a:srgbClr val="232323"/>
                </a:solidFill>
                <a:latin typeface="Times New Roman"/>
                <a:cs typeface="Times New Roman"/>
              </a:rPr>
              <a:t>1n</a:t>
            </a:r>
            <a:r>
              <a:rPr sz="353" b="1" spc="51" dirty="0">
                <a:solidFill>
                  <a:srgbClr val="626B6E"/>
                </a:solidFill>
                <a:latin typeface="Times New Roman"/>
                <a:cs typeface="Times New Roman"/>
              </a:rPr>
              <a:t>e</a:t>
            </a:r>
            <a:r>
              <a:rPr sz="353" b="1" spc="51" dirty="0">
                <a:solidFill>
                  <a:srgbClr val="383838"/>
                </a:solidFill>
                <a:latin typeface="Times New Roman"/>
                <a:cs typeface="Times New Roman"/>
              </a:rPr>
              <a:t>nt</a:t>
            </a:r>
            <a:r>
              <a:rPr sz="353" b="1" spc="51" dirty="0">
                <a:solidFill>
                  <a:srgbClr val="828283"/>
                </a:solidFill>
                <a:latin typeface="Times New Roman"/>
                <a:cs typeface="Times New Roman"/>
              </a:rPr>
              <a:t>.</a:t>
            </a:r>
            <a:endParaRPr sz="353">
              <a:latin typeface="Times New Roman"/>
              <a:cs typeface="Times New Roman"/>
            </a:endParaRPr>
          </a:p>
          <a:p>
            <a:pPr marL="28506">
              <a:spcBef>
                <a:spcPts val="10"/>
              </a:spcBef>
            </a:pPr>
            <a:r>
              <a:rPr sz="385" spc="61" dirty="0">
                <a:solidFill>
                  <a:srgbClr val="383838"/>
                </a:solidFill>
              </a:rPr>
              <a:t>2.</a:t>
            </a:r>
            <a:r>
              <a:rPr sz="385" spc="-22" dirty="0">
                <a:solidFill>
                  <a:srgbClr val="383838"/>
                </a:solidFill>
              </a:rPr>
              <a:t> </a:t>
            </a:r>
            <a:r>
              <a:rPr sz="545" spc="6" dirty="0">
                <a:solidFill>
                  <a:srgbClr val="383838"/>
                </a:solidFill>
                <a:latin typeface="Times New Roman"/>
                <a:cs typeface="Times New Roman"/>
              </a:rPr>
              <a:t>Defining</a:t>
            </a:r>
            <a:r>
              <a:rPr sz="545" spc="-67" dirty="0">
                <a:solidFill>
                  <a:srgbClr val="383838"/>
                </a:solidFill>
                <a:latin typeface="Times New Roman"/>
                <a:cs typeface="Times New Roman"/>
              </a:rPr>
              <a:t> </a:t>
            </a:r>
            <a:r>
              <a:rPr sz="545" spc="13" dirty="0">
                <a:solidFill>
                  <a:srgbClr val="383838"/>
                </a:solidFill>
                <a:latin typeface="Times New Roman"/>
                <a:cs typeface="Times New Roman"/>
              </a:rPr>
              <a:t>the</a:t>
            </a:r>
            <a:r>
              <a:rPr sz="545" spc="42" dirty="0">
                <a:solidFill>
                  <a:srgbClr val="383838"/>
                </a:solidFill>
                <a:latin typeface="Times New Roman"/>
                <a:cs typeface="Times New Roman"/>
              </a:rPr>
              <a:t> </a:t>
            </a:r>
            <a:r>
              <a:rPr sz="545" spc="13" dirty="0">
                <a:solidFill>
                  <a:srgbClr val="383838"/>
                </a:solidFill>
                <a:latin typeface="Times New Roman"/>
                <a:cs typeface="Times New Roman"/>
              </a:rPr>
              <a:t>purpose</a:t>
            </a:r>
            <a:r>
              <a:rPr sz="545" spc="-48" dirty="0">
                <a:solidFill>
                  <a:srgbClr val="383838"/>
                </a:solidFill>
                <a:latin typeface="Times New Roman"/>
                <a:cs typeface="Times New Roman"/>
              </a:rPr>
              <a:t> </a:t>
            </a:r>
            <a:r>
              <a:rPr sz="545" spc="13" dirty="0">
                <a:solidFill>
                  <a:srgbClr val="383838"/>
                </a:solidFill>
                <a:latin typeface="Times New Roman"/>
                <a:cs typeface="Times New Roman"/>
              </a:rPr>
              <a:t>and</a:t>
            </a:r>
            <a:r>
              <a:rPr sz="545" spc="45" dirty="0">
                <a:solidFill>
                  <a:srgbClr val="383838"/>
                </a:solidFill>
                <a:latin typeface="Times New Roman"/>
                <a:cs typeface="Times New Roman"/>
              </a:rPr>
              <a:t> </a:t>
            </a:r>
            <a:r>
              <a:rPr sz="545" spc="13" dirty="0">
                <a:solidFill>
                  <a:srgbClr val="383838"/>
                </a:solidFill>
                <a:latin typeface="Times New Roman"/>
                <a:cs typeface="Times New Roman"/>
              </a:rPr>
              <a:t>the</a:t>
            </a:r>
            <a:r>
              <a:rPr sz="545" spc="-58" dirty="0">
                <a:solidFill>
                  <a:srgbClr val="383838"/>
                </a:solidFill>
                <a:latin typeface="Times New Roman"/>
                <a:cs typeface="Times New Roman"/>
              </a:rPr>
              <a:t> </a:t>
            </a:r>
            <a:r>
              <a:rPr sz="545" spc="6" dirty="0">
                <a:solidFill>
                  <a:srgbClr val="4D4D4D"/>
                </a:solidFill>
                <a:latin typeface="Times New Roman"/>
                <a:cs typeface="Times New Roman"/>
              </a:rPr>
              <a:t>goa</a:t>
            </a:r>
            <a:r>
              <a:rPr sz="545" spc="6" dirty="0">
                <a:solidFill>
                  <a:srgbClr val="232323"/>
                </a:solidFill>
                <a:latin typeface="Times New Roman"/>
                <a:cs typeface="Times New Roman"/>
              </a:rPr>
              <a:t>l</a:t>
            </a:r>
            <a:r>
              <a:rPr sz="545" spc="6" dirty="0">
                <a:solidFill>
                  <a:srgbClr val="4D4D4D"/>
                </a:solidFill>
                <a:latin typeface="Times New Roman"/>
                <a:cs typeface="Times New Roman"/>
              </a:rPr>
              <a:t>s</a:t>
            </a:r>
            <a:r>
              <a:rPr sz="545" spc="-10" dirty="0">
                <a:solidFill>
                  <a:srgbClr val="4D4D4D"/>
                </a:solidFill>
                <a:latin typeface="Times New Roman"/>
                <a:cs typeface="Times New Roman"/>
              </a:rPr>
              <a:t> </a:t>
            </a:r>
            <a:r>
              <a:rPr sz="545" spc="13" dirty="0">
                <a:solidFill>
                  <a:srgbClr val="4D4D4D"/>
                </a:solidFill>
                <a:latin typeface="Times New Roman"/>
                <a:cs typeface="Times New Roman"/>
              </a:rPr>
              <a:t>of</a:t>
            </a:r>
            <a:r>
              <a:rPr sz="545" spc="-3" dirty="0">
                <a:solidFill>
                  <a:srgbClr val="4D4D4D"/>
                </a:solidFill>
                <a:latin typeface="Times New Roman"/>
                <a:cs typeface="Times New Roman"/>
              </a:rPr>
              <a:t> </a:t>
            </a:r>
            <a:r>
              <a:rPr sz="545" spc="13" dirty="0">
                <a:solidFill>
                  <a:srgbClr val="383838"/>
                </a:solidFill>
                <a:latin typeface="Times New Roman"/>
                <a:cs typeface="Times New Roman"/>
              </a:rPr>
              <a:t>the</a:t>
            </a:r>
            <a:r>
              <a:rPr sz="545" spc="10" dirty="0">
                <a:solidFill>
                  <a:srgbClr val="383838"/>
                </a:solidFill>
                <a:latin typeface="Times New Roman"/>
                <a:cs typeface="Times New Roman"/>
              </a:rPr>
              <a:t> </a:t>
            </a:r>
            <a:r>
              <a:rPr sz="545" spc="-6" dirty="0">
                <a:solidFill>
                  <a:srgbClr val="4D4D4D"/>
                </a:solidFill>
                <a:latin typeface="Times New Roman"/>
                <a:cs typeface="Times New Roman"/>
              </a:rPr>
              <a:t>ass</a:t>
            </a:r>
            <a:r>
              <a:rPr sz="545" spc="-6" dirty="0">
                <a:solidFill>
                  <a:srgbClr val="232323"/>
                </a:solidFill>
                <a:latin typeface="Times New Roman"/>
                <a:cs typeface="Times New Roman"/>
              </a:rPr>
              <a:t>i</a:t>
            </a:r>
            <a:r>
              <a:rPr sz="545" spc="-6" dirty="0">
                <a:solidFill>
                  <a:srgbClr val="4D4D4D"/>
                </a:solidFill>
                <a:latin typeface="Times New Roman"/>
                <a:cs typeface="Times New Roman"/>
              </a:rPr>
              <a:t>gnment.</a:t>
            </a:r>
            <a:endParaRPr sz="545">
              <a:latin typeface="Times New Roman"/>
              <a:cs typeface="Times New Roman"/>
            </a:endParaRPr>
          </a:p>
          <a:p>
            <a:pPr marL="95291" marR="137235" indent="-68414">
              <a:lnSpc>
                <a:spcPct val="109600"/>
              </a:lnSpc>
              <a:buClr>
                <a:srgbClr val="4D4D4D"/>
              </a:buClr>
              <a:buAutoNum type="arabicPeriod" startAt="3"/>
              <a:tabLst>
                <a:tab pos="95291" algn="l"/>
              </a:tabLst>
            </a:pPr>
            <a:r>
              <a:rPr sz="545" dirty="0">
                <a:solidFill>
                  <a:srgbClr val="232323"/>
                </a:solidFill>
                <a:latin typeface="Times New Roman"/>
                <a:cs typeface="Times New Roman"/>
              </a:rPr>
              <a:t>Di</a:t>
            </a:r>
            <a:r>
              <a:rPr sz="545" dirty="0">
                <a:solidFill>
                  <a:srgbClr val="4D4D4D"/>
                </a:solidFill>
                <a:latin typeface="Times New Roman"/>
                <a:cs typeface="Times New Roman"/>
              </a:rPr>
              <a:t>viding</a:t>
            </a:r>
            <a:r>
              <a:rPr sz="545" spc="13" dirty="0">
                <a:solidFill>
                  <a:srgbClr val="4D4D4D"/>
                </a:solidFill>
                <a:latin typeface="Times New Roman"/>
                <a:cs typeface="Times New Roman"/>
              </a:rPr>
              <a:t> </a:t>
            </a:r>
            <a:r>
              <a:rPr sz="545" spc="6" dirty="0">
                <a:solidFill>
                  <a:srgbClr val="383838"/>
                </a:solidFill>
                <a:latin typeface="Times New Roman"/>
                <a:cs typeface="Times New Roman"/>
              </a:rPr>
              <a:t>the</a:t>
            </a:r>
            <a:r>
              <a:rPr sz="545" spc="77" dirty="0">
                <a:solidFill>
                  <a:srgbClr val="383838"/>
                </a:solidFill>
                <a:latin typeface="Times New Roman"/>
                <a:cs typeface="Times New Roman"/>
              </a:rPr>
              <a:t> </a:t>
            </a:r>
            <a:r>
              <a:rPr sz="545" spc="6" dirty="0">
                <a:solidFill>
                  <a:srgbClr val="383838"/>
                </a:solidFill>
                <a:latin typeface="Times New Roman"/>
                <a:cs typeface="Times New Roman"/>
              </a:rPr>
              <a:t>assignment</a:t>
            </a:r>
            <a:r>
              <a:rPr sz="545" spc="42" dirty="0">
                <a:solidFill>
                  <a:srgbClr val="383838"/>
                </a:solidFill>
                <a:latin typeface="Times New Roman"/>
                <a:cs typeface="Times New Roman"/>
              </a:rPr>
              <a:t> </a:t>
            </a:r>
            <a:r>
              <a:rPr sz="545" spc="6" dirty="0">
                <a:solidFill>
                  <a:srgbClr val="4D4D4D"/>
                </a:solidFill>
                <a:latin typeface="Times New Roman"/>
                <a:cs typeface="Times New Roman"/>
              </a:rPr>
              <a:t>to</a:t>
            </a:r>
            <a:r>
              <a:rPr sz="545" spc="-38" dirty="0">
                <a:solidFill>
                  <a:srgbClr val="4D4D4D"/>
                </a:solidFill>
                <a:latin typeface="Times New Roman"/>
                <a:cs typeface="Times New Roman"/>
              </a:rPr>
              <a:t> </a:t>
            </a:r>
            <a:r>
              <a:rPr sz="545" spc="6" dirty="0">
                <a:solidFill>
                  <a:srgbClr val="4D4D4D"/>
                </a:solidFill>
                <a:latin typeface="Times New Roman"/>
                <a:cs typeface="Times New Roman"/>
              </a:rPr>
              <a:t>su</a:t>
            </a:r>
            <a:r>
              <a:rPr sz="545" spc="6" dirty="0">
                <a:solidFill>
                  <a:srgbClr val="232323"/>
                </a:solidFill>
                <a:latin typeface="Times New Roman"/>
                <a:cs typeface="Times New Roman"/>
              </a:rPr>
              <a:t>b-</a:t>
            </a:r>
            <a:r>
              <a:rPr sz="545" spc="6" dirty="0">
                <a:solidFill>
                  <a:srgbClr val="4D4D4D"/>
                </a:solidFill>
                <a:latin typeface="Times New Roman"/>
                <a:cs typeface="Times New Roman"/>
              </a:rPr>
              <a:t>assignments</a:t>
            </a:r>
            <a:r>
              <a:rPr sz="545" spc="51" dirty="0">
                <a:solidFill>
                  <a:srgbClr val="4D4D4D"/>
                </a:solidFill>
                <a:latin typeface="Times New Roman"/>
                <a:cs typeface="Times New Roman"/>
              </a:rPr>
              <a:t> </a:t>
            </a:r>
            <a:r>
              <a:rPr sz="545" spc="6" dirty="0">
                <a:solidFill>
                  <a:srgbClr val="232323"/>
                </a:solidFill>
                <a:latin typeface="Times New Roman"/>
                <a:cs typeface="Times New Roman"/>
              </a:rPr>
              <a:t>to</a:t>
            </a:r>
            <a:r>
              <a:rPr sz="545" spc="58" dirty="0">
                <a:solidFill>
                  <a:srgbClr val="232323"/>
                </a:solidFill>
                <a:latin typeface="Times New Roman"/>
                <a:cs typeface="Times New Roman"/>
              </a:rPr>
              <a:t> </a:t>
            </a:r>
            <a:r>
              <a:rPr sz="545" spc="-16" dirty="0">
                <a:solidFill>
                  <a:srgbClr val="4D4D4D"/>
                </a:solidFill>
                <a:latin typeface="Times New Roman"/>
                <a:cs typeface="Times New Roman"/>
              </a:rPr>
              <a:t>be</a:t>
            </a:r>
            <a:r>
              <a:rPr sz="545" dirty="0">
                <a:solidFill>
                  <a:srgbClr val="4D4D4D"/>
                </a:solidFill>
                <a:latin typeface="Times New Roman"/>
                <a:cs typeface="Times New Roman"/>
              </a:rPr>
              <a:t> </a:t>
            </a:r>
            <a:r>
              <a:rPr sz="545" dirty="0">
                <a:solidFill>
                  <a:srgbClr val="383838"/>
                </a:solidFill>
                <a:latin typeface="Times New Roman"/>
                <a:cs typeface="Times New Roman"/>
              </a:rPr>
              <a:t>delivered</a:t>
            </a:r>
            <a:r>
              <a:rPr sz="545" spc="16" dirty="0">
                <a:solidFill>
                  <a:srgbClr val="383838"/>
                </a:solidFill>
                <a:latin typeface="Times New Roman"/>
                <a:cs typeface="Times New Roman"/>
              </a:rPr>
              <a:t> </a:t>
            </a:r>
            <a:r>
              <a:rPr sz="545" dirty="0">
                <a:solidFill>
                  <a:srgbClr val="383838"/>
                </a:solidFill>
                <a:latin typeface="Times New Roman"/>
                <a:cs typeface="Times New Roman"/>
              </a:rPr>
              <a:t>to</a:t>
            </a:r>
            <a:r>
              <a:rPr sz="545" spc="42" dirty="0">
                <a:solidFill>
                  <a:srgbClr val="383838"/>
                </a:solidFill>
                <a:latin typeface="Times New Roman"/>
                <a:cs typeface="Times New Roman"/>
              </a:rPr>
              <a:t> </a:t>
            </a:r>
            <a:r>
              <a:rPr sz="545" dirty="0">
                <a:solidFill>
                  <a:srgbClr val="232323"/>
                </a:solidFill>
                <a:latin typeface="Times New Roman"/>
                <a:cs typeface="Times New Roman"/>
              </a:rPr>
              <a:t>the</a:t>
            </a:r>
            <a:r>
              <a:rPr sz="545" spc="90" dirty="0">
                <a:solidFill>
                  <a:srgbClr val="232323"/>
                </a:solidFill>
                <a:latin typeface="Times New Roman"/>
                <a:cs typeface="Times New Roman"/>
              </a:rPr>
              <a:t> </a:t>
            </a:r>
            <a:r>
              <a:rPr sz="545" dirty="0">
                <a:solidFill>
                  <a:srgbClr val="383838"/>
                </a:solidFill>
                <a:latin typeface="Times New Roman"/>
                <a:cs typeface="Times New Roman"/>
              </a:rPr>
              <a:t>different</a:t>
            </a:r>
            <a:r>
              <a:rPr sz="545" spc="10" dirty="0">
                <a:solidFill>
                  <a:srgbClr val="383838"/>
                </a:solidFill>
                <a:latin typeface="Times New Roman"/>
                <a:cs typeface="Times New Roman"/>
              </a:rPr>
              <a:t> </a:t>
            </a:r>
            <a:r>
              <a:rPr sz="545" spc="-6" dirty="0">
                <a:solidFill>
                  <a:srgbClr val="4D4D4D"/>
                </a:solidFill>
                <a:latin typeface="Times New Roman"/>
                <a:cs typeface="Times New Roman"/>
              </a:rPr>
              <a:t>groups.</a:t>
            </a:r>
            <a:endParaRPr sz="545">
              <a:latin typeface="Times New Roman"/>
              <a:cs typeface="Times New Roman"/>
            </a:endParaRPr>
          </a:p>
          <a:p>
            <a:pPr marL="94069" marR="43980" indent="-65563">
              <a:lnSpc>
                <a:spcPct val="111400"/>
              </a:lnSpc>
              <a:spcBef>
                <a:spcPts val="13"/>
              </a:spcBef>
              <a:buAutoNum type="arabicPeriod" startAt="3"/>
              <a:tabLst>
                <a:tab pos="94069" algn="l"/>
                <a:tab pos="95698" algn="l"/>
              </a:tabLst>
            </a:pPr>
            <a:r>
              <a:rPr sz="545" dirty="0">
                <a:solidFill>
                  <a:srgbClr val="383838"/>
                </a:solidFill>
                <a:latin typeface="Times New Roman"/>
                <a:cs typeface="Times New Roman"/>
              </a:rPr>
              <a:t>	Dividing</a:t>
            </a:r>
            <a:r>
              <a:rPr sz="545" spc="-32" dirty="0">
                <a:solidFill>
                  <a:srgbClr val="383838"/>
                </a:solidFill>
                <a:latin typeface="Times New Roman"/>
                <a:cs typeface="Times New Roman"/>
              </a:rPr>
              <a:t> </a:t>
            </a:r>
            <a:r>
              <a:rPr sz="545" spc="6" dirty="0">
                <a:solidFill>
                  <a:srgbClr val="383838"/>
                </a:solidFill>
                <a:latin typeface="Times New Roman"/>
                <a:cs typeface="Times New Roman"/>
              </a:rPr>
              <a:t>the</a:t>
            </a:r>
            <a:r>
              <a:rPr sz="545" spc="160" dirty="0">
                <a:solidFill>
                  <a:srgbClr val="383838"/>
                </a:solidFill>
                <a:latin typeface="Times New Roman"/>
                <a:cs typeface="Times New Roman"/>
              </a:rPr>
              <a:t> </a:t>
            </a:r>
            <a:r>
              <a:rPr sz="545" spc="6" dirty="0">
                <a:solidFill>
                  <a:srgbClr val="383838"/>
                </a:solidFill>
                <a:latin typeface="Times New Roman"/>
                <a:cs typeface="Times New Roman"/>
              </a:rPr>
              <a:t>pupils</a:t>
            </a:r>
            <a:r>
              <a:rPr sz="545" spc="-22" dirty="0">
                <a:solidFill>
                  <a:srgbClr val="383838"/>
                </a:solidFill>
                <a:latin typeface="Times New Roman"/>
                <a:cs typeface="Times New Roman"/>
              </a:rPr>
              <a:t> </a:t>
            </a:r>
            <a:r>
              <a:rPr sz="545" spc="6" dirty="0">
                <a:solidFill>
                  <a:srgbClr val="383838"/>
                </a:solidFill>
                <a:latin typeface="Times New Roman"/>
                <a:cs typeface="Times New Roman"/>
              </a:rPr>
              <a:t>to</a:t>
            </a:r>
            <a:r>
              <a:rPr sz="545" spc="-10" dirty="0">
                <a:solidFill>
                  <a:srgbClr val="383838"/>
                </a:solidFill>
                <a:latin typeface="Times New Roman"/>
                <a:cs typeface="Times New Roman"/>
              </a:rPr>
              <a:t> </a:t>
            </a:r>
            <a:r>
              <a:rPr sz="545" spc="6" dirty="0">
                <a:solidFill>
                  <a:srgbClr val="383838"/>
                </a:solidFill>
                <a:latin typeface="Times New Roman"/>
                <a:cs typeface="Times New Roman"/>
              </a:rPr>
              <a:t>the</a:t>
            </a:r>
            <a:r>
              <a:rPr sz="545" spc="32" dirty="0">
                <a:solidFill>
                  <a:srgbClr val="383838"/>
                </a:solidFill>
                <a:latin typeface="Times New Roman"/>
                <a:cs typeface="Times New Roman"/>
              </a:rPr>
              <a:t> </a:t>
            </a:r>
            <a:r>
              <a:rPr sz="545" spc="6" dirty="0">
                <a:solidFill>
                  <a:srgbClr val="383838"/>
                </a:solidFill>
                <a:latin typeface="Times New Roman"/>
                <a:cs typeface="Times New Roman"/>
              </a:rPr>
              <a:t>groups</a:t>
            </a:r>
            <a:r>
              <a:rPr sz="545" spc="6" dirty="0">
                <a:solidFill>
                  <a:srgbClr val="626B6E"/>
                </a:solidFill>
                <a:latin typeface="Times New Roman"/>
                <a:cs typeface="Times New Roman"/>
              </a:rPr>
              <a:t>,</a:t>
            </a:r>
            <a:r>
              <a:rPr sz="545" spc="-3" dirty="0">
                <a:solidFill>
                  <a:srgbClr val="626B6E"/>
                </a:solidFill>
                <a:latin typeface="Times New Roman"/>
                <a:cs typeface="Times New Roman"/>
              </a:rPr>
              <a:t> </a:t>
            </a:r>
            <a:r>
              <a:rPr sz="545" spc="6" dirty="0">
                <a:solidFill>
                  <a:srgbClr val="383838"/>
                </a:solidFill>
                <a:latin typeface="Times New Roman"/>
                <a:cs typeface="Times New Roman"/>
              </a:rPr>
              <a:t>after</a:t>
            </a:r>
            <a:r>
              <a:rPr sz="545" spc="-48" dirty="0">
                <a:solidFill>
                  <a:srgbClr val="383838"/>
                </a:solidFill>
                <a:latin typeface="Times New Roman"/>
                <a:cs typeface="Times New Roman"/>
              </a:rPr>
              <a:t> </a:t>
            </a:r>
            <a:r>
              <a:rPr sz="545" spc="-6" dirty="0">
                <a:solidFill>
                  <a:srgbClr val="383838"/>
                </a:solidFill>
                <a:latin typeface="Times New Roman"/>
                <a:cs typeface="Times New Roman"/>
              </a:rPr>
              <a:t>close </a:t>
            </a:r>
            <a:r>
              <a:rPr sz="545" dirty="0">
                <a:solidFill>
                  <a:srgbClr val="4D4D4D"/>
                </a:solidFill>
                <a:latin typeface="Times New Roman"/>
                <a:cs typeface="Times New Roman"/>
              </a:rPr>
              <a:t>cons</a:t>
            </a:r>
            <a:r>
              <a:rPr sz="545" dirty="0">
                <a:solidFill>
                  <a:srgbClr val="232323"/>
                </a:solidFill>
                <a:latin typeface="Times New Roman"/>
                <a:cs typeface="Times New Roman"/>
              </a:rPr>
              <a:t>id</a:t>
            </a:r>
            <a:r>
              <a:rPr sz="545" dirty="0">
                <a:solidFill>
                  <a:srgbClr val="4D4D4D"/>
                </a:solidFill>
                <a:latin typeface="Times New Roman"/>
                <a:cs typeface="Times New Roman"/>
              </a:rPr>
              <a:t>era</a:t>
            </a:r>
            <a:r>
              <a:rPr sz="545" dirty="0">
                <a:solidFill>
                  <a:srgbClr val="232323"/>
                </a:solidFill>
                <a:latin typeface="Times New Roman"/>
                <a:cs typeface="Times New Roman"/>
              </a:rPr>
              <a:t>tion</a:t>
            </a:r>
            <a:r>
              <a:rPr sz="545" spc="93" dirty="0">
                <a:solidFill>
                  <a:srgbClr val="232323"/>
                </a:solidFill>
                <a:latin typeface="Times New Roman"/>
                <a:cs typeface="Times New Roman"/>
              </a:rPr>
              <a:t> </a:t>
            </a:r>
            <a:r>
              <a:rPr sz="545" dirty="0">
                <a:solidFill>
                  <a:srgbClr val="383838"/>
                </a:solidFill>
                <a:latin typeface="Times New Roman"/>
                <a:cs typeface="Times New Roman"/>
              </a:rPr>
              <a:t>and</a:t>
            </a:r>
            <a:r>
              <a:rPr sz="545" spc="115" dirty="0">
                <a:solidFill>
                  <a:srgbClr val="383838"/>
                </a:solidFill>
                <a:latin typeface="Times New Roman"/>
                <a:cs typeface="Times New Roman"/>
              </a:rPr>
              <a:t> </a:t>
            </a:r>
            <a:r>
              <a:rPr sz="545" dirty="0">
                <a:solidFill>
                  <a:srgbClr val="383838"/>
                </a:solidFill>
                <a:latin typeface="Times New Roman"/>
                <a:cs typeface="Times New Roman"/>
              </a:rPr>
              <a:t>delivering</a:t>
            </a:r>
            <a:r>
              <a:rPr sz="545" spc="71" dirty="0">
                <a:solidFill>
                  <a:srgbClr val="383838"/>
                </a:solidFill>
                <a:latin typeface="Times New Roman"/>
                <a:cs typeface="Times New Roman"/>
              </a:rPr>
              <a:t> </a:t>
            </a:r>
            <a:r>
              <a:rPr sz="545" dirty="0">
                <a:solidFill>
                  <a:srgbClr val="383838"/>
                </a:solidFill>
                <a:latin typeface="Times New Roman"/>
                <a:cs typeface="Times New Roman"/>
              </a:rPr>
              <a:t>the</a:t>
            </a:r>
            <a:r>
              <a:rPr sz="545" spc="103" dirty="0">
                <a:solidFill>
                  <a:srgbClr val="383838"/>
                </a:solidFill>
                <a:latin typeface="Times New Roman"/>
                <a:cs typeface="Times New Roman"/>
              </a:rPr>
              <a:t> </a:t>
            </a:r>
            <a:r>
              <a:rPr sz="545" dirty="0">
                <a:solidFill>
                  <a:srgbClr val="4D4D4D"/>
                </a:solidFill>
                <a:latin typeface="Times New Roman"/>
                <a:cs typeface="Times New Roman"/>
              </a:rPr>
              <a:t>considered</a:t>
            </a:r>
            <a:r>
              <a:rPr sz="545" spc="45" dirty="0">
                <a:solidFill>
                  <a:srgbClr val="4D4D4D"/>
                </a:solidFill>
                <a:latin typeface="Times New Roman"/>
                <a:cs typeface="Times New Roman"/>
              </a:rPr>
              <a:t> </a:t>
            </a:r>
            <a:r>
              <a:rPr sz="545" spc="-6" dirty="0">
                <a:solidFill>
                  <a:srgbClr val="383838"/>
                </a:solidFill>
                <a:latin typeface="Times New Roman"/>
                <a:cs typeface="Times New Roman"/>
              </a:rPr>
              <a:t>matched </a:t>
            </a:r>
            <a:r>
              <a:rPr sz="545" dirty="0">
                <a:solidFill>
                  <a:srgbClr val="4D4D4D"/>
                </a:solidFill>
                <a:latin typeface="Times New Roman"/>
                <a:cs typeface="Times New Roman"/>
              </a:rPr>
              <a:t>sub-</a:t>
            </a:r>
            <a:r>
              <a:rPr sz="545" spc="-6" dirty="0">
                <a:solidFill>
                  <a:srgbClr val="4D4D4D"/>
                </a:solidFill>
                <a:latin typeface="Times New Roman"/>
                <a:cs typeface="Times New Roman"/>
              </a:rPr>
              <a:t>ass</a:t>
            </a:r>
            <a:r>
              <a:rPr sz="545" spc="-6" dirty="0">
                <a:solidFill>
                  <a:srgbClr val="232323"/>
                </a:solidFill>
                <a:latin typeface="Times New Roman"/>
                <a:cs typeface="Times New Roman"/>
              </a:rPr>
              <a:t>i</a:t>
            </a:r>
            <a:r>
              <a:rPr sz="545" spc="-6" dirty="0">
                <a:solidFill>
                  <a:srgbClr val="4D4D4D"/>
                </a:solidFill>
                <a:latin typeface="Times New Roman"/>
                <a:cs typeface="Times New Roman"/>
              </a:rPr>
              <a:t>g</a:t>
            </a:r>
            <a:r>
              <a:rPr sz="545" spc="-6" dirty="0">
                <a:solidFill>
                  <a:srgbClr val="232323"/>
                </a:solidFill>
                <a:latin typeface="Times New Roman"/>
                <a:cs typeface="Times New Roman"/>
              </a:rPr>
              <a:t>nment</a:t>
            </a:r>
            <a:r>
              <a:rPr sz="545" spc="-6" dirty="0">
                <a:solidFill>
                  <a:srgbClr val="4D4D4D"/>
                </a:solidFill>
                <a:latin typeface="Times New Roman"/>
                <a:cs typeface="Times New Roman"/>
              </a:rPr>
              <a:t>s.</a:t>
            </a:r>
            <a:endParaRPr sz="545">
              <a:latin typeface="Times New Roman"/>
              <a:cs typeface="Times New Roman"/>
            </a:endParaRPr>
          </a:p>
        </p:txBody>
      </p:sp>
      <p:sp>
        <p:nvSpPr>
          <p:cNvPr id="47" name="object 47"/>
          <p:cNvSpPr txBox="1"/>
          <p:nvPr/>
        </p:nvSpPr>
        <p:spPr>
          <a:xfrm>
            <a:off x="5770725" y="4708000"/>
            <a:ext cx="600686" cy="159211"/>
          </a:xfrm>
          <a:prstGeom prst="rect">
            <a:avLst/>
          </a:prstGeom>
        </p:spPr>
        <p:txBody>
          <a:bodyPr vert="horz" wrap="square" lIns="0" tIns="0" rIns="0" bIns="0" rtlCol="0">
            <a:spAutoFit/>
          </a:bodyPr>
          <a:lstStyle/>
          <a:p>
            <a:pPr marL="8145">
              <a:lnSpc>
                <a:spcPts val="856"/>
              </a:lnSpc>
            </a:pPr>
            <a:r>
              <a:rPr sz="2790" spc="-106" dirty="0">
                <a:solidFill>
                  <a:srgbClr val="1370BA"/>
                </a:solidFill>
              </a:rPr>
              <a:t>■</a:t>
            </a:r>
            <a:r>
              <a:rPr sz="513" spc="-19" dirty="0">
                <a:solidFill>
                  <a:srgbClr val="345970"/>
                </a:solidFill>
              </a:rPr>
              <a:t>Funde</a:t>
            </a:r>
            <a:r>
              <a:rPr sz="513" spc="48" dirty="0">
                <a:solidFill>
                  <a:srgbClr val="345970"/>
                </a:solidFill>
              </a:rPr>
              <a:t>d</a:t>
            </a:r>
            <a:r>
              <a:rPr sz="513" spc="-13" dirty="0">
                <a:solidFill>
                  <a:srgbClr val="44697C"/>
                </a:solidFill>
              </a:rPr>
              <a:t>by</a:t>
            </a:r>
            <a:endParaRPr sz="513"/>
          </a:p>
          <a:p>
            <a:pPr marL="223160">
              <a:lnSpc>
                <a:spcPts val="333"/>
              </a:lnSpc>
            </a:pPr>
            <a:r>
              <a:rPr sz="513" spc="-90" dirty="0">
                <a:solidFill>
                  <a:srgbClr val="44697C"/>
                </a:solidFill>
              </a:rPr>
              <a:t>theEuropeanUnion</a:t>
            </a:r>
            <a:endParaRPr sz="513"/>
          </a:p>
        </p:txBody>
      </p:sp>
      <p:sp>
        <p:nvSpPr>
          <p:cNvPr id="48" name="object 48"/>
          <p:cNvSpPr txBox="1"/>
          <p:nvPr/>
        </p:nvSpPr>
        <p:spPr>
          <a:xfrm>
            <a:off x="6389457" y="5973434"/>
            <a:ext cx="109549" cy="101968"/>
          </a:xfrm>
          <a:prstGeom prst="rect">
            <a:avLst/>
          </a:prstGeom>
        </p:spPr>
        <p:txBody>
          <a:bodyPr vert="horz" wrap="square" lIns="0" tIns="8145" rIns="0" bIns="0" rtlCol="0">
            <a:spAutoFit/>
          </a:bodyPr>
          <a:lstStyle/>
          <a:p>
            <a:pPr marL="8145">
              <a:spcBef>
                <a:spcPts val="64"/>
              </a:spcBef>
            </a:pPr>
            <a:r>
              <a:rPr sz="609" spc="-16" dirty="0">
                <a:solidFill>
                  <a:srgbClr val="383838"/>
                </a:solidFill>
              </a:rPr>
              <a:t>39</a:t>
            </a:r>
            <a:endParaRPr sz="60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537157"/>
            <a:ext cx="7950834" cy="3732529"/>
          </a:xfrm>
          <a:prstGeom prst="rect">
            <a:avLst/>
          </a:prstGeom>
        </p:spPr>
        <p:txBody>
          <a:bodyPr vert="horz" wrap="square" lIns="0" tIns="12065" rIns="0" bIns="0" rtlCol="0">
            <a:spAutoFit/>
          </a:bodyPr>
          <a:lstStyle/>
          <a:p>
            <a:pPr marL="356870" marR="5080" indent="-344805">
              <a:lnSpc>
                <a:spcPct val="100000"/>
              </a:lnSpc>
              <a:spcBef>
                <a:spcPts val="95"/>
              </a:spcBef>
              <a:buFont typeface="Arial"/>
              <a:buChar char="•"/>
              <a:tabLst>
                <a:tab pos="356870" algn="l"/>
              </a:tabLst>
            </a:pPr>
            <a:r>
              <a:rPr sz="3200" spc="-10" dirty="0">
                <a:latin typeface="Times New Roman"/>
                <a:cs typeface="Times New Roman"/>
              </a:rPr>
              <a:t>Allowing</a:t>
            </a:r>
            <a:r>
              <a:rPr sz="3200" spc="-140" dirty="0">
                <a:latin typeface="Times New Roman"/>
                <a:cs typeface="Times New Roman"/>
              </a:rPr>
              <a:t> </a:t>
            </a:r>
            <a:r>
              <a:rPr sz="3200" dirty="0">
                <a:latin typeface="Times New Roman"/>
                <a:cs typeface="Times New Roman"/>
              </a:rPr>
              <a:t>each</a:t>
            </a:r>
            <a:r>
              <a:rPr sz="3200" spc="-100" dirty="0">
                <a:latin typeface="Times New Roman"/>
                <a:cs typeface="Times New Roman"/>
              </a:rPr>
              <a:t> </a:t>
            </a:r>
            <a:r>
              <a:rPr sz="3200" dirty="0">
                <a:latin typeface="Times New Roman"/>
                <a:cs typeface="Times New Roman"/>
              </a:rPr>
              <a:t>student</a:t>
            </a:r>
            <a:r>
              <a:rPr sz="3200" spc="-13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spc="-10" dirty="0">
                <a:latin typeface="Times New Roman"/>
                <a:cs typeface="Times New Roman"/>
              </a:rPr>
              <a:t>participate</a:t>
            </a:r>
            <a:r>
              <a:rPr sz="3200" spc="-100" dirty="0">
                <a:latin typeface="Times New Roman"/>
                <a:cs typeface="Times New Roman"/>
              </a:rPr>
              <a:t> </a:t>
            </a:r>
            <a:r>
              <a:rPr sz="3200" dirty="0">
                <a:latin typeface="Times New Roman"/>
                <a:cs typeface="Times New Roman"/>
              </a:rPr>
              <a:t>in</a:t>
            </a:r>
            <a:r>
              <a:rPr sz="3200" spc="-135" dirty="0">
                <a:latin typeface="Times New Roman"/>
                <a:cs typeface="Times New Roman"/>
              </a:rPr>
              <a:t> </a:t>
            </a:r>
            <a:r>
              <a:rPr sz="3200" dirty="0">
                <a:latin typeface="Times New Roman"/>
                <a:cs typeface="Times New Roman"/>
              </a:rPr>
              <a:t>a</a:t>
            </a:r>
            <a:r>
              <a:rPr sz="3200" spc="-125" dirty="0">
                <a:latin typeface="Times New Roman"/>
                <a:cs typeface="Times New Roman"/>
              </a:rPr>
              <a:t> </a:t>
            </a:r>
            <a:r>
              <a:rPr sz="3200" spc="-10" dirty="0">
                <a:latin typeface="Times New Roman"/>
                <a:cs typeface="Times New Roman"/>
              </a:rPr>
              <a:t>fertile </a:t>
            </a:r>
            <a:r>
              <a:rPr sz="3200" dirty="0">
                <a:latin typeface="Times New Roman"/>
                <a:cs typeface="Times New Roman"/>
              </a:rPr>
              <a:t>theoretical</a:t>
            </a:r>
            <a:r>
              <a:rPr sz="3200" spc="-200" dirty="0">
                <a:latin typeface="Times New Roman"/>
                <a:cs typeface="Times New Roman"/>
              </a:rPr>
              <a:t> </a:t>
            </a:r>
            <a:r>
              <a:rPr sz="3200" spc="-10" dirty="0">
                <a:latin typeface="Times New Roman"/>
                <a:cs typeface="Times New Roman"/>
              </a:rPr>
              <a:t>discourse.</a:t>
            </a:r>
            <a:endParaRPr sz="3200">
              <a:latin typeface="Times New Roman"/>
              <a:cs typeface="Times New Roman"/>
            </a:endParaRPr>
          </a:p>
          <a:p>
            <a:pPr marL="356870" marR="1714500" indent="-344805">
              <a:lnSpc>
                <a:spcPct val="100000"/>
              </a:lnSpc>
              <a:spcBef>
                <a:spcPts val="770"/>
              </a:spcBef>
              <a:buFont typeface="Arial"/>
              <a:buChar char="•"/>
              <a:tabLst>
                <a:tab pos="356870" algn="l"/>
              </a:tabLst>
            </a:pPr>
            <a:r>
              <a:rPr sz="3200" dirty="0">
                <a:latin typeface="Times New Roman"/>
                <a:cs typeface="Times New Roman"/>
              </a:rPr>
              <a:t>A</a:t>
            </a:r>
            <a:r>
              <a:rPr sz="3200" spc="-135" dirty="0">
                <a:latin typeface="Times New Roman"/>
                <a:cs typeface="Times New Roman"/>
              </a:rPr>
              <a:t> </a:t>
            </a:r>
            <a:r>
              <a:rPr sz="3200" u="sng" spc="-10" dirty="0">
                <a:uFill>
                  <a:solidFill>
                    <a:srgbClr val="000000"/>
                  </a:solidFill>
                </a:uFill>
                <a:latin typeface="Times New Roman"/>
                <a:cs typeface="Times New Roman"/>
              </a:rPr>
              <a:t>Community</a:t>
            </a:r>
            <a:r>
              <a:rPr sz="3200" u="sng" spc="-130" dirty="0">
                <a:uFill>
                  <a:solidFill>
                    <a:srgbClr val="000000"/>
                  </a:solidFill>
                </a:uFill>
                <a:latin typeface="Times New Roman"/>
                <a:cs typeface="Times New Roman"/>
              </a:rPr>
              <a:t> </a:t>
            </a:r>
            <a:r>
              <a:rPr sz="3200" u="sng" dirty="0">
                <a:uFill>
                  <a:solidFill>
                    <a:srgbClr val="000000"/>
                  </a:solidFill>
                </a:uFill>
                <a:latin typeface="Times New Roman"/>
                <a:cs typeface="Times New Roman"/>
              </a:rPr>
              <a:t>of</a:t>
            </a:r>
            <a:r>
              <a:rPr sz="3200" u="sng" spc="-165" dirty="0">
                <a:uFill>
                  <a:solidFill>
                    <a:srgbClr val="000000"/>
                  </a:solidFill>
                </a:uFill>
                <a:latin typeface="Times New Roman"/>
                <a:cs typeface="Times New Roman"/>
              </a:rPr>
              <a:t> </a:t>
            </a:r>
            <a:r>
              <a:rPr sz="3200" u="sng" dirty="0">
                <a:uFill>
                  <a:solidFill>
                    <a:srgbClr val="000000"/>
                  </a:solidFill>
                </a:uFill>
                <a:latin typeface="Times New Roman"/>
                <a:cs typeface="Times New Roman"/>
              </a:rPr>
              <a:t>Discourse</a:t>
            </a:r>
            <a:r>
              <a:rPr sz="3200" u="none" spc="-85" dirty="0">
                <a:latin typeface="Times New Roman"/>
                <a:cs typeface="Times New Roman"/>
              </a:rPr>
              <a:t> </a:t>
            </a:r>
            <a:r>
              <a:rPr sz="3200" u="none" spc="-10" dirty="0">
                <a:latin typeface="Times New Roman"/>
                <a:cs typeface="Times New Roman"/>
              </a:rPr>
              <a:t>respects democracy.</a:t>
            </a:r>
            <a:endParaRPr sz="3200">
              <a:latin typeface="Times New Roman"/>
              <a:cs typeface="Times New Roman"/>
            </a:endParaRPr>
          </a:p>
          <a:p>
            <a:pPr marL="356870" indent="-344170">
              <a:lnSpc>
                <a:spcPct val="100000"/>
              </a:lnSpc>
              <a:spcBef>
                <a:spcPts val="770"/>
              </a:spcBef>
              <a:buFont typeface="Arial"/>
              <a:buChar char="•"/>
              <a:tabLst>
                <a:tab pos="356870" algn="l"/>
              </a:tabLst>
            </a:pPr>
            <a:r>
              <a:rPr sz="3200" dirty="0">
                <a:latin typeface="Times New Roman"/>
                <a:cs typeface="Times New Roman"/>
              </a:rPr>
              <a:t>Peer</a:t>
            </a:r>
            <a:r>
              <a:rPr sz="3200" spc="-140" dirty="0">
                <a:latin typeface="Times New Roman"/>
                <a:cs typeface="Times New Roman"/>
              </a:rPr>
              <a:t> </a:t>
            </a:r>
            <a:r>
              <a:rPr sz="3200" dirty="0">
                <a:latin typeface="Times New Roman"/>
                <a:cs typeface="Times New Roman"/>
              </a:rPr>
              <a:t>meetings</a:t>
            </a:r>
            <a:r>
              <a:rPr sz="3200" spc="-150" dirty="0">
                <a:latin typeface="Times New Roman"/>
                <a:cs typeface="Times New Roman"/>
              </a:rPr>
              <a:t> </a:t>
            </a:r>
            <a:r>
              <a:rPr sz="3200" dirty="0">
                <a:latin typeface="Times New Roman"/>
                <a:cs typeface="Times New Roman"/>
              </a:rPr>
              <a:t>of</a:t>
            </a:r>
            <a:r>
              <a:rPr sz="3200" spc="-165" dirty="0">
                <a:latin typeface="Times New Roman"/>
                <a:cs typeface="Times New Roman"/>
              </a:rPr>
              <a:t> </a:t>
            </a:r>
            <a:r>
              <a:rPr sz="3200" dirty="0">
                <a:latin typeface="Times New Roman"/>
                <a:cs typeface="Times New Roman"/>
              </a:rPr>
              <a:t>different</a:t>
            </a:r>
            <a:r>
              <a:rPr sz="3200" spc="-145" dirty="0">
                <a:latin typeface="Times New Roman"/>
                <a:cs typeface="Times New Roman"/>
              </a:rPr>
              <a:t> </a:t>
            </a:r>
            <a:r>
              <a:rPr sz="3200" dirty="0">
                <a:latin typeface="Times New Roman"/>
                <a:cs typeface="Times New Roman"/>
              </a:rPr>
              <a:t>views</a:t>
            </a:r>
            <a:r>
              <a:rPr sz="3200" spc="-150"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spc="-10" dirty="0">
                <a:latin typeface="Times New Roman"/>
                <a:cs typeface="Times New Roman"/>
              </a:rPr>
              <a:t>opinions.</a:t>
            </a:r>
            <a:endParaRPr sz="3200">
              <a:latin typeface="Times New Roman"/>
              <a:cs typeface="Times New Roman"/>
            </a:endParaRPr>
          </a:p>
          <a:p>
            <a:pPr marL="356870" marR="838200" indent="-344805">
              <a:lnSpc>
                <a:spcPct val="100000"/>
              </a:lnSpc>
              <a:spcBef>
                <a:spcPts val="770"/>
              </a:spcBef>
              <a:buFont typeface="Arial"/>
              <a:buChar char="•"/>
              <a:tabLst>
                <a:tab pos="356870" algn="l"/>
              </a:tabLst>
            </a:pPr>
            <a:r>
              <a:rPr sz="3200" spc="-10" dirty="0">
                <a:latin typeface="Times New Roman"/>
                <a:cs typeface="Times New Roman"/>
              </a:rPr>
              <a:t>Expressing</a:t>
            </a:r>
            <a:r>
              <a:rPr sz="3200" spc="-135" dirty="0">
                <a:latin typeface="Times New Roman"/>
                <a:cs typeface="Times New Roman"/>
              </a:rPr>
              <a:t> </a:t>
            </a:r>
            <a:r>
              <a:rPr sz="3200" dirty="0">
                <a:latin typeface="Times New Roman"/>
                <a:cs typeface="Times New Roman"/>
              </a:rPr>
              <a:t>one's</a:t>
            </a:r>
            <a:r>
              <a:rPr sz="3200" spc="-90" dirty="0">
                <a:latin typeface="Times New Roman"/>
                <a:cs typeface="Times New Roman"/>
              </a:rPr>
              <a:t> </a:t>
            </a:r>
            <a:r>
              <a:rPr sz="3200" dirty="0">
                <a:latin typeface="Times New Roman"/>
                <a:cs typeface="Times New Roman"/>
              </a:rPr>
              <a:t>voice</a:t>
            </a:r>
            <a:r>
              <a:rPr sz="3200" spc="-145" dirty="0">
                <a:latin typeface="Times New Roman"/>
                <a:cs typeface="Times New Roman"/>
              </a:rPr>
              <a:t> </a:t>
            </a:r>
            <a:r>
              <a:rPr sz="3200" dirty="0">
                <a:latin typeface="Times New Roman"/>
                <a:cs typeface="Times New Roman"/>
              </a:rPr>
              <a:t>with</a:t>
            </a:r>
            <a:r>
              <a:rPr sz="3200" spc="-114" dirty="0">
                <a:latin typeface="Times New Roman"/>
                <a:cs typeface="Times New Roman"/>
              </a:rPr>
              <a:t> </a:t>
            </a:r>
            <a:r>
              <a:rPr sz="3200" dirty="0">
                <a:latin typeface="Times New Roman"/>
                <a:cs typeface="Times New Roman"/>
              </a:rPr>
              <a:t>respect</a:t>
            </a:r>
            <a:r>
              <a:rPr sz="3200" spc="-10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spc="-25" dirty="0">
                <a:latin typeface="Times New Roman"/>
                <a:cs typeface="Times New Roman"/>
              </a:rPr>
              <a:t>the </a:t>
            </a:r>
            <a:r>
              <a:rPr sz="3200" spc="-10" dirty="0">
                <a:latin typeface="Times New Roman"/>
                <a:cs typeface="Times New Roman"/>
              </a:rPr>
              <a:t>other.</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Accountable</a:t>
            </a:r>
            <a:r>
              <a:rPr sz="4400" spc="-220" dirty="0"/>
              <a:t> </a:t>
            </a:r>
            <a:r>
              <a:rPr sz="4400" spc="-10" dirty="0"/>
              <a:t>Discourse</a:t>
            </a:r>
            <a:r>
              <a:rPr sz="4400" spc="-175" dirty="0"/>
              <a:t> </a:t>
            </a:r>
            <a:r>
              <a:rPr sz="4400" dirty="0">
                <a:latin typeface="Gill Sans MT"/>
                <a:cs typeface="Gill Sans MT"/>
              </a:rPr>
              <a:t>–</a:t>
            </a:r>
            <a:r>
              <a:rPr sz="4400" spc="-310" dirty="0">
                <a:latin typeface="Gill Sans MT"/>
                <a:cs typeface="Gill Sans MT"/>
              </a:rPr>
              <a:t> </a:t>
            </a:r>
            <a:r>
              <a:rPr sz="4400" spc="-10" dirty="0"/>
              <a:t>Rational:</a:t>
            </a:r>
            <a:endParaRPr sz="4400">
              <a:latin typeface="Gill Sans MT"/>
              <a:cs typeface="Gill Sans MT"/>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p:nvPr/>
        </p:nvSpPr>
        <p:spPr>
          <a:xfrm>
            <a:off x="640080" y="1716548"/>
            <a:ext cx="7863840" cy="409586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200" b="1">
                <a:solidFill>
                  <a:schemeClr val="dk1"/>
                </a:solidFill>
                <a:latin typeface="Times New Roman"/>
                <a:ea typeface="Times New Roman"/>
                <a:cs typeface="Times New Roman"/>
                <a:sym typeface="Times New Roman"/>
              </a:rPr>
              <a:t>Population, sources, social values - 1:</a:t>
            </a:r>
            <a:endParaRPr sz="2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Potentially the gifted children are spread equally at the general population.</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The last point where we will find equality is birth.</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Stronger and more educated parents produce more gifted children.</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There is extreme impact to the environment where a child grows and the potential to become gifted.</a:t>
            </a:r>
            <a:endParaRPr sz="2400">
              <a:solidFill>
                <a:schemeClr val="dk1"/>
              </a:solidFill>
              <a:latin typeface="Calibri"/>
              <a:ea typeface="Calibri"/>
              <a:cs typeface="Calibri"/>
              <a:sym typeface="Calibri"/>
            </a:endParaRPr>
          </a:p>
        </p:txBody>
      </p:sp>
      <p:pic>
        <p:nvPicPr>
          <p:cNvPr id="167" name="Google Shape;167;p12"/>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68" name="Google Shape;168;p12"/>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034107" y="3309889"/>
            <a:ext cx="1328542" cy="669676"/>
          </a:xfrm>
          <a:prstGeom prst="rect">
            <a:avLst/>
          </a:prstGeom>
        </p:spPr>
      </p:pic>
      <p:sp>
        <p:nvSpPr>
          <p:cNvPr id="4" name="object 4"/>
          <p:cNvSpPr/>
          <p:nvPr/>
        </p:nvSpPr>
        <p:spPr>
          <a:xfrm>
            <a:off x="4654943" y="273126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5" name="object 5"/>
          <p:cNvSpPr/>
          <p:nvPr/>
        </p:nvSpPr>
        <p:spPr>
          <a:xfrm>
            <a:off x="4646125"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6699" y="459637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6456704" y="86028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5522"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7278" y="457875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40247" y="86615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1" name="object 11"/>
          <p:cNvSpPr/>
          <p:nvPr/>
        </p:nvSpPr>
        <p:spPr>
          <a:xfrm>
            <a:off x="2641556" y="10570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41556"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41556" y="146827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41555" y="165919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47434" y="184717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47434" y="203809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4637307" y="221725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47434" y="2229008"/>
            <a:ext cx="1819569" cy="0"/>
          </a:xfrm>
          <a:custGeom>
            <a:avLst/>
            <a:gdLst/>
            <a:ahLst/>
            <a:cxnLst/>
            <a:rect l="l" t="t" r="r" b="b"/>
            <a:pathLst>
              <a:path w="2837179">
                <a:moveTo>
                  <a:pt x="0" y="0"/>
                </a:moveTo>
                <a:lnTo>
                  <a:pt x="2836911"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40246" y="273126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47433" y="293099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47434" y="312484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1" y="331576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1" y="350961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1" y="370053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89438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52004" y="408236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1" y="409705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4943" y="45904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78729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29" y="498995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519262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37178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70948" y="5741873"/>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5" name="object 35"/>
          <p:cNvSpPr/>
          <p:nvPr/>
        </p:nvSpPr>
        <p:spPr>
          <a:xfrm>
            <a:off x="4666700" y="5932790"/>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2670948" y="594453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7" name="object 37"/>
          <p:cNvSpPr txBox="1"/>
          <p:nvPr/>
        </p:nvSpPr>
        <p:spPr>
          <a:xfrm>
            <a:off x="4854924" y="924751"/>
            <a:ext cx="276926" cy="151341"/>
          </a:xfrm>
          <a:prstGeom prst="rect">
            <a:avLst/>
          </a:prstGeom>
        </p:spPr>
        <p:txBody>
          <a:bodyPr vert="horz" wrap="square" lIns="0" tIns="8145" rIns="0" bIns="0" rtlCol="0">
            <a:spAutoFit/>
          </a:bodyPr>
          <a:lstStyle/>
          <a:p>
            <a:pPr marL="24434">
              <a:spcBef>
                <a:spcPts val="64"/>
              </a:spcBef>
            </a:pPr>
            <a:r>
              <a:rPr sz="930" b="1" spc="-786" dirty="0">
                <a:solidFill>
                  <a:srgbClr val="44697C"/>
                </a:solidFill>
                <a:latin typeface="Times New Roman"/>
                <a:cs typeface="Times New Roman"/>
              </a:rPr>
              <a:t>G</a:t>
            </a:r>
            <a:r>
              <a:rPr sz="1058" spc="-202" baseline="-22727" dirty="0">
                <a:solidFill>
                  <a:srgbClr val="6E8EA0"/>
                </a:solidFill>
              </a:rPr>
              <a:t>_,</a:t>
            </a:r>
            <a:r>
              <a:rPr sz="1058" spc="-697" baseline="-22727" dirty="0">
                <a:solidFill>
                  <a:srgbClr val="6E8EA0"/>
                </a:solidFill>
              </a:rPr>
              <a:t>_</a:t>
            </a:r>
            <a:r>
              <a:rPr sz="930" b="1" spc="-135" dirty="0">
                <a:solidFill>
                  <a:srgbClr val="44697C"/>
                </a:solidFill>
                <a:latin typeface="Times New Roman"/>
                <a:cs typeface="Times New Roman"/>
              </a:rPr>
              <a:t>ATE</a:t>
            </a:r>
            <a:endParaRPr sz="930">
              <a:latin typeface="Times New Roman"/>
              <a:cs typeface="Times New Roman"/>
            </a:endParaRPr>
          </a:p>
        </p:txBody>
      </p:sp>
      <p:sp>
        <p:nvSpPr>
          <p:cNvPr id="38" name="object 38"/>
          <p:cNvSpPr txBox="1"/>
          <p:nvPr/>
        </p:nvSpPr>
        <p:spPr>
          <a:xfrm>
            <a:off x="4875889" y="1097880"/>
            <a:ext cx="373036" cy="72345"/>
          </a:xfrm>
          <a:prstGeom prst="rect">
            <a:avLst/>
          </a:prstGeom>
        </p:spPr>
        <p:txBody>
          <a:bodyPr vert="horz" wrap="square" lIns="0" tIns="8145" rIns="0" bIns="0" rtlCol="0">
            <a:spAutoFit/>
          </a:bodyPr>
          <a:lstStyle/>
          <a:p>
            <a:pPr marL="8145">
              <a:lnSpc>
                <a:spcPts val="212"/>
              </a:lnSpc>
              <a:spcBef>
                <a:spcPts val="64"/>
              </a:spcBef>
            </a:pPr>
            <a:r>
              <a:rPr sz="192" spc="67" dirty="0">
                <a:solidFill>
                  <a:srgbClr val="6E8EA0"/>
                </a:solidFill>
                <a:latin typeface="Times New Roman"/>
                <a:cs typeface="Times New Roman"/>
              </a:rPr>
              <a:t>rwc;IIWM'!O</a:t>
            </a:r>
            <a:r>
              <a:rPr sz="192" spc="45" dirty="0">
                <a:solidFill>
                  <a:srgbClr val="6E8EA0"/>
                </a:solidFill>
                <a:latin typeface="Times New Roman"/>
                <a:cs typeface="Times New Roman"/>
              </a:rPr>
              <a:t> </a:t>
            </a:r>
            <a:r>
              <a:rPr sz="192" spc="42" dirty="0">
                <a:solidFill>
                  <a:srgbClr val="6E8EA0"/>
                </a:solidFill>
                <a:latin typeface="Times New Roman"/>
                <a:cs typeface="Times New Roman"/>
              </a:rPr>
              <a:t>c;lfllV</a:t>
            </a:r>
            <a:endParaRPr sz="192">
              <a:latin typeface="Times New Roman"/>
              <a:cs typeface="Times New Roman"/>
            </a:endParaRPr>
          </a:p>
          <a:p>
            <a:pPr marL="8552">
              <a:lnSpc>
                <a:spcPts val="289"/>
              </a:lnSpc>
            </a:pPr>
            <a:r>
              <a:rPr sz="257" spc="-6" dirty="0">
                <a:solidFill>
                  <a:srgbClr val="6E8EA0"/>
                </a:solidFill>
                <a:latin typeface="Times New Roman"/>
                <a:cs typeface="Times New Roman"/>
              </a:rPr>
              <a:t>Nl11NftfllOnwtmS</a:t>
            </a:r>
            <a:endParaRPr sz="257">
              <a:latin typeface="Times New Roman"/>
              <a:cs typeface="Times New Roman"/>
            </a:endParaRPr>
          </a:p>
        </p:txBody>
      </p:sp>
      <p:sp>
        <p:nvSpPr>
          <p:cNvPr id="39" name="object 39"/>
          <p:cNvSpPr txBox="1"/>
          <p:nvPr/>
        </p:nvSpPr>
        <p:spPr>
          <a:xfrm>
            <a:off x="5728301" y="1036528"/>
            <a:ext cx="636931" cy="172035"/>
          </a:xfrm>
          <a:prstGeom prst="rect">
            <a:avLst/>
          </a:prstGeom>
        </p:spPr>
        <p:txBody>
          <a:bodyPr vert="horz" wrap="square" lIns="0" tIns="0" rIns="0" bIns="0" rtlCol="0">
            <a:spAutoFit/>
          </a:bodyPr>
          <a:lstStyle/>
          <a:p>
            <a:pPr marL="24434">
              <a:lnSpc>
                <a:spcPts val="744"/>
              </a:lnSpc>
            </a:pPr>
            <a:r>
              <a:rPr sz="4617" spc="-312" baseline="8680" dirty="0">
                <a:solidFill>
                  <a:srgbClr val="136EBA"/>
                </a:solidFill>
              </a:rPr>
              <a:t>■</a:t>
            </a:r>
            <a:r>
              <a:rPr sz="770" spc="-149" baseline="52083" dirty="0">
                <a:solidFill>
                  <a:srgbClr val="44697C"/>
                </a:solidFill>
              </a:rPr>
              <a:t>Funde</a:t>
            </a:r>
            <a:r>
              <a:rPr sz="770" spc="-1520" baseline="52083" dirty="0">
                <a:solidFill>
                  <a:srgbClr val="44697C"/>
                </a:solidFill>
              </a:rPr>
              <a:t>d</a:t>
            </a:r>
            <a:r>
              <a:rPr sz="513" spc="-99" dirty="0">
                <a:solidFill>
                  <a:srgbClr val="44697C"/>
                </a:solidFill>
              </a:rPr>
              <a:t>Europea</a:t>
            </a:r>
            <a:r>
              <a:rPr sz="513" spc="-3181" dirty="0">
                <a:solidFill>
                  <a:srgbClr val="44697C"/>
                </a:solidFill>
              </a:rPr>
              <a:t>n</a:t>
            </a:r>
            <a:r>
              <a:rPr sz="513" spc="-99" dirty="0">
                <a:solidFill>
                  <a:srgbClr val="2F668C"/>
                </a:solidFill>
              </a:rPr>
              <a:t>th</a:t>
            </a:r>
            <a:r>
              <a:rPr sz="513" spc="-93" dirty="0">
                <a:solidFill>
                  <a:srgbClr val="2F668C"/>
                </a:solidFill>
              </a:rPr>
              <a:t>e</a:t>
            </a:r>
            <a:r>
              <a:rPr sz="513" spc="99" dirty="0">
                <a:solidFill>
                  <a:srgbClr val="2F668C"/>
                </a:solidFill>
              </a:rPr>
              <a:t> </a:t>
            </a:r>
            <a:r>
              <a:rPr sz="770" spc="-293" baseline="52083" dirty="0">
                <a:solidFill>
                  <a:srgbClr val="44697C"/>
                </a:solidFill>
              </a:rPr>
              <a:t>by</a:t>
            </a:r>
            <a:r>
              <a:rPr sz="770" spc="-10" baseline="52083" dirty="0">
                <a:solidFill>
                  <a:srgbClr val="44697C"/>
                </a:solidFill>
              </a:rPr>
              <a:t> </a:t>
            </a:r>
            <a:r>
              <a:rPr sz="513" spc="-6" dirty="0">
                <a:solidFill>
                  <a:srgbClr val="44697C"/>
                </a:solidFill>
              </a:rPr>
              <a:t>Union</a:t>
            </a:r>
            <a:endParaRPr sz="513"/>
          </a:p>
        </p:txBody>
      </p:sp>
      <p:sp>
        <p:nvSpPr>
          <p:cNvPr id="40" name="object 40"/>
          <p:cNvSpPr txBox="1"/>
          <p:nvPr/>
        </p:nvSpPr>
        <p:spPr>
          <a:xfrm>
            <a:off x="4689131" y="1160541"/>
            <a:ext cx="1787397" cy="1204962"/>
          </a:xfrm>
          <a:prstGeom prst="rect">
            <a:avLst/>
          </a:prstGeom>
        </p:spPr>
        <p:txBody>
          <a:bodyPr vert="horz" wrap="square" lIns="0" tIns="8145" rIns="0" bIns="0" rtlCol="0">
            <a:spAutoFit/>
          </a:bodyPr>
          <a:lstStyle/>
          <a:p>
            <a:pPr marL="158003">
              <a:lnSpc>
                <a:spcPts val="686"/>
              </a:lnSpc>
              <a:spcBef>
                <a:spcPts val="64"/>
              </a:spcBef>
            </a:pPr>
            <a:r>
              <a:rPr sz="577" b="1" dirty="0">
                <a:solidFill>
                  <a:srgbClr val="44697C"/>
                </a:solidFill>
                <a:latin typeface="Times New Roman"/>
                <a:cs typeface="Times New Roman"/>
              </a:rPr>
              <a:t>Historic</a:t>
            </a:r>
            <a:r>
              <a:rPr sz="577" b="1" spc="-67" dirty="0">
                <a:solidFill>
                  <a:srgbClr val="44697C"/>
                </a:solidFill>
                <a:latin typeface="Times New Roman"/>
                <a:cs typeface="Times New Roman"/>
              </a:rPr>
              <a:t> </a:t>
            </a:r>
            <a:r>
              <a:rPr sz="577" b="1" spc="6" dirty="0">
                <a:solidFill>
                  <a:srgbClr val="44697C"/>
                </a:solidFill>
                <a:latin typeface="Times New Roman"/>
                <a:cs typeface="Times New Roman"/>
              </a:rPr>
              <a:t>role</a:t>
            </a:r>
            <a:r>
              <a:rPr sz="577" b="1" spc="-80" dirty="0">
                <a:solidFill>
                  <a:srgbClr val="44697C"/>
                </a:solidFill>
                <a:latin typeface="Times New Roman"/>
                <a:cs typeface="Times New Roman"/>
              </a:rPr>
              <a:t> </a:t>
            </a:r>
            <a:r>
              <a:rPr sz="577" b="1" dirty="0">
                <a:solidFill>
                  <a:srgbClr val="44697C"/>
                </a:solidFill>
                <a:latin typeface="Times New Roman"/>
                <a:cs typeface="Times New Roman"/>
              </a:rPr>
              <a:t>play</a:t>
            </a:r>
            <a:r>
              <a:rPr sz="577" b="1" spc="-73" dirty="0">
                <a:solidFill>
                  <a:srgbClr val="44697C"/>
                </a:solidFill>
                <a:latin typeface="Times New Roman"/>
                <a:cs typeface="Times New Roman"/>
              </a:rPr>
              <a:t> </a:t>
            </a:r>
            <a:r>
              <a:rPr sz="577" spc="6" dirty="0">
                <a:solidFill>
                  <a:srgbClr val="70797E"/>
                </a:solidFill>
                <a:latin typeface="Times New Roman"/>
                <a:cs typeface="Times New Roman"/>
              </a:rPr>
              <a:t>-</a:t>
            </a:r>
            <a:r>
              <a:rPr sz="577" spc="170" dirty="0">
                <a:solidFill>
                  <a:srgbClr val="70797E"/>
                </a:solidFill>
                <a:latin typeface="Times New Roman"/>
                <a:cs typeface="Times New Roman"/>
              </a:rPr>
              <a:t> </a:t>
            </a:r>
            <a:r>
              <a:rPr sz="577" b="1" dirty="0">
                <a:solidFill>
                  <a:srgbClr val="44697C"/>
                </a:solidFill>
                <a:latin typeface="Times New Roman"/>
                <a:cs typeface="Times New Roman"/>
              </a:rPr>
              <a:t>becoming</a:t>
            </a:r>
            <a:r>
              <a:rPr sz="577" b="1" spc="-22" dirty="0">
                <a:solidFill>
                  <a:srgbClr val="44697C"/>
                </a:solidFill>
                <a:latin typeface="Times New Roman"/>
                <a:cs typeface="Times New Roman"/>
              </a:rPr>
              <a:t> </a:t>
            </a:r>
            <a:r>
              <a:rPr sz="577" b="1" dirty="0">
                <a:solidFill>
                  <a:srgbClr val="44697C"/>
                </a:solidFill>
                <a:latin typeface="Times New Roman"/>
                <a:cs typeface="Times New Roman"/>
              </a:rPr>
              <a:t>a</a:t>
            </a:r>
            <a:r>
              <a:rPr sz="577" b="1" spc="-26" dirty="0">
                <a:solidFill>
                  <a:srgbClr val="44697C"/>
                </a:solidFill>
                <a:latin typeface="Times New Roman"/>
                <a:cs typeface="Times New Roman"/>
              </a:rPr>
              <a:t> </a:t>
            </a:r>
            <a:r>
              <a:rPr sz="577" b="1" spc="6" dirty="0">
                <a:solidFill>
                  <a:srgbClr val="44697C"/>
                </a:solidFill>
                <a:latin typeface="Times New Roman"/>
                <a:cs typeface="Times New Roman"/>
              </a:rPr>
              <a:t>gifted</a:t>
            </a:r>
            <a:r>
              <a:rPr sz="577" b="1" spc="-67" dirty="0">
                <a:solidFill>
                  <a:srgbClr val="44697C"/>
                </a:solidFill>
                <a:latin typeface="Times New Roman"/>
                <a:cs typeface="Times New Roman"/>
              </a:rPr>
              <a:t> </a:t>
            </a:r>
            <a:r>
              <a:rPr sz="577" b="1" spc="-6" dirty="0">
                <a:solidFill>
                  <a:srgbClr val="44697C"/>
                </a:solidFill>
                <a:latin typeface="Times New Roman"/>
                <a:cs typeface="Times New Roman"/>
              </a:rPr>
              <a:t>teacher</a:t>
            </a:r>
            <a:endParaRPr sz="577">
              <a:latin typeface="Times New Roman"/>
              <a:cs typeface="Times New Roman"/>
            </a:endParaRPr>
          </a:p>
          <a:p>
            <a:pPr marL="8145">
              <a:lnSpc>
                <a:spcPts val="821"/>
              </a:lnSpc>
            </a:pPr>
            <a:r>
              <a:rPr sz="705" b="1" spc="-55" dirty="0">
                <a:solidFill>
                  <a:srgbClr val="2B2B2B"/>
                </a:solidFill>
                <a:latin typeface="Times New Roman"/>
                <a:cs typeface="Times New Roman"/>
              </a:rPr>
              <a:t>Modus</a:t>
            </a:r>
            <a:r>
              <a:rPr sz="705" b="1" spc="-48" dirty="0">
                <a:solidFill>
                  <a:srgbClr val="2B2B2B"/>
                </a:solidFill>
                <a:latin typeface="Times New Roman"/>
                <a:cs typeface="Times New Roman"/>
              </a:rPr>
              <a:t> </a:t>
            </a:r>
            <a:r>
              <a:rPr sz="705" b="1" spc="-6" dirty="0">
                <a:solidFill>
                  <a:srgbClr val="2B2B2B"/>
                </a:solidFill>
                <a:latin typeface="Times New Roman"/>
                <a:cs typeface="Times New Roman"/>
              </a:rPr>
              <a:t>operandi:</a:t>
            </a:r>
            <a:endParaRPr sz="705">
              <a:latin typeface="Times New Roman"/>
              <a:cs typeface="Times New Roman"/>
            </a:endParaRPr>
          </a:p>
          <a:p>
            <a:pPr marL="9366">
              <a:lnSpc>
                <a:spcPts val="635"/>
              </a:lnSpc>
            </a:pPr>
            <a:r>
              <a:rPr sz="417" dirty="0">
                <a:solidFill>
                  <a:srgbClr val="424242"/>
                </a:solidFill>
                <a:latin typeface="Times New Roman"/>
                <a:cs typeface="Times New Roman"/>
              </a:rPr>
              <a:t>1.</a:t>
            </a:r>
            <a:r>
              <a:rPr sz="417" spc="170" dirty="0">
                <a:solidFill>
                  <a:srgbClr val="424242"/>
                </a:solidFill>
                <a:latin typeface="Times New Roman"/>
                <a:cs typeface="Times New Roman"/>
              </a:rPr>
              <a:t> </a:t>
            </a:r>
            <a:r>
              <a:rPr sz="545" dirty="0">
                <a:solidFill>
                  <a:srgbClr val="424242"/>
                </a:solidFill>
                <a:latin typeface="Times New Roman"/>
                <a:cs typeface="Times New Roman"/>
              </a:rPr>
              <a:t>Prolog</a:t>
            </a:r>
            <a:r>
              <a:rPr sz="545" spc="-26" dirty="0">
                <a:solidFill>
                  <a:srgbClr val="424242"/>
                </a:solidFill>
                <a:latin typeface="Times New Roman"/>
                <a:cs typeface="Times New Roman"/>
              </a:rPr>
              <a:t> </a:t>
            </a:r>
            <a:r>
              <a:rPr sz="545" dirty="0">
                <a:solidFill>
                  <a:srgbClr val="2B2B2B"/>
                </a:solidFill>
                <a:latin typeface="Times New Roman"/>
                <a:cs typeface="Times New Roman"/>
              </a:rPr>
              <a:t>and</a:t>
            </a:r>
            <a:r>
              <a:rPr sz="545" spc="55" dirty="0">
                <a:solidFill>
                  <a:srgbClr val="2B2B2B"/>
                </a:solidFill>
                <a:latin typeface="Times New Roman"/>
                <a:cs typeface="Times New Roman"/>
              </a:rPr>
              <a:t> </a:t>
            </a:r>
            <a:r>
              <a:rPr sz="545" spc="-6" dirty="0">
                <a:solidFill>
                  <a:srgbClr val="0F0F0F"/>
                </a:solidFill>
                <a:latin typeface="Times New Roman"/>
                <a:cs typeface="Times New Roman"/>
              </a:rPr>
              <a:t>i</a:t>
            </a:r>
            <a:r>
              <a:rPr sz="545" spc="-6" dirty="0">
                <a:solidFill>
                  <a:srgbClr val="424242"/>
                </a:solidFill>
                <a:latin typeface="Times New Roman"/>
                <a:cs typeface="Times New Roman"/>
              </a:rPr>
              <a:t>ntroduction.</a:t>
            </a:r>
            <a:endParaRPr sz="545">
              <a:latin typeface="Times New Roman"/>
              <a:cs typeface="Times New Roman"/>
            </a:endParaRPr>
          </a:p>
          <a:p>
            <a:pPr marL="14660">
              <a:spcBef>
                <a:spcPts val="64"/>
              </a:spcBef>
            </a:pPr>
            <a:r>
              <a:rPr sz="385" dirty="0">
                <a:solidFill>
                  <a:srgbClr val="2B2B2B"/>
                </a:solidFill>
                <a:latin typeface="Times New Roman"/>
                <a:cs typeface="Times New Roman"/>
              </a:rPr>
              <a:t>2.</a:t>
            </a:r>
            <a:r>
              <a:rPr sz="385" spc="160" dirty="0">
                <a:solidFill>
                  <a:srgbClr val="2B2B2B"/>
                </a:solidFill>
                <a:latin typeface="Times New Roman"/>
                <a:cs typeface="Times New Roman"/>
              </a:rPr>
              <a:t> </a:t>
            </a:r>
            <a:r>
              <a:rPr sz="545" dirty="0">
                <a:solidFill>
                  <a:srgbClr val="424242"/>
                </a:solidFill>
                <a:latin typeface="Times New Roman"/>
                <a:cs typeface="Times New Roman"/>
              </a:rPr>
              <a:t>Dividing</a:t>
            </a:r>
            <a:r>
              <a:rPr sz="545" spc="-19" dirty="0">
                <a:solidFill>
                  <a:srgbClr val="424242"/>
                </a:solidFill>
                <a:latin typeface="Times New Roman"/>
                <a:cs typeface="Times New Roman"/>
              </a:rPr>
              <a:t> </a:t>
            </a:r>
            <a:r>
              <a:rPr sz="545" dirty="0">
                <a:solidFill>
                  <a:srgbClr val="2B2B2B"/>
                </a:solidFill>
                <a:latin typeface="Times New Roman"/>
                <a:cs typeface="Times New Roman"/>
              </a:rPr>
              <a:t>class</a:t>
            </a:r>
            <a:r>
              <a:rPr sz="545" spc="-32" dirty="0">
                <a:solidFill>
                  <a:srgbClr val="2B2B2B"/>
                </a:solidFill>
                <a:latin typeface="Times New Roman"/>
                <a:cs typeface="Times New Roman"/>
              </a:rPr>
              <a:t> </a:t>
            </a:r>
            <a:r>
              <a:rPr sz="545" dirty="0">
                <a:solidFill>
                  <a:srgbClr val="2B2B2B"/>
                </a:solidFill>
                <a:latin typeface="Times New Roman"/>
                <a:cs typeface="Times New Roman"/>
              </a:rPr>
              <a:t>to</a:t>
            </a:r>
            <a:r>
              <a:rPr sz="545" spc="29" dirty="0">
                <a:solidFill>
                  <a:srgbClr val="2B2B2B"/>
                </a:solidFill>
                <a:latin typeface="Times New Roman"/>
                <a:cs typeface="Times New Roman"/>
              </a:rPr>
              <a:t> </a:t>
            </a:r>
            <a:r>
              <a:rPr sz="545" spc="-6" dirty="0">
                <a:solidFill>
                  <a:srgbClr val="424242"/>
                </a:solidFill>
                <a:latin typeface="Times New Roman"/>
                <a:cs typeface="Times New Roman"/>
              </a:rPr>
              <a:t>teams.</a:t>
            </a:r>
            <a:endParaRPr sz="545">
              <a:latin typeface="Times New Roman"/>
              <a:cs typeface="Times New Roman"/>
            </a:endParaRPr>
          </a:p>
          <a:p>
            <a:pPr marL="74522" indent="-64749">
              <a:spcBef>
                <a:spcPts val="16"/>
              </a:spcBef>
              <a:buClr>
                <a:srgbClr val="424242"/>
              </a:buClr>
              <a:buSzPct val="88235"/>
              <a:buAutoNum type="arabicPeriod" startAt="3"/>
              <a:tabLst>
                <a:tab pos="74522" algn="l"/>
              </a:tabLst>
            </a:pPr>
            <a:r>
              <a:rPr sz="545" spc="13" dirty="0">
                <a:solidFill>
                  <a:srgbClr val="2B2B2B"/>
                </a:solidFill>
                <a:latin typeface="Times New Roman"/>
                <a:cs typeface="Times New Roman"/>
              </a:rPr>
              <a:t>Team</a:t>
            </a:r>
            <a:r>
              <a:rPr sz="545" spc="-16" dirty="0">
                <a:solidFill>
                  <a:srgbClr val="2B2B2B"/>
                </a:solidFill>
                <a:latin typeface="Times New Roman"/>
                <a:cs typeface="Times New Roman"/>
              </a:rPr>
              <a:t> </a:t>
            </a:r>
            <a:r>
              <a:rPr sz="545" spc="13" dirty="0">
                <a:solidFill>
                  <a:srgbClr val="2B2B2B"/>
                </a:solidFill>
                <a:latin typeface="Times New Roman"/>
                <a:cs typeface="Times New Roman"/>
              </a:rPr>
              <a:t>research</a:t>
            </a:r>
            <a:r>
              <a:rPr sz="545" spc="71" dirty="0">
                <a:solidFill>
                  <a:srgbClr val="2B2B2B"/>
                </a:solidFill>
                <a:latin typeface="Times New Roman"/>
                <a:cs typeface="Times New Roman"/>
              </a:rPr>
              <a:t> </a:t>
            </a:r>
            <a:r>
              <a:rPr sz="545" spc="13" dirty="0">
                <a:solidFill>
                  <a:srgbClr val="424242"/>
                </a:solidFill>
                <a:latin typeface="Times New Roman"/>
                <a:cs typeface="Times New Roman"/>
              </a:rPr>
              <a:t>and</a:t>
            </a:r>
            <a:r>
              <a:rPr sz="545" spc="64" dirty="0">
                <a:solidFill>
                  <a:srgbClr val="424242"/>
                </a:solidFill>
                <a:latin typeface="Times New Roman"/>
                <a:cs typeface="Times New Roman"/>
              </a:rPr>
              <a:t> </a:t>
            </a:r>
            <a:r>
              <a:rPr sz="545" spc="13" dirty="0">
                <a:solidFill>
                  <a:srgbClr val="424242"/>
                </a:solidFill>
                <a:latin typeface="Times New Roman"/>
                <a:cs typeface="Times New Roman"/>
              </a:rPr>
              <a:t>understanding</a:t>
            </a:r>
            <a:r>
              <a:rPr sz="545" spc="-22" dirty="0">
                <a:solidFill>
                  <a:srgbClr val="424242"/>
                </a:solidFill>
                <a:latin typeface="Times New Roman"/>
                <a:cs typeface="Times New Roman"/>
              </a:rPr>
              <a:t> </a:t>
            </a:r>
            <a:r>
              <a:rPr sz="545" spc="13" dirty="0">
                <a:solidFill>
                  <a:srgbClr val="2B2B2B"/>
                </a:solidFill>
                <a:latin typeface="Times New Roman"/>
                <a:cs typeface="Times New Roman"/>
              </a:rPr>
              <a:t>the</a:t>
            </a:r>
            <a:r>
              <a:rPr sz="545" spc="26" dirty="0">
                <a:solidFill>
                  <a:srgbClr val="2B2B2B"/>
                </a:solidFill>
                <a:latin typeface="Times New Roman"/>
                <a:cs typeface="Times New Roman"/>
              </a:rPr>
              <a:t> </a:t>
            </a:r>
            <a:r>
              <a:rPr sz="545" spc="13" dirty="0">
                <a:solidFill>
                  <a:srgbClr val="424242"/>
                </a:solidFill>
                <a:latin typeface="Times New Roman"/>
                <a:cs typeface="Times New Roman"/>
              </a:rPr>
              <a:t>sub-</a:t>
            </a:r>
            <a:r>
              <a:rPr sz="545" spc="-6" dirty="0">
                <a:solidFill>
                  <a:srgbClr val="424242"/>
                </a:solidFill>
                <a:latin typeface="Times New Roman"/>
                <a:cs typeface="Times New Roman"/>
              </a:rPr>
              <a:t>assignments.</a:t>
            </a:r>
            <a:endParaRPr sz="545">
              <a:latin typeface="Times New Roman"/>
              <a:cs typeface="Times New Roman"/>
            </a:endParaRPr>
          </a:p>
          <a:p>
            <a:pPr marL="77780" indent="-63120">
              <a:spcBef>
                <a:spcPts val="16"/>
              </a:spcBef>
              <a:buClr>
                <a:srgbClr val="424242"/>
              </a:buClr>
              <a:buSzPct val="88235"/>
              <a:buAutoNum type="arabicPeriod" startAt="3"/>
              <a:tabLst>
                <a:tab pos="77780" algn="l"/>
              </a:tabLst>
            </a:pPr>
            <a:r>
              <a:rPr sz="545" spc="6" dirty="0">
                <a:solidFill>
                  <a:srgbClr val="2B2B2B"/>
                </a:solidFill>
                <a:latin typeface="Times New Roman"/>
                <a:cs typeface="Times New Roman"/>
              </a:rPr>
              <a:t>Team</a:t>
            </a:r>
            <a:r>
              <a:rPr sz="545" spc="6" dirty="0">
                <a:solidFill>
                  <a:srgbClr val="595959"/>
                </a:solidFill>
                <a:latin typeface="Times New Roman"/>
                <a:cs typeface="Times New Roman"/>
              </a:rPr>
              <a:t>s</a:t>
            </a:r>
            <a:r>
              <a:rPr sz="545" spc="32" dirty="0">
                <a:solidFill>
                  <a:srgbClr val="595959"/>
                </a:solidFill>
                <a:latin typeface="Times New Roman"/>
                <a:cs typeface="Times New Roman"/>
              </a:rPr>
              <a:t> </a:t>
            </a:r>
            <a:r>
              <a:rPr sz="545" spc="6" dirty="0">
                <a:solidFill>
                  <a:srgbClr val="424242"/>
                </a:solidFill>
                <a:latin typeface="Times New Roman"/>
                <a:cs typeface="Times New Roman"/>
              </a:rPr>
              <a:t>get</a:t>
            </a:r>
            <a:r>
              <a:rPr sz="545" spc="10" dirty="0">
                <a:solidFill>
                  <a:srgbClr val="424242"/>
                </a:solidFill>
                <a:latin typeface="Times New Roman"/>
                <a:cs typeface="Times New Roman"/>
              </a:rPr>
              <a:t> </a:t>
            </a:r>
            <a:r>
              <a:rPr sz="545" spc="6" dirty="0">
                <a:solidFill>
                  <a:srgbClr val="424242"/>
                </a:solidFill>
                <a:latin typeface="Times New Roman"/>
                <a:cs typeface="Times New Roman"/>
              </a:rPr>
              <a:t>organized</a:t>
            </a:r>
            <a:r>
              <a:rPr sz="545" spc="51" dirty="0">
                <a:solidFill>
                  <a:srgbClr val="424242"/>
                </a:solidFill>
                <a:latin typeface="Times New Roman"/>
                <a:cs typeface="Times New Roman"/>
              </a:rPr>
              <a:t> </a:t>
            </a:r>
            <a:r>
              <a:rPr sz="545" spc="6" dirty="0">
                <a:solidFill>
                  <a:srgbClr val="595959"/>
                </a:solidFill>
                <a:latin typeface="Times New Roman"/>
                <a:cs typeface="Times New Roman"/>
              </a:rPr>
              <a:t>-</a:t>
            </a:r>
            <a:r>
              <a:rPr sz="545" spc="6" dirty="0">
                <a:solidFill>
                  <a:srgbClr val="2B2B2B"/>
                </a:solidFill>
                <a:latin typeface="Times New Roman"/>
                <a:cs typeface="Times New Roman"/>
              </a:rPr>
              <a:t>di</a:t>
            </a:r>
            <a:r>
              <a:rPr sz="545" spc="6" dirty="0">
                <a:solidFill>
                  <a:srgbClr val="595959"/>
                </a:solidFill>
                <a:latin typeface="Times New Roman"/>
                <a:cs typeface="Times New Roman"/>
              </a:rPr>
              <a:t>v</a:t>
            </a:r>
            <a:r>
              <a:rPr sz="545" spc="6" dirty="0">
                <a:solidFill>
                  <a:srgbClr val="2B2B2B"/>
                </a:solidFill>
                <a:latin typeface="Times New Roman"/>
                <a:cs typeface="Times New Roman"/>
              </a:rPr>
              <a:t>iding</a:t>
            </a:r>
            <a:r>
              <a:rPr sz="545" spc="64" dirty="0">
                <a:solidFill>
                  <a:srgbClr val="2B2B2B"/>
                </a:solidFill>
                <a:latin typeface="Times New Roman"/>
                <a:cs typeface="Times New Roman"/>
              </a:rPr>
              <a:t> </a:t>
            </a:r>
            <a:r>
              <a:rPr sz="545" spc="-6" dirty="0">
                <a:solidFill>
                  <a:srgbClr val="2B2B2B"/>
                </a:solidFill>
                <a:latin typeface="Times New Roman"/>
                <a:cs typeface="Times New Roman"/>
              </a:rPr>
              <a:t>re</a:t>
            </a:r>
            <a:r>
              <a:rPr sz="545" spc="-6" dirty="0">
                <a:solidFill>
                  <a:srgbClr val="595959"/>
                </a:solidFill>
                <a:latin typeface="Times New Roman"/>
                <a:cs typeface="Times New Roman"/>
              </a:rPr>
              <a:t>spons</a:t>
            </a:r>
            <a:r>
              <a:rPr sz="545" spc="-6" dirty="0">
                <a:solidFill>
                  <a:srgbClr val="2B2B2B"/>
                </a:solidFill>
                <a:latin typeface="Times New Roman"/>
                <a:cs typeface="Times New Roman"/>
              </a:rPr>
              <a:t>ibilities.</a:t>
            </a:r>
            <a:endParaRPr sz="545">
              <a:latin typeface="Times New Roman"/>
              <a:cs typeface="Times New Roman"/>
            </a:endParaRPr>
          </a:p>
          <a:p>
            <a:pPr marL="79001" indent="-66784">
              <a:spcBef>
                <a:spcPts val="61"/>
              </a:spcBef>
              <a:buClr>
                <a:srgbClr val="2B2B2B"/>
              </a:buClr>
              <a:buAutoNum type="arabicPeriod" startAt="3"/>
              <a:tabLst>
                <a:tab pos="79001" algn="l"/>
              </a:tabLst>
            </a:pPr>
            <a:r>
              <a:rPr sz="545" dirty="0">
                <a:solidFill>
                  <a:srgbClr val="424242"/>
                </a:solidFill>
                <a:latin typeface="Times New Roman"/>
                <a:cs typeface="Times New Roman"/>
              </a:rPr>
              <a:t>Assignment</a:t>
            </a:r>
            <a:r>
              <a:rPr sz="545" spc="35" dirty="0">
                <a:solidFill>
                  <a:srgbClr val="424242"/>
                </a:solidFill>
                <a:latin typeface="Times New Roman"/>
                <a:cs typeface="Times New Roman"/>
              </a:rPr>
              <a:t> </a:t>
            </a:r>
            <a:r>
              <a:rPr sz="545" spc="-6" dirty="0">
                <a:solidFill>
                  <a:srgbClr val="424242"/>
                </a:solidFill>
                <a:latin typeface="Times New Roman"/>
                <a:cs typeface="Times New Roman"/>
              </a:rPr>
              <a:t>launched.</a:t>
            </a:r>
            <a:endParaRPr sz="545">
              <a:latin typeface="Times New Roman"/>
              <a:cs typeface="Times New Roman"/>
            </a:endParaRPr>
          </a:p>
          <a:p>
            <a:pPr marL="78595" indent="-65971">
              <a:spcBef>
                <a:spcPts val="42"/>
              </a:spcBef>
              <a:buAutoNum type="arabicPeriod" startAt="3"/>
              <a:tabLst>
                <a:tab pos="78595" algn="l"/>
              </a:tabLst>
            </a:pPr>
            <a:r>
              <a:rPr sz="545" spc="6" dirty="0">
                <a:solidFill>
                  <a:srgbClr val="424242"/>
                </a:solidFill>
                <a:latin typeface="Times New Roman"/>
                <a:cs typeface="Times New Roman"/>
              </a:rPr>
              <a:t>Work</a:t>
            </a:r>
            <a:r>
              <a:rPr sz="545" spc="-16" dirty="0">
                <a:solidFill>
                  <a:srgbClr val="424242"/>
                </a:solidFill>
                <a:latin typeface="Times New Roman"/>
                <a:cs typeface="Times New Roman"/>
              </a:rPr>
              <a:t> </a:t>
            </a:r>
            <a:r>
              <a:rPr sz="545" spc="6" dirty="0">
                <a:solidFill>
                  <a:srgbClr val="424242"/>
                </a:solidFill>
                <a:latin typeface="Times New Roman"/>
                <a:cs typeface="Times New Roman"/>
              </a:rPr>
              <a:t>process</a:t>
            </a:r>
            <a:r>
              <a:rPr sz="545" spc="13" dirty="0">
                <a:solidFill>
                  <a:srgbClr val="424242"/>
                </a:solidFill>
                <a:latin typeface="Times New Roman"/>
                <a:cs typeface="Times New Roman"/>
              </a:rPr>
              <a:t> </a:t>
            </a:r>
            <a:r>
              <a:rPr sz="545" spc="6" dirty="0">
                <a:solidFill>
                  <a:srgbClr val="595959"/>
                </a:solidFill>
                <a:latin typeface="Times New Roman"/>
                <a:cs typeface="Times New Roman"/>
              </a:rPr>
              <a:t>-</a:t>
            </a:r>
            <a:r>
              <a:rPr sz="545" spc="167" dirty="0">
                <a:solidFill>
                  <a:srgbClr val="595959"/>
                </a:solidFill>
                <a:latin typeface="Times New Roman"/>
                <a:cs typeface="Times New Roman"/>
              </a:rPr>
              <a:t> </a:t>
            </a:r>
            <a:r>
              <a:rPr sz="545" spc="6" dirty="0">
                <a:solidFill>
                  <a:srgbClr val="2B2B2B"/>
                </a:solidFill>
                <a:latin typeface="Times New Roman"/>
                <a:cs typeface="Times New Roman"/>
              </a:rPr>
              <a:t>teams</a:t>
            </a:r>
            <a:r>
              <a:rPr sz="545" spc="-29" dirty="0">
                <a:solidFill>
                  <a:srgbClr val="2B2B2B"/>
                </a:solidFill>
                <a:latin typeface="Times New Roman"/>
                <a:cs typeface="Times New Roman"/>
              </a:rPr>
              <a:t> </a:t>
            </a:r>
            <a:r>
              <a:rPr sz="545" spc="6" dirty="0">
                <a:solidFill>
                  <a:srgbClr val="424242"/>
                </a:solidFill>
                <a:latin typeface="Times New Roman"/>
                <a:cs typeface="Times New Roman"/>
              </a:rPr>
              <a:t>work</a:t>
            </a:r>
            <a:r>
              <a:rPr sz="545" spc="-6" dirty="0">
                <a:solidFill>
                  <a:srgbClr val="424242"/>
                </a:solidFill>
                <a:latin typeface="Times New Roman"/>
                <a:cs typeface="Times New Roman"/>
              </a:rPr>
              <a:t> </a:t>
            </a:r>
            <a:r>
              <a:rPr sz="545" spc="6" dirty="0">
                <a:solidFill>
                  <a:srgbClr val="595959"/>
                </a:solidFill>
                <a:latin typeface="Times New Roman"/>
                <a:cs typeface="Times New Roman"/>
              </a:rPr>
              <a:t>t</a:t>
            </a:r>
            <a:r>
              <a:rPr sz="545" spc="6" dirty="0">
                <a:solidFill>
                  <a:srgbClr val="2B2B2B"/>
                </a:solidFill>
                <a:latin typeface="Times New Roman"/>
                <a:cs typeface="Times New Roman"/>
              </a:rPr>
              <a:t>o</a:t>
            </a:r>
            <a:r>
              <a:rPr sz="545" spc="19" dirty="0">
                <a:solidFill>
                  <a:srgbClr val="2B2B2B"/>
                </a:solidFill>
                <a:latin typeface="Times New Roman"/>
                <a:cs typeface="Times New Roman"/>
              </a:rPr>
              <a:t> </a:t>
            </a:r>
            <a:r>
              <a:rPr sz="545" spc="-6" dirty="0">
                <a:solidFill>
                  <a:srgbClr val="424242"/>
                </a:solidFill>
                <a:latin typeface="Times New Roman"/>
                <a:cs typeface="Times New Roman"/>
              </a:rPr>
              <a:t>deliver.</a:t>
            </a:r>
            <a:endParaRPr sz="545">
              <a:latin typeface="Times New Roman"/>
              <a:cs typeface="Times New Roman"/>
            </a:endParaRPr>
          </a:p>
          <a:p>
            <a:pPr marL="77780" indent="-64749">
              <a:spcBef>
                <a:spcPts val="61"/>
              </a:spcBef>
              <a:buAutoNum type="arabicPeriod" startAt="3"/>
              <a:tabLst>
                <a:tab pos="77780" algn="l"/>
              </a:tabLst>
            </a:pPr>
            <a:r>
              <a:rPr sz="545" spc="6" dirty="0">
                <a:solidFill>
                  <a:srgbClr val="424242"/>
                </a:solidFill>
                <a:latin typeface="Times New Roman"/>
                <a:cs typeface="Times New Roman"/>
              </a:rPr>
              <a:t>The</a:t>
            </a:r>
            <a:r>
              <a:rPr sz="545" spc="-10" dirty="0">
                <a:solidFill>
                  <a:srgbClr val="424242"/>
                </a:solidFill>
                <a:latin typeface="Times New Roman"/>
                <a:cs typeface="Times New Roman"/>
              </a:rPr>
              <a:t> </a:t>
            </a:r>
            <a:r>
              <a:rPr sz="545" spc="6" dirty="0">
                <a:solidFill>
                  <a:srgbClr val="424242"/>
                </a:solidFill>
                <a:latin typeface="Times New Roman"/>
                <a:cs typeface="Times New Roman"/>
              </a:rPr>
              <a:t>final</a:t>
            </a:r>
            <a:r>
              <a:rPr sz="545" spc="-13" dirty="0">
                <a:solidFill>
                  <a:srgbClr val="424242"/>
                </a:solidFill>
                <a:latin typeface="Times New Roman"/>
                <a:cs typeface="Times New Roman"/>
              </a:rPr>
              <a:t> </a:t>
            </a:r>
            <a:r>
              <a:rPr sz="545" spc="6" dirty="0">
                <a:solidFill>
                  <a:srgbClr val="424242"/>
                </a:solidFill>
                <a:latin typeface="Times New Roman"/>
                <a:cs typeface="Times New Roman"/>
              </a:rPr>
              <a:t>product</a:t>
            </a:r>
            <a:r>
              <a:rPr sz="545" spc="32" dirty="0">
                <a:solidFill>
                  <a:srgbClr val="424242"/>
                </a:solidFill>
                <a:latin typeface="Times New Roman"/>
                <a:cs typeface="Times New Roman"/>
              </a:rPr>
              <a:t> </a:t>
            </a:r>
            <a:r>
              <a:rPr sz="545" spc="-6" dirty="0">
                <a:solidFill>
                  <a:srgbClr val="424242"/>
                </a:solidFill>
                <a:latin typeface="Times New Roman"/>
                <a:cs typeface="Times New Roman"/>
              </a:rPr>
              <a:t>combined.</a:t>
            </a:r>
            <a:endParaRPr sz="545">
              <a:latin typeface="Times New Roman"/>
              <a:cs typeface="Times New Roman"/>
            </a:endParaRPr>
          </a:p>
          <a:p>
            <a:pPr marL="82260" indent="-70857">
              <a:spcBef>
                <a:spcPts val="19"/>
              </a:spcBef>
              <a:buAutoNum type="arabicPeriod" startAt="3"/>
              <a:tabLst>
                <a:tab pos="82260" algn="l"/>
              </a:tabLst>
            </a:pPr>
            <a:r>
              <a:rPr sz="545" spc="6" dirty="0">
                <a:solidFill>
                  <a:srgbClr val="424242"/>
                </a:solidFill>
                <a:latin typeface="Times New Roman"/>
                <a:cs typeface="Times New Roman"/>
              </a:rPr>
              <a:t>Understanding</a:t>
            </a:r>
            <a:r>
              <a:rPr sz="545" spc="29" dirty="0">
                <a:solidFill>
                  <a:srgbClr val="424242"/>
                </a:solidFill>
                <a:latin typeface="Times New Roman"/>
                <a:cs typeface="Times New Roman"/>
              </a:rPr>
              <a:t> </a:t>
            </a:r>
            <a:r>
              <a:rPr sz="545" spc="6" dirty="0">
                <a:solidFill>
                  <a:srgbClr val="424242"/>
                </a:solidFill>
                <a:latin typeface="Times New Roman"/>
                <a:cs typeface="Times New Roman"/>
              </a:rPr>
              <a:t>and</a:t>
            </a:r>
            <a:r>
              <a:rPr sz="545" spc="58" dirty="0">
                <a:solidFill>
                  <a:srgbClr val="424242"/>
                </a:solidFill>
                <a:latin typeface="Times New Roman"/>
                <a:cs typeface="Times New Roman"/>
              </a:rPr>
              <a:t> </a:t>
            </a:r>
            <a:r>
              <a:rPr sz="545" spc="6" dirty="0">
                <a:solidFill>
                  <a:srgbClr val="2B2B2B"/>
                </a:solidFill>
                <a:latin typeface="Times New Roman"/>
                <a:cs typeface="Times New Roman"/>
              </a:rPr>
              <a:t>analy</a:t>
            </a:r>
            <a:r>
              <a:rPr sz="545" spc="6" dirty="0">
                <a:solidFill>
                  <a:srgbClr val="595959"/>
                </a:solidFill>
                <a:latin typeface="Times New Roman"/>
                <a:cs typeface="Times New Roman"/>
              </a:rPr>
              <a:t>s</a:t>
            </a:r>
            <a:r>
              <a:rPr sz="545" spc="6" dirty="0">
                <a:solidFill>
                  <a:srgbClr val="2B2B2B"/>
                </a:solidFill>
                <a:latin typeface="Times New Roman"/>
                <a:cs typeface="Times New Roman"/>
              </a:rPr>
              <a:t>is</a:t>
            </a:r>
            <a:r>
              <a:rPr sz="545" spc="10" dirty="0">
                <a:solidFill>
                  <a:srgbClr val="2B2B2B"/>
                </a:solidFill>
                <a:latin typeface="Times New Roman"/>
                <a:cs typeface="Times New Roman"/>
              </a:rPr>
              <a:t> </a:t>
            </a:r>
            <a:r>
              <a:rPr sz="545" spc="6" dirty="0">
                <a:solidFill>
                  <a:srgbClr val="424242"/>
                </a:solidFill>
                <a:latin typeface="Times New Roman"/>
                <a:cs typeface="Times New Roman"/>
              </a:rPr>
              <a:t>of</a:t>
            </a:r>
            <a:r>
              <a:rPr sz="545" spc="19" dirty="0">
                <a:solidFill>
                  <a:srgbClr val="424242"/>
                </a:solidFill>
                <a:latin typeface="Times New Roman"/>
                <a:cs typeface="Times New Roman"/>
              </a:rPr>
              <a:t> </a:t>
            </a:r>
            <a:r>
              <a:rPr sz="545" spc="6" dirty="0">
                <a:solidFill>
                  <a:srgbClr val="2B2B2B"/>
                </a:solidFill>
                <a:latin typeface="Times New Roman"/>
                <a:cs typeface="Times New Roman"/>
              </a:rPr>
              <a:t>result</a:t>
            </a:r>
            <a:r>
              <a:rPr sz="545" spc="6" dirty="0">
                <a:solidFill>
                  <a:srgbClr val="595959"/>
                </a:solidFill>
                <a:latin typeface="Times New Roman"/>
                <a:cs typeface="Times New Roman"/>
              </a:rPr>
              <a:t>s</a:t>
            </a:r>
            <a:r>
              <a:rPr sz="545" spc="13" dirty="0">
                <a:solidFill>
                  <a:srgbClr val="595959"/>
                </a:solidFill>
                <a:latin typeface="Times New Roman"/>
                <a:cs typeface="Times New Roman"/>
              </a:rPr>
              <a:t> </a:t>
            </a:r>
            <a:r>
              <a:rPr sz="545" spc="6" dirty="0">
                <a:solidFill>
                  <a:srgbClr val="424242"/>
                </a:solidFill>
                <a:latin typeface="Times New Roman"/>
                <a:cs typeface="Times New Roman"/>
              </a:rPr>
              <a:t>and</a:t>
            </a:r>
            <a:r>
              <a:rPr sz="545" spc="61" dirty="0">
                <a:solidFill>
                  <a:srgbClr val="424242"/>
                </a:solidFill>
                <a:latin typeface="Times New Roman"/>
                <a:cs typeface="Times New Roman"/>
              </a:rPr>
              <a:t> </a:t>
            </a:r>
            <a:r>
              <a:rPr sz="545" spc="-6" dirty="0">
                <a:solidFill>
                  <a:srgbClr val="424242"/>
                </a:solidFill>
                <a:latin typeface="Times New Roman"/>
                <a:cs typeface="Times New Roman"/>
              </a:rPr>
              <a:t>process</a:t>
            </a:r>
            <a:r>
              <a:rPr sz="545" spc="-6" dirty="0">
                <a:solidFill>
                  <a:srgbClr val="0F0F0F"/>
                </a:solidFill>
                <a:latin typeface="Times New Roman"/>
                <a:cs typeface="Times New Roman"/>
              </a:rPr>
              <a:t>.</a:t>
            </a:r>
            <a:endParaRPr sz="545">
              <a:latin typeface="Times New Roman"/>
              <a:cs typeface="Times New Roman"/>
            </a:endParaRPr>
          </a:p>
          <a:p>
            <a:pPr marL="79816" indent="-67192">
              <a:spcBef>
                <a:spcPts val="38"/>
              </a:spcBef>
              <a:buAutoNum type="arabicPeriod" startAt="3"/>
              <a:tabLst>
                <a:tab pos="79816" algn="l"/>
              </a:tabLst>
            </a:pPr>
            <a:r>
              <a:rPr sz="545" spc="6" dirty="0">
                <a:solidFill>
                  <a:srgbClr val="424242"/>
                </a:solidFill>
                <a:latin typeface="Times New Roman"/>
                <a:cs typeface="Times New Roman"/>
              </a:rPr>
              <a:t>Genera</a:t>
            </a:r>
            <a:r>
              <a:rPr sz="545" spc="6" dirty="0">
                <a:solidFill>
                  <a:srgbClr val="0F0F0F"/>
                </a:solidFill>
                <a:latin typeface="Times New Roman"/>
                <a:cs typeface="Times New Roman"/>
              </a:rPr>
              <a:t>l</a:t>
            </a:r>
            <a:r>
              <a:rPr sz="545" spc="-19" dirty="0">
                <a:solidFill>
                  <a:srgbClr val="0F0F0F"/>
                </a:solidFill>
                <a:latin typeface="Times New Roman"/>
                <a:cs typeface="Times New Roman"/>
              </a:rPr>
              <a:t> </a:t>
            </a:r>
            <a:r>
              <a:rPr sz="545" spc="6" dirty="0">
                <a:solidFill>
                  <a:srgbClr val="424242"/>
                </a:solidFill>
                <a:latin typeface="Times New Roman"/>
                <a:cs typeface="Times New Roman"/>
              </a:rPr>
              <a:t>evaluation</a:t>
            </a:r>
            <a:r>
              <a:rPr sz="545" spc="-13" dirty="0">
                <a:solidFill>
                  <a:srgbClr val="424242"/>
                </a:solidFill>
                <a:latin typeface="Times New Roman"/>
                <a:cs typeface="Times New Roman"/>
              </a:rPr>
              <a:t> </a:t>
            </a:r>
            <a:r>
              <a:rPr sz="545" spc="6" dirty="0">
                <a:solidFill>
                  <a:srgbClr val="424242"/>
                </a:solidFill>
                <a:latin typeface="Times New Roman"/>
                <a:cs typeface="Times New Roman"/>
              </a:rPr>
              <a:t>on</a:t>
            </a:r>
            <a:r>
              <a:rPr sz="545" spc="16" dirty="0">
                <a:solidFill>
                  <a:srgbClr val="424242"/>
                </a:solidFill>
                <a:latin typeface="Times New Roman"/>
                <a:cs typeface="Times New Roman"/>
              </a:rPr>
              <a:t> </a:t>
            </a:r>
            <a:r>
              <a:rPr sz="545" dirty="0">
                <a:solidFill>
                  <a:srgbClr val="424242"/>
                </a:solidFill>
                <a:latin typeface="Times New Roman"/>
                <a:cs typeface="Times New Roman"/>
              </a:rPr>
              <a:t>delivery</a:t>
            </a:r>
            <a:r>
              <a:rPr sz="545" spc="10" dirty="0">
                <a:solidFill>
                  <a:srgbClr val="424242"/>
                </a:solidFill>
                <a:latin typeface="Times New Roman"/>
                <a:cs typeface="Times New Roman"/>
              </a:rPr>
              <a:t> </a:t>
            </a:r>
            <a:r>
              <a:rPr sz="545" spc="6" dirty="0">
                <a:solidFill>
                  <a:srgbClr val="8C8C8C"/>
                </a:solidFill>
                <a:latin typeface="Times New Roman"/>
                <a:cs typeface="Times New Roman"/>
              </a:rPr>
              <a:t>-</a:t>
            </a:r>
            <a:r>
              <a:rPr sz="545" spc="173" dirty="0">
                <a:solidFill>
                  <a:srgbClr val="8C8C8C"/>
                </a:solidFill>
                <a:latin typeface="Times New Roman"/>
                <a:cs typeface="Times New Roman"/>
              </a:rPr>
              <a:t> </a:t>
            </a:r>
            <a:r>
              <a:rPr sz="545" spc="6" dirty="0">
                <a:solidFill>
                  <a:srgbClr val="2B2B2B"/>
                </a:solidFill>
                <a:latin typeface="Times New Roman"/>
                <a:cs typeface="Times New Roman"/>
              </a:rPr>
              <a:t>proce</a:t>
            </a:r>
            <a:r>
              <a:rPr sz="545" spc="6" dirty="0">
                <a:solidFill>
                  <a:srgbClr val="595959"/>
                </a:solidFill>
                <a:latin typeface="Times New Roman"/>
                <a:cs typeface="Times New Roman"/>
              </a:rPr>
              <a:t>ss</a:t>
            </a:r>
            <a:r>
              <a:rPr sz="545" spc="22" dirty="0">
                <a:solidFill>
                  <a:srgbClr val="595959"/>
                </a:solidFill>
                <a:latin typeface="Times New Roman"/>
                <a:cs typeface="Times New Roman"/>
              </a:rPr>
              <a:t> </a:t>
            </a:r>
            <a:r>
              <a:rPr sz="545" spc="6" dirty="0">
                <a:solidFill>
                  <a:srgbClr val="424242"/>
                </a:solidFill>
                <a:latin typeface="Times New Roman"/>
                <a:cs typeface="Times New Roman"/>
              </a:rPr>
              <a:t>and</a:t>
            </a:r>
            <a:r>
              <a:rPr sz="545" spc="83" dirty="0">
                <a:solidFill>
                  <a:srgbClr val="424242"/>
                </a:solidFill>
                <a:latin typeface="Times New Roman"/>
                <a:cs typeface="Times New Roman"/>
              </a:rPr>
              <a:t> </a:t>
            </a:r>
            <a:r>
              <a:rPr sz="545" spc="-6" dirty="0">
                <a:solidFill>
                  <a:srgbClr val="2B2B2B"/>
                </a:solidFill>
                <a:latin typeface="Times New Roman"/>
                <a:cs typeface="Times New Roman"/>
              </a:rPr>
              <a:t>result</a:t>
            </a:r>
            <a:r>
              <a:rPr sz="545" spc="-6" dirty="0">
                <a:solidFill>
                  <a:srgbClr val="595959"/>
                </a:solidFill>
                <a:latin typeface="Times New Roman"/>
                <a:cs typeface="Times New Roman"/>
              </a:rPr>
              <a:t>s</a:t>
            </a:r>
            <a:r>
              <a:rPr sz="545" spc="-6" dirty="0">
                <a:solidFill>
                  <a:srgbClr val="2B2B2B"/>
                </a:solidFill>
                <a:latin typeface="Times New Roman"/>
                <a:cs typeface="Times New Roman"/>
              </a:rPr>
              <a:t>.</a:t>
            </a:r>
            <a:endParaRPr sz="545">
              <a:latin typeface="Times New Roman"/>
              <a:cs typeface="Times New Roman"/>
            </a:endParaRPr>
          </a:p>
          <a:p>
            <a:pPr>
              <a:spcBef>
                <a:spcPts val="154"/>
              </a:spcBef>
            </a:pPr>
            <a:endParaRPr sz="545">
              <a:latin typeface="Times New Roman"/>
              <a:cs typeface="Times New Roman"/>
            </a:endParaRPr>
          </a:p>
          <a:p>
            <a:pPr marR="3258" algn="r"/>
            <a:r>
              <a:rPr sz="705" b="1" spc="19" dirty="0">
                <a:solidFill>
                  <a:srgbClr val="424242"/>
                </a:solidFill>
                <a:latin typeface="Times New Roman"/>
                <a:cs typeface="Times New Roman"/>
              </a:rPr>
              <a:t>40</a:t>
            </a:r>
            <a:endParaRPr sz="705">
              <a:latin typeface="Times New Roman"/>
              <a:cs typeface="Times New Roman"/>
            </a:endParaRPr>
          </a:p>
        </p:txBody>
      </p:sp>
      <p:sp>
        <p:nvSpPr>
          <p:cNvPr id="41" name="object 41"/>
          <p:cNvSpPr txBox="1"/>
          <p:nvPr/>
        </p:nvSpPr>
        <p:spPr>
          <a:xfrm>
            <a:off x="4880031" y="2789859"/>
            <a:ext cx="244347" cy="151341"/>
          </a:xfrm>
          <a:prstGeom prst="rect">
            <a:avLst/>
          </a:prstGeom>
        </p:spPr>
        <p:txBody>
          <a:bodyPr vert="horz" wrap="square" lIns="0" tIns="8145" rIns="0" bIns="0" rtlCol="0">
            <a:spAutoFit/>
          </a:bodyPr>
          <a:lstStyle/>
          <a:p>
            <a:pPr marL="8145">
              <a:spcBef>
                <a:spcPts val="64"/>
              </a:spcBef>
            </a:pPr>
            <a:r>
              <a:rPr sz="930" b="1" spc="-228" dirty="0">
                <a:solidFill>
                  <a:srgbClr val="44697C"/>
                </a:solidFill>
                <a:latin typeface="Times New Roman"/>
                <a:cs typeface="Times New Roman"/>
              </a:rPr>
              <a:t>GATE</a:t>
            </a:r>
            <a:endParaRPr sz="930">
              <a:latin typeface="Times New Roman"/>
              <a:cs typeface="Times New Roman"/>
            </a:endParaRPr>
          </a:p>
        </p:txBody>
      </p:sp>
      <p:sp>
        <p:nvSpPr>
          <p:cNvPr id="42" name="object 42"/>
          <p:cNvSpPr txBox="1"/>
          <p:nvPr/>
        </p:nvSpPr>
        <p:spPr>
          <a:xfrm>
            <a:off x="5737119" y="2910447"/>
            <a:ext cx="647112" cy="172098"/>
          </a:xfrm>
          <a:prstGeom prst="rect">
            <a:avLst/>
          </a:prstGeom>
        </p:spPr>
        <p:txBody>
          <a:bodyPr vert="horz" wrap="square" lIns="0" tIns="0" rIns="0" bIns="0" rtlCol="0">
            <a:spAutoFit/>
          </a:bodyPr>
          <a:lstStyle/>
          <a:p>
            <a:pPr marL="24434">
              <a:lnSpc>
                <a:spcPts val="744"/>
              </a:lnSpc>
              <a:tabLst>
                <a:tab pos="388900" algn="l"/>
              </a:tabLst>
            </a:pPr>
            <a:r>
              <a:rPr sz="4617" spc="-216" baseline="9837" dirty="0">
                <a:solidFill>
                  <a:srgbClr val="136EBA"/>
                </a:solidFill>
              </a:rPr>
              <a:t>■</a:t>
            </a:r>
            <a:r>
              <a:rPr sz="770" spc="-110" baseline="59027" dirty="0">
                <a:solidFill>
                  <a:srgbClr val="44697C"/>
                </a:solidFill>
              </a:rPr>
              <a:t>Funde</a:t>
            </a:r>
            <a:r>
              <a:rPr sz="770" spc="-1457" baseline="59027" dirty="0">
                <a:solidFill>
                  <a:srgbClr val="44697C"/>
                </a:solidFill>
              </a:rPr>
              <a:t>d</a:t>
            </a:r>
            <a:r>
              <a:rPr sz="513" spc="-73" dirty="0">
                <a:solidFill>
                  <a:srgbClr val="44697C"/>
                </a:solidFill>
              </a:rPr>
              <a:t>Europea</a:t>
            </a:r>
            <a:r>
              <a:rPr sz="513" spc="-3168" dirty="0">
                <a:solidFill>
                  <a:srgbClr val="44697C"/>
                </a:solidFill>
              </a:rPr>
              <a:t>n</a:t>
            </a:r>
            <a:r>
              <a:rPr sz="513" spc="-73" dirty="0">
                <a:solidFill>
                  <a:srgbClr val="44697C"/>
                </a:solidFill>
              </a:rPr>
              <a:t>th</a:t>
            </a:r>
            <a:r>
              <a:rPr sz="513" spc="-67" dirty="0">
                <a:solidFill>
                  <a:srgbClr val="44697C"/>
                </a:solidFill>
              </a:rPr>
              <a:t>e</a:t>
            </a:r>
            <a:r>
              <a:rPr sz="513" dirty="0">
                <a:solidFill>
                  <a:srgbClr val="44697C"/>
                </a:solidFill>
              </a:rPr>
              <a:t>	</a:t>
            </a:r>
            <a:r>
              <a:rPr sz="770" baseline="59027" dirty="0">
                <a:solidFill>
                  <a:srgbClr val="44697C"/>
                </a:solidFill>
              </a:rPr>
              <a:t>by</a:t>
            </a:r>
            <a:r>
              <a:rPr sz="770" spc="235" baseline="59027" dirty="0">
                <a:solidFill>
                  <a:srgbClr val="44697C"/>
                </a:solidFill>
              </a:rPr>
              <a:t> </a:t>
            </a:r>
            <a:r>
              <a:rPr sz="513" spc="-45" dirty="0">
                <a:solidFill>
                  <a:srgbClr val="44697C"/>
                </a:solidFill>
              </a:rPr>
              <a:t>Un</a:t>
            </a:r>
            <a:r>
              <a:rPr sz="513" spc="-45" dirty="0">
                <a:solidFill>
                  <a:srgbClr val="6E8EA0"/>
                </a:solidFill>
              </a:rPr>
              <a:t>i</a:t>
            </a:r>
            <a:r>
              <a:rPr sz="513" spc="-45" dirty="0">
                <a:solidFill>
                  <a:srgbClr val="44697C"/>
                </a:solidFill>
              </a:rPr>
              <a:t>on</a:t>
            </a:r>
            <a:endParaRPr sz="513"/>
          </a:p>
        </p:txBody>
      </p:sp>
      <p:sp>
        <p:nvSpPr>
          <p:cNvPr id="43" name="object 43"/>
          <p:cNvSpPr txBox="1"/>
          <p:nvPr/>
        </p:nvSpPr>
        <p:spPr>
          <a:xfrm>
            <a:off x="4880763" y="2902287"/>
            <a:ext cx="381995" cy="97031"/>
          </a:xfrm>
          <a:prstGeom prst="rect">
            <a:avLst/>
          </a:prstGeom>
        </p:spPr>
        <p:txBody>
          <a:bodyPr vert="horz" wrap="square" lIns="0" tIns="8145" rIns="0" bIns="0" rtlCol="0">
            <a:spAutoFit/>
          </a:bodyPr>
          <a:lstStyle/>
          <a:p>
            <a:pPr marL="8145">
              <a:spcBef>
                <a:spcPts val="64"/>
              </a:spcBef>
            </a:pPr>
            <a:r>
              <a:rPr sz="577" spc="-6" dirty="0">
                <a:solidFill>
                  <a:srgbClr val="6E8EA0"/>
                </a:solidFill>
              </a:rPr>
              <a:t>=.":"..'...,..,..</a:t>
            </a:r>
            <a:endParaRPr sz="577"/>
          </a:p>
        </p:txBody>
      </p:sp>
      <p:sp>
        <p:nvSpPr>
          <p:cNvPr id="44" name="object 44"/>
          <p:cNvSpPr txBox="1"/>
          <p:nvPr/>
        </p:nvSpPr>
        <p:spPr>
          <a:xfrm>
            <a:off x="4885260" y="2994157"/>
            <a:ext cx="300954" cy="42721"/>
          </a:xfrm>
          <a:prstGeom prst="rect">
            <a:avLst/>
          </a:prstGeom>
        </p:spPr>
        <p:txBody>
          <a:bodyPr vert="horz" wrap="square" lIns="0" tIns="8145" rIns="0" bIns="0" rtlCol="0">
            <a:spAutoFit/>
          </a:bodyPr>
          <a:lstStyle/>
          <a:p>
            <a:pPr marL="8145">
              <a:spcBef>
                <a:spcPts val="64"/>
              </a:spcBef>
            </a:pPr>
            <a:r>
              <a:rPr sz="224" spc="-6" dirty="0">
                <a:solidFill>
                  <a:srgbClr val="6E8EA0"/>
                </a:solidFill>
                <a:latin typeface="Times New Roman"/>
                <a:cs typeface="Times New Roman"/>
              </a:rPr>
              <a:t>NGTIIWffl.DSl\.l)(H'IS</a:t>
            </a:r>
            <a:endParaRPr sz="224">
              <a:latin typeface="Times New Roman"/>
              <a:cs typeface="Times New Roman"/>
            </a:endParaRPr>
          </a:p>
        </p:txBody>
      </p:sp>
      <p:sp>
        <p:nvSpPr>
          <p:cNvPr id="45" name="object 45"/>
          <p:cNvSpPr txBox="1"/>
          <p:nvPr/>
        </p:nvSpPr>
        <p:spPr>
          <a:xfrm>
            <a:off x="4786964" y="3029729"/>
            <a:ext cx="1492552" cy="457194"/>
          </a:xfrm>
          <a:prstGeom prst="rect">
            <a:avLst/>
          </a:prstGeom>
        </p:spPr>
        <p:txBody>
          <a:bodyPr vert="horz" wrap="square" lIns="0" tIns="8145" rIns="0" bIns="0" rtlCol="0">
            <a:spAutoFit/>
          </a:bodyPr>
          <a:lstStyle/>
          <a:p>
            <a:pPr marL="66378">
              <a:spcBef>
                <a:spcPts val="64"/>
              </a:spcBef>
            </a:pPr>
            <a:r>
              <a:rPr sz="545" spc="32" dirty="0">
                <a:solidFill>
                  <a:srgbClr val="44697C"/>
                </a:solidFill>
                <a:latin typeface="Times New Roman"/>
                <a:cs typeface="Times New Roman"/>
              </a:rPr>
              <a:t>Historic</a:t>
            </a:r>
            <a:r>
              <a:rPr sz="545" spc="-26" dirty="0">
                <a:solidFill>
                  <a:srgbClr val="44697C"/>
                </a:solidFill>
                <a:latin typeface="Times New Roman"/>
                <a:cs typeface="Times New Roman"/>
              </a:rPr>
              <a:t> </a:t>
            </a:r>
            <a:r>
              <a:rPr sz="545" spc="32" dirty="0">
                <a:solidFill>
                  <a:srgbClr val="44697C"/>
                </a:solidFill>
                <a:latin typeface="Times New Roman"/>
                <a:cs typeface="Times New Roman"/>
              </a:rPr>
              <a:t>role</a:t>
            </a:r>
            <a:r>
              <a:rPr sz="545" spc="-3" dirty="0">
                <a:solidFill>
                  <a:srgbClr val="44697C"/>
                </a:solidFill>
                <a:latin typeface="Times New Roman"/>
                <a:cs typeface="Times New Roman"/>
              </a:rPr>
              <a:t> </a:t>
            </a:r>
            <a:r>
              <a:rPr sz="545" spc="35" dirty="0">
                <a:solidFill>
                  <a:srgbClr val="44697C"/>
                </a:solidFill>
                <a:latin typeface="Times New Roman"/>
                <a:cs typeface="Times New Roman"/>
              </a:rPr>
              <a:t>play</a:t>
            </a:r>
            <a:r>
              <a:rPr sz="545" spc="35" dirty="0">
                <a:solidFill>
                  <a:srgbClr val="595959"/>
                </a:solidFill>
                <a:latin typeface="Times New Roman"/>
                <a:cs typeface="Times New Roman"/>
              </a:rPr>
              <a:t>-</a:t>
            </a:r>
            <a:r>
              <a:rPr sz="545" spc="192" dirty="0">
                <a:solidFill>
                  <a:srgbClr val="595959"/>
                </a:solidFill>
                <a:latin typeface="Times New Roman"/>
                <a:cs typeface="Times New Roman"/>
              </a:rPr>
              <a:t> </a:t>
            </a:r>
            <a:r>
              <a:rPr sz="545" spc="32" dirty="0">
                <a:solidFill>
                  <a:srgbClr val="44697C"/>
                </a:solidFill>
                <a:latin typeface="Times New Roman"/>
                <a:cs typeface="Times New Roman"/>
              </a:rPr>
              <a:t>becoming</a:t>
            </a:r>
            <a:r>
              <a:rPr sz="545" spc="-32" dirty="0">
                <a:solidFill>
                  <a:srgbClr val="44697C"/>
                </a:solidFill>
                <a:latin typeface="Times New Roman"/>
                <a:cs typeface="Times New Roman"/>
              </a:rPr>
              <a:t> </a:t>
            </a:r>
            <a:r>
              <a:rPr sz="545" spc="6" dirty="0">
                <a:solidFill>
                  <a:srgbClr val="44697C"/>
                </a:solidFill>
                <a:latin typeface="Times New Roman"/>
                <a:cs typeface="Times New Roman"/>
              </a:rPr>
              <a:t>a</a:t>
            </a:r>
            <a:r>
              <a:rPr sz="545" spc="10" dirty="0">
                <a:solidFill>
                  <a:srgbClr val="44697C"/>
                </a:solidFill>
                <a:latin typeface="Times New Roman"/>
                <a:cs typeface="Times New Roman"/>
              </a:rPr>
              <a:t> </a:t>
            </a:r>
            <a:r>
              <a:rPr sz="545" spc="6" dirty="0">
                <a:solidFill>
                  <a:srgbClr val="44697C"/>
                </a:solidFill>
                <a:latin typeface="Times New Roman"/>
                <a:cs typeface="Times New Roman"/>
              </a:rPr>
              <a:t>gifted</a:t>
            </a:r>
            <a:r>
              <a:rPr sz="545" spc="-6" dirty="0">
                <a:solidFill>
                  <a:srgbClr val="44697C"/>
                </a:solidFill>
                <a:latin typeface="Times New Roman"/>
                <a:cs typeface="Times New Roman"/>
              </a:rPr>
              <a:t> </a:t>
            </a:r>
            <a:r>
              <a:rPr sz="545" spc="35" dirty="0">
                <a:solidFill>
                  <a:srgbClr val="44697C"/>
                </a:solidFill>
                <a:latin typeface="Times New Roman"/>
                <a:cs typeface="Times New Roman"/>
              </a:rPr>
              <a:t>teacher</a:t>
            </a:r>
            <a:endParaRPr sz="545">
              <a:latin typeface="Times New Roman"/>
              <a:cs typeface="Times New Roman"/>
            </a:endParaRPr>
          </a:p>
          <a:p>
            <a:pPr>
              <a:spcBef>
                <a:spcPts val="99"/>
              </a:spcBef>
            </a:pPr>
            <a:endParaRPr sz="545">
              <a:latin typeface="Times New Roman"/>
              <a:cs typeface="Times New Roman"/>
            </a:endParaRPr>
          </a:p>
          <a:p>
            <a:pPr marL="8145">
              <a:spcBef>
                <a:spcPts val="3"/>
              </a:spcBef>
            </a:pPr>
            <a:r>
              <a:rPr sz="481" spc="32" dirty="0">
                <a:solidFill>
                  <a:srgbClr val="424242"/>
                </a:solidFill>
                <a:latin typeface="Times New Roman"/>
                <a:cs typeface="Times New Roman"/>
              </a:rPr>
              <a:t>Modus</a:t>
            </a:r>
            <a:r>
              <a:rPr sz="481" spc="-32" dirty="0">
                <a:solidFill>
                  <a:srgbClr val="424242"/>
                </a:solidFill>
                <a:latin typeface="Times New Roman"/>
                <a:cs typeface="Times New Roman"/>
              </a:rPr>
              <a:t> </a:t>
            </a:r>
            <a:r>
              <a:rPr sz="481" spc="45" dirty="0">
                <a:solidFill>
                  <a:srgbClr val="424242"/>
                </a:solidFill>
                <a:latin typeface="Times New Roman"/>
                <a:cs typeface="Times New Roman"/>
              </a:rPr>
              <a:t>operandi</a:t>
            </a:r>
            <a:r>
              <a:rPr sz="481" spc="-45" dirty="0">
                <a:solidFill>
                  <a:srgbClr val="424242"/>
                </a:solidFill>
                <a:latin typeface="Times New Roman"/>
                <a:cs typeface="Times New Roman"/>
              </a:rPr>
              <a:t> </a:t>
            </a:r>
            <a:r>
              <a:rPr sz="481" spc="38" dirty="0">
                <a:solidFill>
                  <a:srgbClr val="595959"/>
                </a:solidFill>
                <a:latin typeface="Times New Roman"/>
                <a:cs typeface="Times New Roman"/>
              </a:rPr>
              <a:t>-</a:t>
            </a:r>
            <a:r>
              <a:rPr sz="481" spc="93" dirty="0">
                <a:solidFill>
                  <a:srgbClr val="595959"/>
                </a:solidFill>
                <a:latin typeface="Times New Roman"/>
                <a:cs typeface="Times New Roman"/>
              </a:rPr>
              <a:t> </a:t>
            </a:r>
            <a:r>
              <a:rPr sz="481" spc="32" dirty="0">
                <a:solidFill>
                  <a:srgbClr val="424242"/>
                </a:solidFill>
                <a:latin typeface="Times New Roman"/>
                <a:cs typeface="Times New Roman"/>
              </a:rPr>
              <a:t>example:</a:t>
            </a:r>
            <a:endParaRPr sz="481">
              <a:latin typeface="Times New Roman"/>
              <a:cs typeface="Times New Roman"/>
            </a:endParaRPr>
          </a:p>
          <a:p>
            <a:pPr>
              <a:spcBef>
                <a:spcPts val="382"/>
              </a:spcBef>
            </a:pPr>
            <a:endParaRPr sz="481">
              <a:latin typeface="Times New Roman"/>
              <a:cs typeface="Times New Roman"/>
            </a:endParaRPr>
          </a:p>
          <a:p>
            <a:pPr marL="26062"/>
            <a:r>
              <a:rPr sz="449" spc="-13" dirty="0">
                <a:solidFill>
                  <a:srgbClr val="595959"/>
                </a:solidFill>
                <a:latin typeface="Times New Roman"/>
                <a:cs typeface="Times New Roman"/>
              </a:rPr>
              <a:t>S</a:t>
            </a:r>
            <a:r>
              <a:rPr sz="449" spc="-13" dirty="0">
                <a:solidFill>
                  <a:srgbClr val="2B2B2B"/>
                </a:solidFill>
                <a:latin typeface="Times New Roman"/>
                <a:cs typeface="Times New Roman"/>
              </a:rPr>
              <a:t>t</a:t>
            </a:r>
            <a:r>
              <a:rPr sz="449" spc="-13" dirty="0">
                <a:solidFill>
                  <a:srgbClr val="595959"/>
                </a:solidFill>
                <a:latin typeface="Times New Roman"/>
                <a:cs typeface="Times New Roman"/>
              </a:rPr>
              <a:t>ase</a:t>
            </a:r>
            <a:r>
              <a:rPr sz="449" spc="-26" dirty="0">
                <a:solidFill>
                  <a:srgbClr val="595959"/>
                </a:solidFill>
                <a:latin typeface="Times New Roman"/>
                <a:cs typeface="Times New Roman"/>
              </a:rPr>
              <a:t> </a:t>
            </a:r>
            <a:r>
              <a:rPr sz="289" spc="-38" dirty="0">
                <a:solidFill>
                  <a:srgbClr val="595959"/>
                </a:solidFill>
                <a:latin typeface="Times New Roman"/>
                <a:cs typeface="Times New Roman"/>
              </a:rPr>
              <a:t>1</a:t>
            </a:r>
            <a:endParaRPr sz="289">
              <a:latin typeface="Times New Roman"/>
              <a:cs typeface="Times New Roman"/>
            </a:endParaRPr>
          </a:p>
        </p:txBody>
      </p:sp>
      <p:sp>
        <p:nvSpPr>
          <p:cNvPr id="46" name="object 46"/>
          <p:cNvSpPr txBox="1"/>
          <p:nvPr/>
        </p:nvSpPr>
        <p:spPr>
          <a:xfrm>
            <a:off x="4801975" y="3758639"/>
            <a:ext cx="169007" cy="77346"/>
          </a:xfrm>
          <a:prstGeom prst="rect">
            <a:avLst/>
          </a:prstGeom>
        </p:spPr>
        <p:txBody>
          <a:bodyPr vert="horz" wrap="square" lIns="0" tIns="8145" rIns="0" bIns="0" rtlCol="0">
            <a:spAutoFit/>
          </a:bodyPr>
          <a:lstStyle/>
          <a:p>
            <a:pPr marL="8145">
              <a:spcBef>
                <a:spcPts val="64"/>
              </a:spcBef>
            </a:pPr>
            <a:r>
              <a:rPr sz="449" spc="-6" dirty="0">
                <a:solidFill>
                  <a:srgbClr val="595959"/>
                </a:solidFill>
                <a:latin typeface="Times New Roman"/>
                <a:cs typeface="Times New Roman"/>
              </a:rPr>
              <a:t>Stage2</a:t>
            </a:r>
            <a:endParaRPr sz="449">
              <a:latin typeface="Times New Roman"/>
              <a:cs typeface="Times New Roman"/>
            </a:endParaRPr>
          </a:p>
        </p:txBody>
      </p:sp>
      <p:sp>
        <p:nvSpPr>
          <p:cNvPr id="47" name="object 47"/>
          <p:cNvSpPr txBox="1"/>
          <p:nvPr/>
        </p:nvSpPr>
        <p:spPr>
          <a:xfrm>
            <a:off x="6373641" y="4101962"/>
            <a:ext cx="109956" cy="116716"/>
          </a:xfrm>
          <a:prstGeom prst="rect">
            <a:avLst/>
          </a:prstGeom>
        </p:spPr>
        <p:txBody>
          <a:bodyPr vert="horz" wrap="square" lIns="0" tIns="8145" rIns="0" bIns="0" rtlCol="0">
            <a:spAutoFit/>
          </a:bodyPr>
          <a:lstStyle/>
          <a:p>
            <a:pPr marL="8145">
              <a:spcBef>
                <a:spcPts val="64"/>
              </a:spcBef>
            </a:pPr>
            <a:r>
              <a:rPr sz="705" spc="-16" dirty="0">
                <a:solidFill>
                  <a:srgbClr val="424242"/>
                </a:solidFill>
                <a:latin typeface="Times New Roman"/>
                <a:cs typeface="Times New Roman"/>
              </a:rPr>
              <a:t>41</a:t>
            </a:r>
            <a:endParaRPr sz="705">
              <a:latin typeface="Times New Roman"/>
              <a:cs typeface="Times New Roman"/>
            </a:endParaRPr>
          </a:p>
        </p:txBody>
      </p:sp>
      <p:sp>
        <p:nvSpPr>
          <p:cNvPr id="48" name="object 48"/>
          <p:cNvSpPr txBox="1"/>
          <p:nvPr/>
        </p:nvSpPr>
        <p:spPr>
          <a:xfrm>
            <a:off x="4888849" y="4646156"/>
            <a:ext cx="244347" cy="151341"/>
          </a:xfrm>
          <a:prstGeom prst="rect">
            <a:avLst/>
          </a:prstGeom>
        </p:spPr>
        <p:txBody>
          <a:bodyPr vert="horz" wrap="square" lIns="0" tIns="8145" rIns="0" bIns="0" rtlCol="0">
            <a:spAutoFit/>
          </a:bodyPr>
          <a:lstStyle/>
          <a:p>
            <a:pPr marL="8145">
              <a:spcBef>
                <a:spcPts val="64"/>
              </a:spcBef>
            </a:pPr>
            <a:r>
              <a:rPr sz="930" b="1" spc="-228" dirty="0">
                <a:solidFill>
                  <a:srgbClr val="44697C"/>
                </a:solidFill>
                <a:latin typeface="Times New Roman"/>
                <a:cs typeface="Times New Roman"/>
              </a:rPr>
              <a:t>GATE</a:t>
            </a:r>
            <a:endParaRPr sz="930">
              <a:latin typeface="Times New Roman"/>
              <a:cs typeface="Times New Roman"/>
            </a:endParaRPr>
          </a:p>
        </p:txBody>
      </p:sp>
      <p:sp>
        <p:nvSpPr>
          <p:cNvPr id="49" name="object 49"/>
          <p:cNvSpPr txBox="1"/>
          <p:nvPr/>
        </p:nvSpPr>
        <p:spPr>
          <a:xfrm>
            <a:off x="5745937" y="4763807"/>
            <a:ext cx="638967" cy="172098"/>
          </a:xfrm>
          <a:prstGeom prst="rect">
            <a:avLst/>
          </a:prstGeom>
        </p:spPr>
        <p:txBody>
          <a:bodyPr vert="horz" wrap="square" lIns="0" tIns="0" rIns="0" bIns="0" rtlCol="0">
            <a:spAutoFit/>
          </a:bodyPr>
          <a:lstStyle/>
          <a:p>
            <a:pPr marL="24434">
              <a:lnSpc>
                <a:spcPts val="744"/>
              </a:lnSpc>
              <a:tabLst>
                <a:tab pos="391751" algn="l"/>
              </a:tabLst>
            </a:pPr>
            <a:r>
              <a:rPr sz="4617" spc="-255" baseline="9259" dirty="0">
                <a:solidFill>
                  <a:srgbClr val="136EBA"/>
                </a:solidFill>
              </a:rPr>
              <a:t>■</a:t>
            </a:r>
            <a:r>
              <a:rPr sz="770" spc="-106" baseline="55555" dirty="0">
                <a:solidFill>
                  <a:srgbClr val="44697C"/>
                </a:solidFill>
              </a:rPr>
              <a:t>Funde</a:t>
            </a:r>
            <a:r>
              <a:rPr sz="770" spc="-1453" baseline="55555" dirty="0">
                <a:solidFill>
                  <a:srgbClr val="44697C"/>
                </a:solidFill>
              </a:rPr>
              <a:t>d</a:t>
            </a:r>
            <a:r>
              <a:rPr sz="513" spc="-71" dirty="0">
                <a:solidFill>
                  <a:srgbClr val="44697C"/>
                </a:solidFill>
              </a:rPr>
              <a:t>Europea</a:t>
            </a:r>
            <a:r>
              <a:rPr sz="513" spc="-3165" dirty="0">
                <a:solidFill>
                  <a:srgbClr val="44697C"/>
                </a:solidFill>
              </a:rPr>
              <a:t>n</a:t>
            </a:r>
            <a:r>
              <a:rPr sz="513" spc="-71" dirty="0">
                <a:solidFill>
                  <a:srgbClr val="44697C"/>
                </a:solidFill>
              </a:rPr>
              <a:t>th</a:t>
            </a:r>
            <a:r>
              <a:rPr sz="513" spc="-64" dirty="0">
                <a:solidFill>
                  <a:srgbClr val="44697C"/>
                </a:solidFill>
              </a:rPr>
              <a:t>e</a:t>
            </a:r>
            <a:r>
              <a:rPr sz="513" dirty="0">
                <a:solidFill>
                  <a:srgbClr val="44697C"/>
                </a:solidFill>
              </a:rPr>
              <a:t>	</a:t>
            </a:r>
            <a:r>
              <a:rPr sz="770" baseline="55555" dirty="0">
                <a:solidFill>
                  <a:srgbClr val="44697C"/>
                </a:solidFill>
              </a:rPr>
              <a:t>by</a:t>
            </a:r>
            <a:r>
              <a:rPr sz="770" spc="235" baseline="55555" dirty="0">
                <a:solidFill>
                  <a:srgbClr val="44697C"/>
                </a:solidFill>
              </a:rPr>
              <a:t> </a:t>
            </a:r>
            <a:r>
              <a:rPr sz="513" spc="-61" dirty="0">
                <a:solidFill>
                  <a:srgbClr val="44697C"/>
                </a:solidFill>
              </a:rPr>
              <a:t>Union</a:t>
            </a:r>
            <a:endParaRPr sz="513"/>
          </a:p>
        </p:txBody>
      </p:sp>
      <p:sp>
        <p:nvSpPr>
          <p:cNvPr id="50" name="object 50"/>
          <p:cNvSpPr txBox="1"/>
          <p:nvPr/>
        </p:nvSpPr>
        <p:spPr>
          <a:xfrm>
            <a:off x="4895166" y="4747489"/>
            <a:ext cx="377923" cy="106841"/>
          </a:xfrm>
          <a:prstGeom prst="rect">
            <a:avLst/>
          </a:prstGeom>
        </p:spPr>
        <p:txBody>
          <a:bodyPr vert="horz" wrap="square" lIns="0" tIns="8145" rIns="0" bIns="0" rtlCol="0">
            <a:spAutoFit/>
          </a:bodyPr>
          <a:lstStyle/>
          <a:p>
            <a:pPr marL="8145">
              <a:spcBef>
                <a:spcPts val="64"/>
              </a:spcBef>
            </a:pPr>
            <a:r>
              <a:rPr sz="641" spc="-6" dirty="0">
                <a:solidFill>
                  <a:srgbClr val="6E8EA0"/>
                </a:solidFill>
                <a:latin typeface="Times New Roman"/>
                <a:cs typeface="Times New Roman"/>
              </a:rPr>
              <a:t>=':"'......,..,..</a:t>
            </a:r>
            <a:endParaRPr sz="641">
              <a:latin typeface="Times New Roman"/>
              <a:cs typeface="Times New Roman"/>
            </a:endParaRPr>
          </a:p>
        </p:txBody>
      </p:sp>
      <p:sp>
        <p:nvSpPr>
          <p:cNvPr id="51" name="object 51"/>
          <p:cNvSpPr txBox="1"/>
          <p:nvPr/>
        </p:nvSpPr>
        <p:spPr>
          <a:xfrm>
            <a:off x="4727798" y="4869054"/>
            <a:ext cx="1686400" cy="102033"/>
          </a:xfrm>
          <a:prstGeom prst="rect">
            <a:avLst/>
          </a:prstGeom>
        </p:spPr>
        <p:txBody>
          <a:bodyPr vert="horz" wrap="square" lIns="0" tIns="8145" rIns="0" bIns="0" rtlCol="0">
            <a:spAutoFit/>
          </a:bodyPr>
          <a:lstStyle/>
          <a:p>
            <a:pPr marL="24434">
              <a:spcBef>
                <a:spcPts val="64"/>
              </a:spcBef>
            </a:pPr>
            <a:r>
              <a:rPr sz="577" b="1" spc="-6" dirty="0">
                <a:solidFill>
                  <a:srgbClr val="44697C"/>
                </a:solidFill>
                <a:latin typeface="Times New Roman"/>
                <a:cs typeface="Times New Roman"/>
              </a:rPr>
              <a:t>The</a:t>
            </a:r>
            <a:r>
              <a:rPr sz="577" b="1" spc="-48" dirty="0">
                <a:solidFill>
                  <a:srgbClr val="44697C"/>
                </a:solidFill>
                <a:latin typeface="Times New Roman"/>
                <a:cs typeface="Times New Roman"/>
              </a:rPr>
              <a:t> </a:t>
            </a:r>
            <a:r>
              <a:rPr sz="577" b="1" spc="-115" dirty="0">
                <a:solidFill>
                  <a:srgbClr val="44697C"/>
                </a:solidFill>
                <a:latin typeface="Times New Roman"/>
                <a:cs typeface="Times New Roman"/>
              </a:rPr>
              <a:t>d</a:t>
            </a:r>
            <a:r>
              <a:rPr sz="914" spc="-173" baseline="20467" dirty="0">
                <a:solidFill>
                  <a:srgbClr val="6E8EA0"/>
                </a:solidFill>
                <a:latin typeface="Times New Roman"/>
                <a:cs typeface="Times New Roman"/>
              </a:rPr>
              <a:t>-</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u</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a</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l</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g</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l</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a</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s</a:t>
            </a:r>
            <a:r>
              <a:rPr sz="914" spc="-178" baseline="20467" dirty="0">
                <a:solidFill>
                  <a:srgbClr val="6E8EA0"/>
                </a:solidFill>
                <a:latin typeface="Times New Roman"/>
                <a:cs typeface="Times New Roman"/>
              </a:rPr>
              <a:t>"</a:t>
            </a:r>
            <a:r>
              <a:rPr sz="577" b="1" spc="-119" dirty="0">
                <a:solidFill>
                  <a:srgbClr val="44697C"/>
                </a:solidFill>
                <a:latin typeface="Times New Roman"/>
                <a:cs typeface="Times New Roman"/>
              </a:rPr>
              <a:t>ses</a:t>
            </a:r>
            <a:r>
              <a:rPr sz="577" b="1" spc="-29" dirty="0">
                <a:solidFill>
                  <a:srgbClr val="44697C"/>
                </a:solidFill>
                <a:latin typeface="Times New Roman"/>
                <a:cs typeface="Times New Roman"/>
              </a:rPr>
              <a:t> </a:t>
            </a:r>
            <a:r>
              <a:rPr sz="577" b="1" dirty="0">
                <a:solidFill>
                  <a:srgbClr val="44697C"/>
                </a:solidFill>
                <a:latin typeface="Times New Roman"/>
                <a:cs typeface="Times New Roman"/>
              </a:rPr>
              <a:t>model</a:t>
            </a:r>
            <a:r>
              <a:rPr sz="577" b="1" spc="-22" dirty="0">
                <a:solidFill>
                  <a:srgbClr val="44697C"/>
                </a:solidFill>
                <a:latin typeface="Times New Roman"/>
                <a:cs typeface="Times New Roman"/>
              </a:rPr>
              <a:t> </a:t>
            </a:r>
            <a:r>
              <a:rPr sz="577" b="1" dirty="0">
                <a:solidFill>
                  <a:srgbClr val="44697C"/>
                </a:solidFill>
                <a:latin typeface="Times New Roman"/>
                <a:cs typeface="Times New Roman"/>
              </a:rPr>
              <a:t>for</a:t>
            </a:r>
            <a:r>
              <a:rPr sz="577" b="1" spc="-29" dirty="0">
                <a:solidFill>
                  <a:srgbClr val="44697C"/>
                </a:solidFill>
                <a:latin typeface="Times New Roman"/>
                <a:cs typeface="Times New Roman"/>
              </a:rPr>
              <a:t> </a:t>
            </a:r>
            <a:r>
              <a:rPr sz="577" b="1" dirty="0">
                <a:solidFill>
                  <a:srgbClr val="44697C"/>
                </a:solidFill>
                <a:latin typeface="Times New Roman"/>
                <a:cs typeface="Times New Roman"/>
              </a:rPr>
              <a:t>teaching</a:t>
            </a:r>
            <a:r>
              <a:rPr sz="577" b="1" spc="-3" dirty="0">
                <a:solidFill>
                  <a:srgbClr val="44697C"/>
                </a:solidFill>
                <a:latin typeface="Times New Roman"/>
                <a:cs typeface="Times New Roman"/>
              </a:rPr>
              <a:t> </a:t>
            </a:r>
            <a:r>
              <a:rPr sz="545" dirty="0">
                <a:solidFill>
                  <a:srgbClr val="44697C"/>
                </a:solidFill>
                <a:latin typeface="Times New Roman"/>
                <a:cs typeface="Times New Roman"/>
              </a:rPr>
              <a:t>in</a:t>
            </a:r>
            <a:r>
              <a:rPr sz="545" spc="80" dirty="0">
                <a:solidFill>
                  <a:srgbClr val="44697C"/>
                </a:solidFill>
                <a:latin typeface="Times New Roman"/>
                <a:cs typeface="Times New Roman"/>
              </a:rPr>
              <a:t> </a:t>
            </a:r>
            <a:r>
              <a:rPr sz="577" b="1" dirty="0">
                <a:solidFill>
                  <a:srgbClr val="44697C"/>
                </a:solidFill>
                <a:latin typeface="Times New Roman"/>
                <a:cs typeface="Times New Roman"/>
              </a:rPr>
              <a:t>gifted </a:t>
            </a:r>
            <a:r>
              <a:rPr sz="577" b="1" spc="-6" dirty="0">
                <a:solidFill>
                  <a:srgbClr val="44697C"/>
                </a:solidFill>
                <a:latin typeface="Times New Roman"/>
                <a:cs typeface="Times New Roman"/>
              </a:rPr>
              <a:t>classes</a:t>
            </a:r>
            <a:r>
              <a:rPr sz="577" b="1" spc="-6" dirty="0">
                <a:solidFill>
                  <a:srgbClr val="344B56"/>
                </a:solidFill>
                <a:latin typeface="Times New Roman"/>
                <a:cs typeface="Times New Roman"/>
              </a:rPr>
              <a:t>.</a:t>
            </a:r>
            <a:endParaRPr sz="577">
              <a:latin typeface="Times New Roman"/>
              <a:cs typeface="Times New Roman"/>
            </a:endParaRPr>
          </a:p>
        </p:txBody>
      </p:sp>
      <p:sp>
        <p:nvSpPr>
          <p:cNvPr id="52" name="object 52"/>
          <p:cNvSpPr/>
          <p:nvPr/>
        </p:nvSpPr>
        <p:spPr>
          <a:xfrm>
            <a:off x="4745672" y="5315982"/>
            <a:ext cx="605572" cy="0"/>
          </a:xfrm>
          <a:custGeom>
            <a:avLst/>
            <a:gdLst/>
            <a:ahLst/>
            <a:cxnLst/>
            <a:rect l="l" t="t" r="r" b="b"/>
            <a:pathLst>
              <a:path w="944245">
                <a:moveTo>
                  <a:pt x="0" y="0"/>
                </a:moveTo>
                <a:lnTo>
                  <a:pt x="944109" y="0"/>
                </a:lnTo>
              </a:path>
            </a:pathLst>
          </a:custGeom>
          <a:ln w="12721">
            <a:solidFill>
              <a:srgbClr val="2B2B2B"/>
            </a:solidFill>
          </a:ln>
        </p:spPr>
        <p:txBody>
          <a:bodyPr wrap="square" lIns="0" tIns="0" rIns="0" bIns="0" rtlCol="0"/>
          <a:lstStyle/>
          <a:p>
            <a:endParaRPr sz="898"/>
          </a:p>
        </p:txBody>
      </p:sp>
      <p:sp>
        <p:nvSpPr>
          <p:cNvPr id="53" name="object 53"/>
          <p:cNvSpPr txBox="1"/>
          <p:nvPr/>
        </p:nvSpPr>
        <p:spPr>
          <a:xfrm>
            <a:off x="4737527" y="4985563"/>
            <a:ext cx="625528" cy="398422"/>
          </a:xfrm>
          <a:prstGeom prst="rect">
            <a:avLst/>
          </a:prstGeom>
        </p:spPr>
        <p:txBody>
          <a:bodyPr vert="horz" wrap="square" lIns="0" tIns="8552" rIns="0" bIns="0" rtlCol="0">
            <a:spAutoFit/>
          </a:bodyPr>
          <a:lstStyle/>
          <a:p>
            <a:pPr marL="8145">
              <a:spcBef>
                <a:spcPts val="67"/>
              </a:spcBef>
            </a:pPr>
            <a:r>
              <a:rPr sz="2533" i="1" spc="-282" dirty="0">
                <a:solidFill>
                  <a:srgbClr val="2B2B2B"/>
                </a:solidFill>
                <a:latin typeface="Verdana"/>
                <a:cs typeface="Verdana"/>
              </a:rPr>
              <a:t>CJCJ</a:t>
            </a:r>
            <a:endParaRPr sz="2533">
              <a:latin typeface="Verdana"/>
              <a:cs typeface="Verdana"/>
            </a:endParaRPr>
          </a:p>
        </p:txBody>
      </p:sp>
      <p:sp>
        <p:nvSpPr>
          <p:cNvPr id="54" name="object 54"/>
          <p:cNvSpPr txBox="1"/>
          <p:nvPr/>
        </p:nvSpPr>
        <p:spPr>
          <a:xfrm>
            <a:off x="4855031" y="5368212"/>
            <a:ext cx="767656" cy="413528"/>
          </a:xfrm>
          <a:prstGeom prst="rect">
            <a:avLst/>
          </a:prstGeom>
        </p:spPr>
        <p:txBody>
          <a:bodyPr vert="horz" wrap="square" lIns="0" tIns="8145" rIns="0" bIns="0" rtlCol="0">
            <a:spAutoFit/>
          </a:bodyPr>
          <a:lstStyle/>
          <a:p>
            <a:pPr marL="8145">
              <a:lnSpc>
                <a:spcPts val="523"/>
              </a:lnSpc>
              <a:spcBef>
                <a:spcPts val="64"/>
              </a:spcBef>
            </a:pPr>
            <a:r>
              <a:rPr sz="449" u="heavy" dirty="0">
                <a:solidFill>
                  <a:srgbClr val="595959"/>
                </a:solidFill>
                <a:uFill>
                  <a:solidFill>
                    <a:srgbClr val="595959"/>
                  </a:solidFill>
                </a:uFill>
                <a:latin typeface="Times New Roman"/>
                <a:cs typeface="Times New Roman"/>
              </a:rPr>
              <a:t>At</a:t>
            </a:r>
            <a:r>
              <a:rPr sz="449" u="heavy" spc="-35" dirty="0">
                <a:solidFill>
                  <a:srgbClr val="595959"/>
                </a:solidFill>
                <a:uFill>
                  <a:solidFill>
                    <a:srgbClr val="595959"/>
                  </a:solidFill>
                </a:uFill>
                <a:latin typeface="Times New Roman"/>
                <a:cs typeface="Times New Roman"/>
              </a:rPr>
              <a:t> </a:t>
            </a:r>
            <a:r>
              <a:rPr sz="449" u="heavy" dirty="0">
                <a:solidFill>
                  <a:srgbClr val="424242"/>
                </a:solidFill>
                <a:uFill>
                  <a:solidFill>
                    <a:srgbClr val="595959"/>
                  </a:solidFill>
                </a:uFill>
                <a:latin typeface="Times New Roman"/>
                <a:cs typeface="Times New Roman"/>
              </a:rPr>
              <a:t>the</a:t>
            </a:r>
            <a:r>
              <a:rPr sz="449" u="heavy" spc="6" dirty="0">
                <a:solidFill>
                  <a:srgbClr val="424242"/>
                </a:solidFill>
                <a:uFill>
                  <a:solidFill>
                    <a:srgbClr val="595959"/>
                  </a:solidFill>
                </a:uFill>
                <a:latin typeface="Times New Roman"/>
                <a:cs typeface="Times New Roman"/>
              </a:rPr>
              <a:t> </a:t>
            </a:r>
            <a:r>
              <a:rPr sz="449" u="heavy" spc="-6" dirty="0">
                <a:solidFill>
                  <a:srgbClr val="595959"/>
                </a:solidFill>
                <a:uFill>
                  <a:solidFill>
                    <a:srgbClr val="595959"/>
                  </a:solidFill>
                </a:uFill>
                <a:latin typeface="Times New Roman"/>
                <a:cs typeface="Times New Roman"/>
              </a:rPr>
              <a:t>front:</a:t>
            </a:r>
            <a:endParaRPr sz="449">
              <a:latin typeface="Times New Roman"/>
              <a:cs typeface="Times New Roman"/>
            </a:endParaRPr>
          </a:p>
          <a:p>
            <a:pPr marL="9366" marR="466273">
              <a:lnSpc>
                <a:spcPts val="507"/>
              </a:lnSpc>
              <a:spcBef>
                <a:spcPts val="29"/>
              </a:spcBef>
            </a:pPr>
            <a:r>
              <a:rPr sz="449" dirty="0">
                <a:solidFill>
                  <a:srgbClr val="595959"/>
                </a:solidFill>
                <a:latin typeface="Times New Roman"/>
                <a:cs typeface="Times New Roman"/>
              </a:rPr>
              <a:t>Central</a:t>
            </a:r>
            <a:r>
              <a:rPr sz="449" spc="-10" dirty="0">
                <a:solidFill>
                  <a:srgbClr val="595959"/>
                </a:solidFill>
                <a:latin typeface="Times New Roman"/>
                <a:cs typeface="Times New Roman"/>
              </a:rPr>
              <a:t> </a:t>
            </a:r>
            <a:r>
              <a:rPr sz="449" spc="-13" dirty="0">
                <a:solidFill>
                  <a:srgbClr val="595959"/>
                </a:solidFill>
                <a:latin typeface="Times New Roman"/>
                <a:cs typeface="Times New Roman"/>
              </a:rPr>
              <a:t>goal</a:t>
            </a:r>
            <a:r>
              <a:rPr sz="449" spc="321" dirty="0">
                <a:solidFill>
                  <a:srgbClr val="595959"/>
                </a:solidFill>
                <a:latin typeface="Times New Roman"/>
                <a:cs typeface="Times New Roman"/>
              </a:rPr>
              <a:t> </a:t>
            </a:r>
            <a:r>
              <a:rPr sz="449" spc="-6" dirty="0">
                <a:solidFill>
                  <a:srgbClr val="595959"/>
                </a:solidFill>
                <a:latin typeface="Times New Roman"/>
                <a:cs typeface="Times New Roman"/>
              </a:rPr>
              <a:t>Curr</a:t>
            </a:r>
            <a:r>
              <a:rPr sz="449" spc="-6" dirty="0">
                <a:solidFill>
                  <a:srgbClr val="2B2B2B"/>
                </a:solidFill>
                <a:latin typeface="Times New Roman"/>
                <a:cs typeface="Times New Roman"/>
              </a:rPr>
              <a:t>i</a:t>
            </a:r>
            <a:r>
              <a:rPr sz="449" spc="-6" dirty="0">
                <a:solidFill>
                  <a:srgbClr val="595959"/>
                </a:solidFill>
                <a:latin typeface="Times New Roman"/>
                <a:cs typeface="Times New Roman"/>
              </a:rPr>
              <a:t>culum</a:t>
            </a:r>
            <a:endParaRPr sz="449">
              <a:latin typeface="Times New Roman"/>
              <a:cs typeface="Times New Roman"/>
            </a:endParaRPr>
          </a:p>
          <a:p>
            <a:pPr marL="9366">
              <a:lnSpc>
                <a:spcPts val="500"/>
              </a:lnSpc>
            </a:pPr>
            <a:r>
              <a:rPr sz="449" spc="-6" dirty="0">
                <a:solidFill>
                  <a:srgbClr val="595959"/>
                </a:solidFill>
                <a:latin typeface="Times New Roman"/>
                <a:cs typeface="Times New Roman"/>
              </a:rPr>
              <a:t>Cognitive-emotional</a:t>
            </a:r>
            <a:r>
              <a:rPr sz="449" spc="61" dirty="0">
                <a:solidFill>
                  <a:srgbClr val="595959"/>
                </a:solidFill>
                <a:latin typeface="Times New Roman"/>
                <a:cs typeface="Times New Roman"/>
              </a:rPr>
              <a:t> </a:t>
            </a:r>
            <a:r>
              <a:rPr sz="449" spc="-6" dirty="0">
                <a:solidFill>
                  <a:srgbClr val="595959"/>
                </a:solidFill>
                <a:latin typeface="Times New Roman"/>
                <a:cs typeface="Times New Roman"/>
              </a:rPr>
              <a:t>or</a:t>
            </a:r>
            <a:r>
              <a:rPr sz="449" spc="-6" dirty="0">
                <a:solidFill>
                  <a:srgbClr val="2B2B2B"/>
                </a:solidFill>
                <a:latin typeface="Times New Roman"/>
                <a:cs typeface="Times New Roman"/>
              </a:rPr>
              <a:t>i</a:t>
            </a:r>
            <a:r>
              <a:rPr sz="449" spc="-6" dirty="0">
                <a:solidFill>
                  <a:srgbClr val="595959"/>
                </a:solidFill>
                <a:latin typeface="Times New Roman"/>
                <a:cs typeface="Times New Roman"/>
              </a:rPr>
              <a:t>entation</a:t>
            </a:r>
            <a:endParaRPr sz="449">
              <a:latin typeface="Times New Roman"/>
              <a:cs typeface="Times New Roman"/>
            </a:endParaRPr>
          </a:p>
          <a:p>
            <a:pPr marL="15882">
              <a:lnSpc>
                <a:spcPts val="507"/>
              </a:lnSpc>
              <a:spcBef>
                <a:spcPts val="16"/>
              </a:spcBef>
            </a:pPr>
            <a:r>
              <a:rPr sz="449" spc="-6" dirty="0">
                <a:solidFill>
                  <a:srgbClr val="595959"/>
                </a:solidFill>
                <a:latin typeface="Times New Roman"/>
                <a:cs typeface="Times New Roman"/>
              </a:rPr>
              <a:t>Evaluation</a:t>
            </a:r>
            <a:r>
              <a:rPr sz="449" spc="29" dirty="0">
                <a:solidFill>
                  <a:srgbClr val="595959"/>
                </a:solidFill>
                <a:latin typeface="Times New Roman"/>
                <a:cs typeface="Times New Roman"/>
              </a:rPr>
              <a:t> </a:t>
            </a:r>
            <a:r>
              <a:rPr sz="449" dirty="0">
                <a:solidFill>
                  <a:srgbClr val="424242"/>
                </a:solidFill>
              </a:rPr>
              <a:t>&amp;</a:t>
            </a:r>
            <a:r>
              <a:rPr sz="449" spc="-26" dirty="0">
                <a:solidFill>
                  <a:srgbClr val="424242"/>
                </a:solidFill>
              </a:rPr>
              <a:t> </a:t>
            </a:r>
            <a:r>
              <a:rPr sz="449" spc="-6" dirty="0">
                <a:solidFill>
                  <a:srgbClr val="424242"/>
                </a:solidFill>
                <a:latin typeface="Times New Roman"/>
                <a:cs typeface="Times New Roman"/>
              </a:rPr>
              <a:t>assessment</a:t>
            </a:r>
            <a:endParaRPr sz="449">
              <a:latin typeface="Times New Roman"/>
              <a:cs typeface="Times New Roman"/>
            </a:endParaRPr>
          </a:p>
          <a:p>
            <a:pPr marL="12624">
              <a:lnSpc>
                <a:spcPts val="661"/>
              </a:lnSpc>
            </a:pPr>
            <a:r>
              <a:rPr sz="577" spc="-45" dirty="0">
                <a:solidFill>
                  <a:srgbClr val="424242"/>
                </a:solidFill>
                <a:latin typeface="Times New Roman"/>
                <a:cs typeface="Times New Roman"/>
              </a:rPr>
              <a:t>Interest</a:t>
            </a:r>
            <a:r>
              <a:rPr sz="577" spc="-35" dirty="0">
                <a:solidFill>
                  <a:srgbClr val="424242"/>
                </a:solidFill>
                <a:latin typeface="Times New Roman"/>
                <a:cs typeface="Times New Roman"/>
              </a:rPr>
              <a:t> </a:t>
            </a:r>
            <a:r>
              <a:rPr sz="577" spc="-87" dirty="0">
                <a:solidFill>
                  <a:srgbClr val="595959"/>
                </a:solidFill>
                <a:latin typeface="Times New Roman"/>
                <a:cs typeface="Times New Roman"/>
              </a:rPr>
              <a:t>&amp;</a:t>
            </a:r>
            <a:r>
              <a:rPr sz="577" spc="-61" dirty="0">
                <a:solidFill>
                  <a:srgbClr val="595959"/>
                </a:solidFill>
                <a:latin typeface="Times New Roman"/>
                <a:cs typeface="Times New Roman"/>
              </a:rPr>
              <a:t> </a:t>
            </a:r>
            <a:r>
              <a:rPr sz="577" spc="-6" dirty="0">
                <a:solidFill>
                  <a:srgbClr val="424242"/>
                </a:solidFill>
                <a:latin typeface="Times New Roman"/>
                <a:cs typeface="Times New Roman"/>
              </a:rPr>
              <a:t>techniques</a:t>
            </a:r>
            <a:endParaRPr sz="577">
              <a:latin typeface="Times New Roman"/>
              <a:cs typeface="Times New Roman"/>
            </a:endParaRPr>
          </a:p>
        </p:txBody>
      </p:sp>
      <p:sp>
        <p:nvSpPr>
          <p:cNvPr id="55" name="object 55"/>
          <p:cNvSpPr/>
          <p:nvPr/>
        </p:nvSpPr>
        <p:spPr>
          <a:xfrm>
            <a:off x="5759713" y="5315982"/>
            <a:ext cx="602722" cy="0"/>
          </a:xfrm>
          <a:custGeom>
            <a:avLst/>
            <a:gdLst/>
            <a:ahLst/>
            <a:cxnLst/>
            <a:rect l="l" t="t" r="r" b="b"/>
            <a:pathLst>
              <a:path w="939800">
                <a:moveTo>
                  <a:pt x="0" y="0"/>
                </a:moveTo>
                <a:lnTo>
                  <a:pt x="939526" y="0"/>
                </a:lnTo>
              </a:path>
            </a:pathLst>
          </a:custGeom>
          <a:ln w="12721">
            <a:solidFill>
              <a:srgbClr val="2B2B2B"/>
            </a:solidFill>
          </a:ln>
        </p:spPr>
        <p:txBody>
          <a:bodyPr wrap="square" lIns="0" tIns="0" rIns="0" bIns="0" rtlCol="0"/>
          <a:lstStyle/>
          <a:p>
            <a:endParaRPr sz="898"/>
          </a:p>
        </p:txBody>
      </p:sp>
      <p:sp>
        <p:nvSpPr>
          <p:cNvPr id="56" name="object 56"/>
          <p:cNvSpPr txBox="1"/>
          <p:nvPr/>
        </p:nvSpPr>
        <p:spPr>
          <a:xfrm>
            <a:off x="5751569" y="4985563"/>
            <a:ext cx="618197" cy="398422"/>
          </a:xfrm>
          <a:prstGeom prst="rect">
            <a:avLst/>
          </a:prstGeom>
        </p:spPr>
        <p:txBody>
          <a:bodyPr vert="horz" wrap="square" lIns="0" tIns="8552" rIns="0" bIns="0" rtlCol="0">
            <a:spAutoFit/>
          </a:bodyPr>
          <a:lstStyle/>
          <a:p>
            <a:pPr marL="8145">
              <a:spcBef>
                <a:spcPts val="67"/>
              </a:spcBef>
            </a:pPr>
            <a:r>
              <a:rPr sz="2533" i="1" spc="-294" dirty="0">
                <a:solidFill>
                  <a:srgbClr val="2B2B2B"/>
                </a:solidFill>
                <a:latin typeface="Verdana"/>
                <a:cs typeface="Verdana"/>
              </a:rPr>
              <a:t>CJCJ</a:t>
            </a:r>
            <a:endParaRPr sz="2533">
              <a:latin typeface="Verdana"/>
              <a:cs typeface="Verdana"/>
            </a:endParaRPr>
          </a:p>
        </p:txBody>
      </p:sp>
      <p:sp>
        <p:nvSpPr>
          <p:cNvPr id="57" name="object 57"/>
          <p:cNvSpPr txBox="1"/>
          <p:nvPr/>
        </p:nvSpPr>
        <p:spPr>
          <a:xfrm>
            <a:off x="5826664" y="5362337"/>
            <a:ext cx="489915" cy="411526"/>
          </a:xfrm>
          <a:prstGeom prst="rect">
            <a:avLst/>
          </a:prstGeom>
        </p:spPr>
        <p:txBody>
          <a:bodyPr vert="horz" wrap="square" lIns="0" tIns="13846" rIns="0" bIns="0" rtlCol="0">
            <a:spAutoFit/>
          </a:bodyPr>
          <a:lstStyle/>
          <a:p>
            <a:pPr marL="9366" marR="192618" indent="-407">
              <a:lnSpc>
                <a:spcPts val="507"/>
              </a:lnSpc>
              <a:spcBef>
                <a:spcPts val="109"/>
              </a:spcBef>
            </a:pPr>
            <a:r>
              <a:rPr sz="449" u="heavy" dirty="0">
                <a:solidFill>
                  <a:srgbClr val="595959"/>
                </a:solidFill>
                <a:uFill>
                  <a:solidFill>
                    <a:srgbClr val="424242"/>
                  </a:solidFill>
                </a:uFill>
                <a:latin typeface="Times New Roman"/>
                <a:cs typeface="Times New Roman"/>
              </a:rPr>
              <a:t>At</a:t>
            </a:r>
            <a:r>
              <a:rPr sz="449" u="heavy" spc="-16" dirty="0">
                <a:solidFill>
                  <a:srgbClr val="595959"/>
                </a:solidFill>
                <a:uFill>
                  <a:solidFill>
                    <a:srgbClr val="424242"/>
                  </a:solidFill>
                </a:uFill>
                <a:latin typeface="Times New Roman"/>
                <a:cs typeface="Times New Roman"/>
              </a:rPr>
              <a:t> </a:t>
            </a:r>
            <a:r>
              <a:rPr sz="449" u="heavy" dirty="0">
                <a:solidFill>
                  <a:srgbClr val="595959"/>
                </a:solidFill>
                <a:uFill>
                  <a:solidFill>
                    <a:srgbClr val="424242"/>
                  </a:solidFill>
                </a:uFill>
                <a:latin typeface="Times New Roman"/>
                <a:cs typeface="Times New Roman"/>
              </a:rPr>
              <a:t>the</a:t>
            </a:r>
            <a:r>
              <a:rPr sz="449" u="heavy" spc="6" dirty="0">
                <a:solidFill>
                  <a:srgbClr val="595959"/>
                </a:solidFill>
                <a:uFill>
                  <a:solidFill>
                    <a:srgbClr val="424242"/>
                  </a:solidFill>
                </a:uFill>
                <a:latin typeface="Times New Roman"/>
                <a:cs typeface="Times New Roman"/>
              </a:rPr>
              <a:t> </a:t>
            </a:r>
            <a:r>
              <a:rPr sz="449" u="heavy" spc="-6" dirty="0">
                <a:solidFill>
                  <a:srgbClr val="424242"/>
                </a:solidFill>
                <a:uFill>
                  <a:solidFill>
                    <a:srgbClr val="424242"/>
                  </a:solidFill>
                </a:uFill>
                <a:latin typeface="Times New Roman"/>
                <a:cs typeface="Times New Roman"/>
              </a:rPr>
              <a:t>back:</a:t>
            </a:r>
            <a:r>
              <a:rPr sz="449" spc="321" dirty="0">
                <a:solidFill>
                  <a:srgbClr val="424242"/>
                </a:solidFill>
                <a:latin typeface="Times New Roman"/>
                <a:cs typeface="Times New Roman"/>
              </a:rPr>
              <a:t> </a:t>
            </a:r>
            <a:r>
              <a:rPr sz="449" spc="-6" dirty="0">
                <a:solidFill>
                  <a:srgbClr val="595959"/>
                </a:solidFill>
                <a:latin typeface="Times New Roman"/>
                <a:cs typeface="Times New Roman"/>
              </a:rPr>
              <a:t>Challenge</a:t>
            </a:r>
            <a:r>
              <a:rPr sz="449" spc="321" dirty="0">
                <a:solidFill>
                  <a:srgbClr val="595959"/>
                </a:solidFill>
                <a:latin typeface="Times New Roman"/>
                <a:cs typeface="Times New Roman"/>
              </a:rPr>
              <a:t> </a:t>
            </a:r>
            <a:r>
              <a:rPr sz="417" spc="-6" dirty="0">
                <a:solidFill>
                  <a:srgbClr val="424242"/>
                </a:solidFill>
                <a:latin typeface="Times New Roman"/>
                <a:cs typeface="Times New Roman"/>
              </a:rPr>
              <a:t>Skills</a:t>
            </a:r>
            <a:endParaRPr sz="417">
              <a:latin typeface="Times New Roman"/>
              <a:cs typeface="Times New Roman"/>
            </a:endParaRPr>
          </a:p>
          <a:p>
            <a:pPr marL="11810" marR="89182" indent="-4072">
              <a:lnSpc>
                <a:spcPts val="532"/>
              </a:lnSpc>
              <a:spcBef>
                <a:spcPts val="6"/>
              </a:spcBef>
            </a:pPr>
            <a:r>
              <a:rPr sz="449" dirty="0">
                <a:solidFill>
                  <a:srgbClr val="595959"/>
                </a:solidFill>
                <a:latin typeface="Times New Roman"/>
                <a:cs typeface="Times New Roman"/>
              </a:rPr>
              <a:t>The</a:t>
            </a:r>
            <a:r>
              <a:rPr sz="449" spc="-51" dirty="0">
                <a:solidFill>
                  <a:srgbClr val="595959"/>
                </a:solidFill>
                <a:latin typeface="Times New Roman"/>
                <a:cs typeface="Times New Roman"/>
              </a:rPr>
              <a:t> </a:t>
            </a:r>
            <a:r>
              <a:rPr sz="449" dirty="0">
                <a:solidFill>
                  <a:srgbClr val="595959"/>
                </a:solidFill>
                <a:latin typeface="Times New Roman"/>
                <a:cs typeface="Times New Roman"/>
              </a:rPr>
              <a:t>g</a:t>
            </a:r>
            <a:r>
              <a:rPr sz="449" dirty="0">
                <a:solidFill>
                  <a:srgbClr val="2B2B2B"/>
                </a:solidFill>
                <a:latin typeface="Times New Roman"/>
                <a:cs typeface="Times New Roman"/>
              </a:rPr>
              <a:t>i</a:t>
            </a:r>
            <a:r>
              <a:rPr sz="449" dirty="0">
                <a:solidFill>
                  <a:srgbClr val="595959"/>
                </a:solidFill>
                <a:latin typeface="Times New Roman"/>
                <a:cs typeface="Times New Roman"/>
              </a:rPr>
              <a:t>fted</a:t>
            </a:r>
            <a:r>
              <a:rPr sz="449" spc="35" dirty="0">
                <a:solidFill>
                  <a:srgbClr val="595959"/>
                </a:solidFill>
                <a:latin typeface="Times New Roman"/>
                <a:cs typeface="Times New Roman"/>
              </a:rPr>
              <a:t> </a:t>
            </a:r>
            <a:r>
              <a:rPr sz="449" spc="-13" dirty="0">
                <a:solidFill>
                  <a:srgbClr val="424242"/>
                </a:solidFill>
                <a:latin typeface="Times New Roman"/>
                <a:cs typeface="Times New Roman"/>
              </a:rPr>
              <a:t>pupil</a:t>
            </a:r>
            <a:r>
              <a:rPr sz="449" spc="321" dirty="0">
                <a:solidFill>
                  <a:srgbClr val="424242"/>
                </a:solidFill>
                <a:latin typeface="Times New Roman"/>
                <a:cs typeface="Times New Roman"/>
              </a:rPr>
              <a:t> </a:t>
            </a:r>
            <a:r>
              <a:rPr sz="449" spc="-6" dirty="0">
                <a:solidFill>
                  <a:srgbClr val="595959"/>
                </a:solidFill>
                <a:latin typeface="Times New Roman"/>
                <a:cs typeface="Times New Roman"/>
              </a:rPr>
              <a:t>Dialog</a:t>
            </a:r>
            <a:r>
              <a:rPr sz="449" spc="-26" dirty="0">
                <a:solidFill>
                  <a:srgbClr val="595959"/>
                </a:solidFill>
                <a:latin typeface="Times New Roman"/>
                <a:cs typeface="Times New Roman"/>
              </a:rPr>
              <a:t> </a:t>
            </a:r>
            <a:r>
              <a:rPr sz="449" spc="-6" dirty="0">
                <a:solidFill>
                  <a:srgbClr val="595959"/>
                </a:solidFill>
                <a:latin typeface="Times New Roman"/>
                <a:cs typeface="Times New Roman"/>
              </a:rPr>
              <a:t>apprnach</a:t>
            </a:r>
            <a:endParaRPr sz="449">
              <a:latin typeface="Times New Roman"/>
              <a:cs typeface="Times New Roman"/>
            </a:endParaRPr>
          </a:p>
          <a:p>
            <a:pPr marL="11402">
              <a:lnSpc>
                <a:spcPts val="587"/>
              </a:lnSpc>
            </a:pPr>
            <a:r>
              <a:rPr sz="577" spc="-67" dirty="0">
                <a:solidFill>
                  <a:srgbClr val="424242"/>
                </a:solidFill>
                <a:latin typeface="Times New Roman"/>
                <a:cs typeface="Times New Roman"/>
              </a:rPr>
              <a:t>Designed</a:t>
            </a:r>
            <a:r>
              <a:rPr sz="577" spc="-13" dirty="0">
                <a:solidFill>
                  <a:srgbClr val="424242"/>
                </a:solidFill>
                <a:latin typeface="Times New Roman"/>
                <a:cs typeface="Times New Roman"/>
              </a:rPr>
              <a:t> </a:t>
            </a:r>
            <a:r>
              <a:rPr sz="577" spc="-45" dirty="0">
                <a:solidFill>
                  <a:srgbClr val="595959"/>
                </a:solidFill>
                <a:latin typeface="Times New Roman"/>
                <a:cs typeface="Times New Roman"/>
              </a:rPr>
              <a:t>evalu</a:t>
            </a:r>
            <a:r>
              <a:rPr sz="577" dirty="0">
                <a:solidFill>
                  <a:srgbClr val="595959"/>
                </a:solidFill>
                <a:latin typeface="Times New Roman"/>
                <a:cs typeface="Times New Roman"/>
              </a:rPr>
              <a:t> </a:t>
            </a:r>
            <a:r>
              <a:rPr sz="577" spc="-32" dirty="0">
                <a:solidFill>
                  <a:srgbClr val="595959"/>
                </a:solidFill>
                <a:latin typeface="Times New Roman"/>
                <a:cs typeface="Times New Roman"/>
              </a:rPr>
              <a:t>tion</a:t>
            </a:r>
            <a:endParaRPr sz="577">
              <a:latin typeface="Times New Roman"/>
              <a:cs typeface="Times New Roman"/>
            </a:endParaRPr>
          </a:p>
        </p:txBody>
      </p:sp>
      <p:sp>
        <p:nvSpPr>
          <p:cNvPr id="58" name="object 58"/>
          <p:cNvSpPr txBox="1"/>
          <p:nvPr/>
        </p:nvSpPr>
        <p:spPr>
          <a:xfrm>
            <a:off x="6384591" y="5955321"/>
            <a:ext cx="91223" cy="116716"/>
          </a:xfrm>
          <a:prstGeom prst="rect">
            <a:avLst/>
          </a:prstGeom>
        </p:spPr>
        <p:txBody>
          <a:bodyPr vert="horz" wrap="square" lIns="0" tIns="8145" rIns="0" bIns="0" rtlCol="0">
            <a:spAutoFit/>
          </a:bodyPr>
          <a:lstStyle/>
          <a:p>
            <a:pPr marL="8145">
              <a:spcBef>
                <a:spcPts val="64"/>
              </a:spcBef>
            </a:pPr>
            <a:r>
              <a:rPr sz="705" b="1" spc="-42" dirty="0">
                <a:solidFill>
                  <a:srgbClr val="424242"/>
                </a:solidFill>
                <a:latin typeface="Times New Roman"/>
                <a:cs typeface="Times New Roman"/>
              </a:rPr>
              <a:t>42</a:t>
            </a:r>
            <a:endParaRPr sz="705">
              <a:latin typeface="Times New Roman"/>
              <a:cs typeface="Times New Roman"/>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1719" y="231726"/>
            <a:ext cx="646635" cy="88115"/>
          </a:xfrm>
          <a:prstGeom prst="rect">
            <a:avLst/>
          </a:prstGeom>
        </p:spPr>
      </p:pic>
      <p:pic>
        <p:nvPicPr>
          <p:cNvPr id="3" name="object 3"/>
          <p:cNvPicPr/>
          <p:nvPr/>
        </p:nvPicPr>
        <p:blipFill>
          <a:blip r:embed="rId3" cstate="print"/>
          <a:stretch>
            <a:fillRect/>
          </a:stretch>
        </p:blipFill>
        <p:spPr>
          <a:xfrm>
            <a:off x="4719607" y="2825255"/>
            <a:ext cx="540822" cy="208539"/>
          </a:xfrm>
          <a:prstGeom prst="rect">
            <a:avLst/>
          </a:prstGeom>
        </p:spPr>
      </p:pic>
      <p:pic>
        <p:nvPicPr>
          <p:cNvPr id="4" name="object 4"/>
          <p:cNvPicPr/>
          <p:nvPr/>
        </p:nvPicPr>
        <p:blipFill>
          <a:blip r:embed="rId4" cstate="print"/>
          <a:stretch>
            <a:fillRect/>
          </a:stretch>
        </p:blipFill>
        <p:spPr>
          <a:xfrm>
            <a:off x="5075257" y="5263113"/>
            <a:ext cx="831808" cy="687299"/>
          </a:xfrm>
          <a:prstGeom prst="rect">
            <a:avLst/>
          </a:prstGeom>
        </p:spPr>
      </p:pic>
      <p:sp>
        <p:nvSpPr>
          <p:cNvPr id="5" name="object 5"/>
          <p:cNvSpPr/>
          <p:nvPr/>
        </p:nvSpPr>
        <p:spPr>
          <a:xfrm>
            <a:off x="4669639" y="458756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60821" y="273126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54943"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68461" y="272539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0218" y="457875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49064" y="860283"/>
            <a:ext cx="1822420" cy="1368749"/>
          </a:xfrm>
          <a:custGeom>
            <a:avLst/>
            <a:gdLst/>
            <a:ahLst/>
            <a:cxnLst/>
            <a:rect l="l" t="t" r="r" b="b"/>
            <a:pathLst>
              <a:path w="2841625" h="2134235">
                <a:moveTo>
                  <a:pt x="2832328" y="2134197"/>
                </a:moveTo>
                <a:lnTo>
                  <a:pt x="2832328" y="0"/>
                </a:lnTo>
              </a:path>
              <a:path w="2841625" h="2134235">
                <a:moveTo>
                  <a:pt x="0" y="13739"/>
                </a:moveTo>
                <a:lnTo>
                  <a:pt x="2841494" y="13739"/>
                </a:lnTo>
              </a:path>
            </a:pathLst>
          </a:custGeom>
          <a:ln w="9162">
            <a:solidFill>
              <a:srgbClr val="000000"/>
            </a:solidFill>
          </a:ln>
        </p:spPr>
        <p:txBody>
          <a:bodyPr wrap="square" lIns="0" tIns="0" rIns="0" bIns="0" rtlCol="0"/>
          <a:lstStyle/>
          <a:p>
            <a:endParaRPr sz="898"/>
          </a:p>
        </p:txBody>
      </p:sp>
      <p:sp>
        <p:nvSpPr>
          <p:cNvPr id="11" name="object 11"/>
          <p:cNvSpPr/>
          <p:nvPr/>
        </p:nvSpPr>
        <p:spPr>
          <a:xfrm>
            <a:off x="2647434" y="106001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2" name="object 12"/>
          <p:cNvSpPr/>
          <p:nvPr/>
        </p:nvSpPr>
        <p:spPr>
          <a:xfrm>
            <a:off x="2647434" y="1268550"/>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13" name="object 13"/>
          <p:cNvSpPr/>
          <p:nvPr/>
        </p:nvSpPr>
        <p:spPr>
          <a:xfrm>
            <a:off x="2647434" y="146534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56251" y="165625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56251" y="184423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56251" y="203515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53312"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4646125" y="222019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49065" y="272832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53312" y="292511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56252" y="311603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2" y="331282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2" y="350961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6251" y="369465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88557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4660821" y="407943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1" y="408824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4943" y="458756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29" y="478141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29" y="4978207"/>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2662129" y="517499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536297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5069" y="55509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5069" y="573306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4666700" y="5932790"/>
            <a:ext cx="458557" cy="0"/>
          </a:xfrm>
          <a:custGeom>
            <a:avLst/>
            <a:gdLst/>
            <a:ahLst/>
            <a:cxnLst/>
            <a:rect l="l" t="t" r="r" b="b"/>
            <a:pathLst>
              <a:path w="715010">
                <a:moveTo>
                  <a:pt x="0" y="0"/>
                </a:moveTo>
                <a:lnTo>
                  <a:pt x="714956"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2665069" y="593866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txBox="1"/>
          <p:nvPr/>
        </p:nvSpPr>
        <p:spPr>
          <a:xfrm>
            <a:off x="4879000" y="980720"/>
            <a:ext cx="388104" cy="162113"/>
          </a:xfrm>
          <a:prstGeom prst="rect">
            <a:avLst/>
          </a:prstGeom>
        </p:spPr>
        <p:txBody>
          <a:bodyPr vert="horz" wrap="square" lIns="0" tIns="8145" rIns="0" bIns="0" rtlCol="0">
            <a:spAutoFit/>
          </a:bodyPr>
          <a:lstStyle/>
          <a:p>
            <a:pPr marL="10588">
              <a:lnSpc>
                <a:spcPts val="561"/>
              </a:lnSpc>
              <a:spcBef>
                <a:spcPts val="64"/>
              </a:spcBef>
            </a:pPr>
            <a:r>
              <a:rPr sz="513" b="1" spc="87" dirty="0">
                <a:solidFill>
                  <a:srgbClr val="346990"/>
                </a:solidFill>
              </a:rPr>
              <a:t>GATE</a:t>
            </a:r>
            <a:endParaRPr sz="513"/>
          </a:p>
          <a:p>
            <a:pPr marL="8145">
              <a:lnSpc>
                <a:spcPts val="561"/>
              </a:lnSpc>
            </a:pPr>
            <a:r>
              <a:rPr sz="513" spc="77" dirty="0">
                <a:solidFill>
                  <a:srgbClr val="698C9E"/>
                </a:solidFill>
              </a:rPr>
              <a:t>:,.</a:t>
            </a:r>
            <a:r>
              <a:rPr sz="513" spc="87" dirty="0">
                <a:solidFill>
                  <a:srgbClr val="698C9E"/>
                </a:solidFill>
              </a:rPr>
              <a:t> </a:t>
            </a:r>
            <a:r>
              <a:rPr sz="513" spc="80" dirty="0">
                <a:solidFill>
                  <a:srgbClr val="698C9E"/>
                </a:solidFill>
              </a:rPr>
              <a:t>,_,.....</a:t>
            </a:r>
            <a:endParaRPr sz="513"/>
          </a:p>
        </p:txBody>
      </p:sp>
      <p:sp>
        <p:nvSpPr>
          <p:cNvPr id="38" name="object 38"/>
          <p:cNvSpPr txBox="1"/>
          <p:nvPr/>
        </p:nvSpPr>
        <p:spPr>
          <a:xfrm>
            <a:off x="5737119" y="1045338"/>
            <a:ext cx="638967" cy="172098"/>
          </a:xfrm>
          <a:prstGeom prst="rect">
            <a:avLst/>
          </a:prstGeom>
        </p:spPr>
        <p:txBody>
          <a:bodyPr vert="horz" wrap="square" lIns="0" tIns="0" rIns="0" bIns="0" rtlCol="0">
            <a:spAutoFit/>
          </a:bodyPr>
          <a:lstStyle/>
          <a:p>
            <a:pPr marL="24434">
              <a:lnSpc>
                <a:spcPts val="744"/>
              </a:lnSpc>
              <a:tabLst>
                <a:tab pos="391751" algn="l"/>
              </a:tabLst>
            </a:pPr>
            <a:r>
              <a:rPr sz="4617" spc="-235" baseline="9259" dirty="0">
                <a:solidFill>
                  <a:srgbClr val="116EBA"/>
                </a:solidFill>
              </a:rPr>
              <a:t>■</a:t>
            </a:r>
            <a:r>
              <a:rPr sz="770" spc="-106" baseline="55555" dirty="0">
                <a:solidFill>
                  <a:srgbClr val="44697C"/>
                </a:solidFill>
              </a:rPr>
              <a:t>Funde</a:t>
            </a:r>
            <a:r>
              <a:rPr sz="770" spc="-1510" baseline="55555" dirty="0">
                <a:solidFill>
                  <a:srgbClr val="44697C"/>
                </a:solidFill>
              </a:rPr>
              <a:t>d</a:t>
            </a:r>
            <a:r>
              <a:rPr sz="513" spc="-71" dirty="0">
                <a:solidFill>
                  <a:srgbClr val="44697C"/>
                </a:solidFill>
              </a:rPr>
              <a:t>Europea</a:t>
            </a:r>
            <a:r>
              <a:rPr sz="513" spc="-3152" dirty="0">
                <a:solidFill>
                  <a:srgbClr val="44697C"/>
                </a:solidFill>
              </a:rPr>
              <a:t>n</a:t>
            </a:r>
            <a:r>
              <a:rPr sz="513" spc="-71" dirty="0">
                <a:solidFill>
                  <a:srgbClr val="315B6B"/>
                </a:solidFill>
              </a:rPr>
              <a:t>th</a:t>
            </a:r>
            <a:r>
              <a:rPr sz="513" spc="-64" dirty="0">
                <a:solidFill>
                  <a:srgbClr val="315B6B"/>
                </a:solidFill>
              </a:rPr>
              <a:t>e</a:t>
            </a:r>
            <a:r>
              <a:rPr sz="513" dirty="0">
                <a:solidFill>
                  <a:srgbClr val="315B6B"/>
                </a:solidFill>
              </a:rPr>
              <a:t>	</a:t>
            </a:r>
            <a:r>
              <a:rPr sz="770" baseline="55555" dirty="0">
                <a:solidFill>
                  <a:srgbClr val="44697C"/>
                </a:solidFill>
              </a:rPr>
              <a:t>by</a:t>
            </a:r>
            <a:r>
              <a:rPr sz="770" spc="235" baseline="55555" dirty="0">
                <a:solidFill>
                  <a:srgbClr val="44697C"/>
                </a:solidFill>
              </a:rPr>
              <a:t> </a:t>
            </a:r>
            <a:r>
              <a:rPr sz="513" spc="-61" dirty="0">
                <a:solidFill>
                  <a:srgbClr val="315B6B"/>
                </a:solidFill>
              </a:rPr>
              <a:t>Union</a:t>
            </a:r>
            <a:endParaRPr sz="513"/>
          </a:p>
        </p:txBody>
      </p:sp>
      <p:sp>
        <p:nvSpPr>
          <p:cNvPr id="39" name="object 39"/>
          <p:cNvSpPr txBox="1"/>
          <p:nvPr/>
        </p:nvSpPr>
        <p:spPr>
          <a:xfrm>
            <a:off x="4884307" y="1129048"/>
            <a:ext cx="305433" cy="42721"/>
          </a:xfrm>
          <a:prstGeom prst="rect">
            <a:avLst/>
          </a:prstGeom>
        </p:spPr>
        <p:txBody>
          <a:bodyPr vert="horz" wrap="square" lIns="0" tIns="8145" rIns="0" bIns="0" rtlCol="0">
            <a:spAutoFit/>
          </a:bodyPr>
          <a:lstStyle/>
          <a:p>
            <a:pPr marL="8145">
              <a:spcBef>
                <a:spcPts val="64"/>
              </a:spcBef>
            </a:pPr>
            <a:r>
              <a:rPr sz="224" b="1" spc="-6" dirty="0">
                <a:solidFill>
                  <a:srgbClr val="698C9E"/>
                </a:solidFill>
                <a:latin typeface="Times New Roman"/>
                <a:cs typeface="Times New Roman"/>
              </a:rPr>
              <a:t>#il&gt;IN,arnOJ.I\IUHtS</a:t>
            </a:r>
            <a:endParaRPr sz="224">
              <a:latin typeface="Times New Roman"/>
              <a:cs typeface="Times New Roman"/>
            </a:endParaRPr>
          </a:p>
        </p:txBody>
      </p:sp>
      <p:sp>
        <p:nvSpPr>
          <p:cNvPr id="40" name="object 40"/>
          <p:cNvSpPr txBox="1"/>
          <p:nvPr/>
        </p:nvSpPr>
        <p:spPr>
          <a:xfrm>
            <a:off x="4735564" y="1156951"/>
            <a:ext cx="1651377" cy="87157"/>
          </a:xfrm>
          <a:prstGeom prst="rect">
            <a:avLst/>
          </a:prstGeom>
        </p:spPr>
        <p:txBody>
          <a:bodyPr vert="horz" wrap="square" lIns="0" tIns="8145" rIns="0" bIns="0" rtlCol="0">
            <a:spAutoFit/>
          </a:bodyPr>
          <a:lstStyle/>
          <a:p>
            <a:pPr marL="8145">
              <a:spcBef>
                <a:spcPts val="64"/>
              </a:spcBef>
            </a:pPr>
            <a:r>
              <a:rPr sz="513" b="1" spc="13" dirty="0">
                <a:solidFill>
                  <a:srgbClr val="44697C"/>
                </a:solidFill>
                <a:latin typeface="Times New Roman"/>
                <a:cs typeface="Times New Roman"/>
              </a:rPr>
              <a:t>The</a:t>
            </a:r>
            <a:r>
              <a:rPr sz="513" b="1" spc="29" dirty="0">
                <a:solidFill>
                  <a:srgbClr val="44697C"/>
                </a:solidFill>
                <a:latin typeface="Times New Roman"/>
                <a:cs typeface="Times New Roman"/>
              </a:rPr>
              <a:t> </a:t>
            </a:r>
            <a:r>
              <a:rPr sz="513" b="1" spc="13" dirty="0">
                <a:solidFill>
                  <a:srgbClr val="44697C"/>
                </a:solidFill>
                <a:latin typeface="Times New Roman"/>
                <a:cs typeface="Times New Roman"/>
              </a:rPr>
              <a:t>dual</a:t>
            </a:r>
            <a:r>
              <a:rPr sz="513" b="1" spc="-13" dirty="0">
                <a:solidFill>
                  <a:srgbClr val="44697C"/>
                </a:solidFill>
                <a:latin typeface="Times New Roman"/>
                <a:cs typeface="Times New Roman"/>
              </a:rPr>
              <a:t> </a:t>
            </a:r>
            <a:r>
              <a:rPr sz="513" b="1" spc="38" dirty="0">
                <a:solidFill>
                  <a:srgbClr val="44697C"/>
                </a:solidFill>
                <a:latin typeface="Times New Roman"/>
                <a:cs typeface="Times New Roman"/>
              </a:rPr>
              <a:t>glasses</a:t>
            </a:r>
            <a:r>
              <a:rPr sz="513" b="1" spc="-42" dirty="0">
                <a:solidFill>
                  <a:srgbClr val="44697C"/>
                </a:solidFill>
                <a:latin typeface="Times New Roman"/>
                <a:cs typeface="Times New Roman"/>
              </a:rPr>
              <a:t> </a:t>
            </a:r>
            <a:r>
              <a:rPr sz="513" b="1" spc="38" dirty="0">
                <a:solidFill>
                  <a:srgbClr val="44697C"/>
                </a:solidFill>
                <a:latin typeface="Times New Roman"/>
                <a:cs typeface="Times New Roman"/>
              </a:rPr>
              <a:t>model</a:t>
            </a:r>
            <a:r>
              <a:rPr sz="513" b="1" spc="-10" dirty="0">
                <a:solidFill>
                  <a:srgbClr val="44697C"/>
                </a:solidFill>
                <a:latin typeface="Times New Roman"/>
                <a:cs typeface="Times New Roman"/>
              </a:rPr>
              <a:t> </a:t>
            </a:r>
            <a:r>
              <a:rPr sz="513" b="1" spc="32" dirty="0">
                <a:solidFill>
                  <a:srgbClr val="44697C"/>
                </a:solidFill>
                <a:latin typeface="Times New Roman"/>
                <a:cs typeface="Times New Roman"/>
              </a:rPr>
              <a:t>for</a:t>
            </a:r>
            <a:r>
              <a:rPr sz="513" b="1" spc="35" dirty="0">
                <a:solidFill>
                  <a:srgbClr val="44697C"/>
                </a:solidFill>
                <a:latin typeface="Times New Roman"/>
                <a:cs typeface="Times New Roman"/>
              </a:rPr>
              <a:t> </a:t>
            </a:r>
            <a:r>
              <a:rPr sz="513" b="1" spc="32" dirty="0">
                <a:solidFill>
                  <a:srgbClr val="44697C"/>
                </a:solidFill>
                <a:latin typeface="Times New Roman"/>
                <a:cs typeface="Times New Roman"/>
              </a:rPr>
              <a:t>teaching</a:t>
            </a:r>
            <a:r>
              <a:rPr sz="513" b="1" spc="-55" dirty="0">
                <a:solidFill>
                  <a:srgbClr val="44697C"/>
                </a:solidFill>
                <a:latin typeface="Times New Roman"/>
                <a:cs typeface="Times New Roman"/>
              </a:rPr>
              <a:t> </a:t>
            </a:r>
            <a:r>
              <a:rPr sz="513" spc="13" dirty="0">
                <a:solidFill>
                  <a:srgbClr val="44697C"/>
                </a:solidFill>
                <a:latin typeface="Times New Roman"/>
                <a:cs typeface="Times New Roman"/>
              </a:rPr>
              <a:t>in</a:t>
            </a:r>
            <a:r>
              <a:rPr sz="513" spc="80" dirty="0">
                <a:solidFill>
                  <a:srgbClr val="44697C"/>
                </a:solidFill>
                <a:latin typeface="Times New Roman"/>
                <a:cs typeface="Times New Roman"/>
              </a:rPr>
              <a:t> </a:t>
            </a:r>
            <a:r>
              <a:rPr sz="513" b="1" spc="13" dirty="0">
                <a:solidFill>
                  <a:srgbClr val="44697C"/>
                </a:solidFill>
                <a:latin typeface="Times New Roman"/>
                <a:cs typeface="Times New Roman"/>
              </a:rPr>
              <a:t>gifted </a:t>
            </a:r>
            <a:r>
              <a:rPr sz="513" b="1" spc="26" dirty="0">
                <a:solidFill>
                  <a:srgbClr val="44697C"/>
                </a:solidFill>
                <a:latin typeface="Times New Roman"/>
                <a:cs typeface="Times New Roman"/>
              </a:rPr>
              <a:t>classes</a:t>
            </a:r>
            <a:r>
              <a:rPr sz="513" b="1" spc="26" dirty="0">
                <a:solidFill>
                  <a:srgbClr val="213642"/>
                </a:solidFill>
                <a:latin typeface="Times New Roman"/>
                <a:cs typeface="Times New Roman"/>
              </a:rPr>
              <a:t>.</a:t>
            </a:r>
            <a:endParaRPr sz="513">
              <a:latin typeface="Times New Roman"/>
              <a:cs typeface="Times New Roman"/>
            </a:endParaRPr>
          </a:p>
        </p:txBody>
      </p:sp>
      <p:sp>
        <p:nvSpPr>
          <p:cNvPr id="41" name="object 41"/>
          <p:cNvSpPr/>
          <p:nvPr/>
        </p:nvSpPr>
        <p:spPr>
          <a:xfrm>
            <a:off x="4776125" y="1612200"/>
            <a:ext cx="567292" cy="0"/>
          </a:xfrm>
          <a:custGeom>
            <a:avLst/>
            <a:gdLst/>
            <a:ahLst/>
            <a:cxnLst/>
            <a:rect l="l" t="t" r="r" b="b"/>
            <a:pathLst>
              <a:path w="884554">
                <a:moveTo>
                  <a:pt x="0" y="0"/>
                </a:moveTo>
                <a:lnTo>
                  <a:pt x="884529" y="0"/>
                </a:lnTo>
              </a:path>
            </a:pathLst>
          </a:custGeom>
          <a:ln w="12721">
            <a:solidFill>
              <a:srgbClr val="232323"/>
            </a:solidFill>
          </a:ln>
        </p:spPr>
        <p:txBody>
          <a:bodyPr wrap="square" lIns="0" tIns="0" rIns="0" bIns="0" rtlCol="0"/>
          <a:lstStyle/>
          <a:p>
            <a:endParaRPr sz="898"/>
          </a:p>
        </p:txBody>
      </p:sp>
      <p:sp>
        <p:nvSpPr>
          <p:cNvPr id="42" name="object 42"/>
          <p:cNvSpPr/>
          <p:nvPr/>
        </p:nvSpPr>
        <p:spPr>
          <a:xfrm>
            <a:off x="5728443" y="1615137"/>
            <a:ext cx="567292" cy="0"/>
          </a:xfrm>
          <a:custGeom>
            <a:avLst/>
            <a:gdLst/>
            <a:ahLst/>
            <a:cxnLst/>
            <a:rect l="l" t="t" r="r" b="b"/>
            <a:pathLst>
              <a:path w="884554">
                <a:moveTo>
                  <a:pt x="0" y="0"/>
                </a:moveTo>
                <a:lnTo>
                  <a:pt x="884529" y="0"/>
                </a:lnTo>
              </a:path>
            </a:pathLst>
          </a:custGeom>
          <a:ln w="12721">
            <a:solidFill>
              <a:srgbClr val="232323"/>
            </a:solidFill>
          </a:ln>
        </p:spPr>
        <p:txBody>
          <a:bodyPr wrap="square" lIns="0" tIns="0" rIns="0" bIns="0" rtlCol="0"/>
          <a:lstStyle/>
          <a:p>
            <a:endParaRPr sz="898"/>
          </a:p>
        </p:txBody>
      </p:sp>
      <p:sp>
        <p:nvSpPr>
          <p:cNvPr id="43" name="object 43"/>
          <p:cNvSpPr txBox="1"/>
          <p:nvPr/>
        </p:nvSpPr>
        <p:spPr>
          <a:xfrm>
            <a:off x="4767981" y="1301036"/>
            <a:ext cx="1581331" cy="378737"/>
          </a:xfrm>
          <a:prstGeom prst="rect">
            <a:avLst/>
          </a:prstGeom>
        </p:spPr>
        <p:txBody>
          <a:bodyPr vert="horz" wrap="square" lIns="0" tIns="8552" rIns="0" bIns="0" rtlCol="0">
            <a:spAutoFit/>
          </a:bodyPr>
          <a:lstStyle/>
          <a:p>
            <a:pPr marL="8145">
              <a:spcBef>
                <a:spcPts val="67"/>
              </a:spcBef>
              <a:tabLst>
                <a:tab pos="960238" algn="l"/>
              </a:tabLst>
            </a:pPr>
            <a:r>
              <a:rPr sz="2405" i="1" spc="224" dirty="0">
                <a:solidFill>
                  <a:srgbClr val="232323"/>
                </a:solidFill>
                <a:latin typeface="Verdana"/>
                <a:cs typeface="Verdana"/>
              </a:rPr>
              <a:t>O\J</a:t>
            </a:r>
            <a:r>
              <a:rPr sz="2405" i="1" dirty="0">
                <a:solidFill>
                  <a:srgbClr val="232323"/>
                </a:solidFill>
                <a:latin typeface="Verdana"/>
                <a:cs typeface="Verdana"/>
              </a:rPr>
              <a:t>	</a:t>
            </a:r>
            <a:r>
              <a:rPr sz="2405" i="1" spc="224" dirty="0">
                <a:solidFill>
                  <a:srgbClr val="232323"/>
                </a:solidFill>
                <a:latin typeface="Verdana"/>
                <a:cs typeface="Verdana"/>
              </a:rPr>
              <a:t>O\J</a:t>
            </a:r>
            <a:endParaRPr sz="2405">
              <a:latin typeface="Verdana"/>
              <a:cs typeface="Verdana"/>
            </a:endParaRPr>
          </a:p>
        </p:txBody>
      </p:sp>
      <p:sp>
        <p:nvSpPr>
          <p:cNvPr id="44" name="object 44"/>
          <p:cNvSpPr txBox="1"/>
          <p:nvPr/>
        </p:nvSpPr>
        <p:spPr>
          <a:xfrm>
            <a:off x="5238996" y="1657414"/>
            <a:ext cx="846254" cy="402948"/>
          </a:xfrm>
          <a:prstGeom prst="rect">
            <a:avLst/>
          </a:prstGeom>
        </p:spPr>
        <p:txBody>
          <a:bodyPr vert="horz" wrap="square" lIns="0" tIns="8145" rIns="0" bIns="0" rtlCol="0">
            <a:spAutoFit/>
          </a:bodyPr>
          <a:lstStyle/>
          <a:p>
            <a:pPr marL="8145">
              <a:lnSpc>
                <a:spcPts val="541"/>
              </a:lnSpc>
              <a:spcBef>
                <a:spcPts val="64"/>
              </a:spcBef>
            </a:pPr>
            <a:r>
              <a:rPr sz="481" u="heavy" dirty="0">
                <a:solidFill>
                  <a:srgbClr val="424242"/>
                </a:solidFill>
                <a:uFill>
                  <a:solidFill>
                    <a:srgbClr val="424242"/>
                  </a:solidFill>
                </a:uFill>
                <a:latin typeface="Times New Roman"/>
                <a:cs typeface="Times New Roman"/>
              </a:rPr>
              <a:t>In</a:t>
            </a:r>
            <a:r>
              <a:rPr sz="481" u="heavy" spc="-29" dirty="0">
                <a:solidFill>
                  <a:srgbClr val="424242"/>
                </a:solidFill>
                <a:uFill>
                  <a:solidFill>
                    <a:srgbClr val="424242"/>
                  </a:solidFill>
                </a:uFill>
                <a:latin typeface="Times New Roman"/>
                <a:cs typeface="Times New Roman"/>
              </a:rPr>
              <a:t> </a:t>
            </a:r>
            <a:r>
              <a:rPr sz="481" u="heavy" spc="-6" dirty="0">
                <a:solidFill>
                  <a:srgbClr val="424242"/>
                </a:solidFill>
                <a:uFill>
                  <a:solidFill>
                    <a:srgbClr val="424242"/>
                  </a:solidFill>
                </a:uFill>
                <a:latin typeface="Times New Roman"/>
                <a:cs typeface="Times New Roman"/>
              </a:rPr>
              <a:t>the</a:t>
            </a:r>
            <a:r>
              <a:rPr sz="481" u="heavy" spc="-58" dirty="0">
                <a:solidFill>
                  <a:srgbClr val="424242"/>
                </a:solidFill>
                <a:uFill>
                  <a:solidFill>
                    <a:srgbClr val="424242"/>
                  </a:solidFill>
                </a:uFill>
                <a:latin typeface="Times New Roman"/>
                <a:cs typeface="Times New Roman"/>
              </a:rPr>
              <a:t> </a:t>
            </a:r>
            <a:r>
              <a:rPr sz="481" u="heavy" spc="-6" dirty="0">
                <a:solidFill>
                  <a:srgbClr val="424242"/>
                </a:solidFill>
                <a:uFill>
                  <a:solidFill>
                    <a:srgbClr val="424242"/>
                  </a:solidFill>
                </a:uFill>
                <a:latin typeface="Times New Roman"/>
                <a:cs typeface="Times New Roman"/>
              </a:rPr>
              <a:t>middle:</a:t>
            </a:r>
            <a:endParaRPr sz="481">
              <a:latin typeface="Times New Roman"/>
              <a:cs typeface="Times New Roman"/>
            </a:endParaRPr>
          </a:p>
          <a:p>
            <a:pPr marL="8959" marR="3258" indent="-407">
              <a:lnSpc>
                <a:spcPct val="89500"/>
              </a:lnSpc>
              <a:spcBef>
                <a:spcPts val="26"/>
              </a:spcBef>
            </a:pPr>
            <a:r>
              <a:rPr sz="481" spc="-42" dirty="0">
                <a:solidFill>
                  <a:srgbClr val="424242"/>
                </a:solidFill>
                <a:latin typeface="Times New Roman"/>
                <a:cs typeface="Times New Roman"/>
              </a:rPr>
              <a:t>Knowledge</a:t>
            </a:r>
            <a:r>
              <a:rPr sz="481" spc="10" dirty="0">
                <a:solidFill>
                  <a:srgbClr val="424242"/>
                </a:solidFill>
                <a:latin typeface="Times New Roman"/>
                <a:cs typeface="Times New Roman"/>
              </a:rPr>
              <a:t> </a:t>
            </a:r>
            <a:r>
              <a:rPr sz="481" spc="-22" dirty="0">
                <a:solidFill>
                  <a:srgbClr val="424242"/>
                </a:solidFill>
                <a:latin typeface="Times New Roman"/>
                <a:cs typeface="Times New Roman"/>
              </a:rPr>
              <a:t>of</a:t>
            </a:r>
            <a:r>
              <a:rPr sz="481" spc="19" dirty="0">
                <a:solidFill>
                  <a:srgbClr val="424242"/>
                </a:solidFill>
                <a:latin typeface="Times New Roman"/>
                <a:cs typeface="Times New Roman"/>
              </a:rPr>
              <a:t> </a:t>
            </a:r>
            <a:r>
              <a:rPr sz="481" spc="-35" dirty="0">
                <a:solidFill>
                  <a:srgbClr val="424242"/>
                </a:solidFill>
                <a:latin typeface="Times New Roman"/>
                <a:cs typeface="Times New Roman"/>
              </a:rPr>
              <a:t>pedagogic</a:t>
            </a:r>
            <a:r>
              <a:rPr sz="481" spc="-58" dirty="0">
                <a:solidFill>
                  <a:srgbClr val="424242"/>
                </a:solidFill>
                <a:latin typeface="Times New Roman"/>
                <a:cs typeface="Times New Roman"/>
              </a:rPr>
              <a:t> </a:t>
            </a:r>
            <a:r>
              <a:rPr sz="481" spc="-6" dirty="0">
                <a:solidFill>
                  <a:srgbClr val="545454"/>
                </a:solidFill>
                <a:latin typeface="Times New Roman"/>
                <a:cs typeface="Times New Roman"/>
              </a:rPr>
              <a:t>con</a:t>
            </a:r>
            <a:r>
              <a:rPr sz="481" spc="-6" dirty="0">
                <a:solidFill>
                  <a:srgbClr val="232323"/>
                </a:solidFill>
                <a:latin typeface="Times New Roman"/>
                <a:cs typeface="Times New Roman"/>
              </a:rPr>
              <a:t>t</a:t>
            </a:r>
            <a:r>
              <a:rPr sz="481" spc="-6" dirty="0">
                <a:solidFill>
                  <a:srgbClr val="545454"/>
                </a:solidFill>
                <a:latin typeface="Times New Roman"/>
                <a:cs typeface="Times New Roman"/>
              </a:rPr>
              <a:t>ent</a:t>
            </a:r>
            <a:r>
              <a:rPr sz="481" spc="321" dirty="0">
                <a:solidFill>
                  <a:srgbClr val="545454"/>
                </a:solidFill>
                <a:latin typeface="Times New Roman"/>
                <a:cs typeface="Times New Roman"/>
              </a:rPr>
              <a:t> </a:t>
            </a:r>
            <a:r>
              <a:rPr sz="481" spc="-45" dirty="0">
                <a:solidFill>
                  <a:srgbClr val="424242"/>
                </a:solidFill>
                <a:latin typeface="Times New Roman"/>
                <a:cs typeface="Times New Roman"/>
              </a:rPr>
              <a:t>Knowledge</a:t>
            </a:r>
            <a:r>
              <a:rPr sz="481" dirty="0">
                <a:solidFill>
                  <a:srgbClr val="424242"/>
                </a:solidFill>
                <a:latin typeface="Times New Roman"/>
                <a:cs typeface="Times New Roman"/>
              </a:rPr>
              <a:t> </a:t>
            </a:r>
            <a:r>
              <a:rPr sz="481" spc="-26" dirty="0">
                <a:solidFill>
                  <a:srgbClr val="424242"/>
                </a:solidFill>
                <a:latin typeface="Times New Roman"/>
                <a:cs typeface="Times New Roman"/>
              </a:rPr>
              <a:t>of </a:t>
            </a:r>
            <a:r>
              <a:rPr sz="481" spc="-26" dirty="0">
                <a:solidFill>
                  <a:srgbClr val="545454"/>
                </a:solidFill>
                <a:latin typeface="Times New Roman"/>
                <a:cs typeface="Times New Roman"/>
              </a:rPr>
              <a:t>subject</a:t>
            </a:r>
            <a:r>
              <a:rPr sz="481" spc="16" dirty="0">
                <a:solidFill>
                  <a:srgbClr val="545454"/>
                </a:solidFill>
                <a:latin typeface="Times New Roman"/>
                <a:cs typeface="Times New Roman"/>
              </a:rPr>
              <a:t> </a:t>
            </a:r>
            <a:r>
              <a:rPr sz="481" spc="-6" dirty="0">
                <a:solidFill>
                  <a:srgbClr val="545454"/>
                </a:solidFill>
                <a:latin typeface="Times New Roman"/>
                <a:cs typeface="Times New Roman"/>
              </a:rPr>
              <a:t>con</a:t>
            </a:r>
            <a:r>
              <a:rPr sz="481" spc="-6" dirty="0">
                <a:solidFill>
                  <a:srgbClr val="333333"/>
                </a:solidFill>
                <a:latin typeface="Times New Roman"/>
                <a:cs typeface="Times New Roman"/>
              </a:rPr>
              <a:t>t</a:t>
            </a:r>
            <a:r>
              <a:rPr sz="481" spc="-6" dirty="0">
                <a:solidFill>
                  <a:srgbClr val="545454"/>
                </a:solidFill>
                <a:latin typeface="Times New Roman"/>
                <a:cs typeface="Times New Roman"/>
              </a:rPr>
              <a:t>en</a:t>
            </a:r>
            <a:r>
              <a:rPr sz="481" spc="-6" dirty="0">
                <a:solidFill>
                  <a:srgbClr val="333333"/>
                </a:solidFill>
                <a:latin typeface="Times New Roman"/>
                <a:cs typeface="Times New Roman"/>
              </a:rPr>
              <a:t>t</a:t>
            </a:r>
            <a:r>
              <a:rPr sz="481" spc="321" dirty="0">
                <a:solidFill>
                  <a:srgbClr val="333333"/>
                </a:solidFill>
                <a:latin typeface="Times New Roman"/>
                <a:cs typeface="Times New Roman"/>
              </a:rPr>
              <a:t> </a:t>
            </a:r>
            <a:r>
              <a:rPr sz="481" spc="-45" dirty="0">
                <a:solidFill>
                  <a:srgbClr val="545454"/>
                </a:solidFill>
                <a:latin typeface="Times New Roman"/>
                <a:cs typeface="Times New Roman"/>
              </a:rPr>
              <a:t>Knowledge</a:t>
            </a:r>
            <a:r>
              <a:rPr sz="481" spc="3" dirty="0">
                <a:solidFill>
                  <a:srgbClr val="545454"/>
                </a:solidFill>
                <a:latin typeface="Times New Roman"/>
                <a:cs typeface="Times New Roman"/>
              </a:rPr>
              <a:t> </a:t>
            </a:r>
            <a:r>
              <a:rPr sz="481" spc="-16" dirty="0">
                <a:solidFill>
                  <a:srgbClr val="545454"/>
                </a:solidFill>
                <a:latin typeface="Times New Roman"/>
                <a:cs typeface="Times New Roman"/>
              </a:rPr>
              <a:t>of</a:t>
            </a:r>
            <a:r>
              <a:rPr sz="481" spc="-29" dirty="0">
                <a:solidFill>
                  <a:srgbClr val="545454"/>
                </a:solidFill>
                <a:latin typeface="Times New Roman"/>
                <a:cs typeface="Times New Roman"/>
              </a:rPr>
              <a:t> </a:t>
            </a:r>
            <a:r>
              <a:rPr sz="481" spc="-6" dirty="0">
                <a:solidFill>
                  <a:srgbClr val="424242"/>
                </a:solidFill>
                <a:latin typeface="Times New Roman"/>
                <a:cs typeface="Times New Roman"/>
              </a:rPr>
              <a:t>the</a:t>
            </a:r>
            <a:r>
              <a:rPr sz="481" spc="-58" dirty="0">
                <a:solidFill>
                  <a:srgbClr val="424242"/>
                </a:solidFill>
                <a:latin typeface="Times New Roman"/>
                <a:cs typeface="Times New Roman"/>
              </a:rPr>
              <a:t> </a:t>
            </a:r>
            <a:r>
              <a:rPr sz="481" spc="-29" dirty="0">
                <a:solidFill>
                  <a:srgbClr val="424242"/>
                </a:solidFill>
                <a:latin typeface="Times New Roman"/>
                <a:cs typeface="Times New Roman"/>
              </a:rPr>
              <a:t>educational</a:t>
            </a:r>
            <a:r>
              <a:rPr sz="481" spc="26" dirty="0">
                <a:solidFill>
                  <a:srgbClr val="424242"/>
                </a:solidFill>
                <a:latin typeface="Times New Roman"/>
                <a:cs typeface="Times New Roman"/>
              </a:rPr>
              <a:t> </a:t>
            </a:r>
            <a:r>
              <a:rPr sz="481" spc="-6" dirty="0">
                <a:solidFill>
                  <a:srgbClr val="545454"/>
                </a:solidFill>
                <a:latin typeface="Times New Roman"/>
                <a:cs typeface="Times New Roman"/>
              </a:rPr>
              <a:t>content</a:t>
            </a:r>
            <a:r>
              <a:rPr sz="481" spc="321" dirty="0">
                <a:solidFill>
                  <a:srgbClr val="545454"/>
                </a:solidFill>
                <a:latin typeface="Times New Roman"/>
                <a:cs typeface="Times New Roman"/>
              </a:rPr>
              <a:t> </a:t>
            </a:r>
            <a:r>
              <a:rPr sz="481" spc="-6" dirty="0">
                <a:solidFill>
                  <a:srgbClr val="545454"/>
                </a:solidFill>
                <a:latin typeface="Times New Roman"/>
                <a:cs typeface="Times New Roman"/>
              </a:rPr>
              <a:t>Values</a:t>
            </a:r>
            <a:endParaRPr sz="481">
              <a:latin typeface="Times New Roman"/>
              <a:cs typeface="Times New Roman"/>
            </a:endParaRPr>
          </a:p>
          <a:p>
            <a:pPr marL="10181">
              <a:lnSpc>
                <a:spcPts val="510"/>
              </a:lnSpc>
            </a:pPr>
            <a:r>
              <a:rPr sz="481" spc="-6" dirty="0">
                <a:solidFill>
                  <a:srgbClr val="545454"/>
                </a:solidFill>
                <a:latin typeface="Times New Roman"/>
                <a:cs typeface="Times New Roman"/>
              </a:rPr>
              <a:t>Norms</a:t>
            </a:r>
            <a:endParaRPr sz="481">
              <a:latin typeface="Times New Roman"/>
              <a:cs typeface="Times New Roman"/>
            </a:endParaRPr>
          </a:p>
        </p:txBody>
      </p:sp>
      <p:sp>
        <p:nvSpPr>
          <p:cNvPr id="45" name="object 45"/>
          <p:cNvSpPr txBox="1"/>
          <p:nvPr/>
        </p:nvSpPr>
        <p:spPr>
          <a:xfrm>
            <a:off x="6371161" y="2250887"/>
            <a:ext cx="113621" cy="106841"/>
          </a:xfrm>
          <a:prstGeom prst="rect">
            <a:avLst/>
          </a:prstGeom>
        </p:spPr>
        <p:txBody>
          <a:bodyPr vert="horz" wrap="square" lIns="0" tIns="8145" rIns="0" bIns="0" rtlCol="0">
            <a:spAutoFit/>
          </a:bodyPr>
          <a:lstStyle/>
          <a:p>
            <a:pPr marL="8145">
              <a:spcBef>
                <a:spcPts val="64"/>
              </a:spcBef>
            </a:pPr>
            <a:r>
              <a:rPr sz="641" spc="-16" dirty="0">
                <a:solidFill>
                  <a:srgbClr val="333333"/>
                </a:solidFill>
              </a:rPr>
              <a:t>43</a:t>
            </a:r>
            <a:endParaRPr sz="641"/>
          </a:p>
        </p:txBody>
      </p:sp>
      <p:sp>
        <p:nvSpPr>
          <p:cNvPr id="46" name="object 46"/>
          <p:cNvSpPr txBox="1"/>
          <p:nvPr/>
        </p:nvSpPr>
        <p:spPr>
          <a:xfrm>
            <a:off x="4811910" y="2898699"/>
            <a:ext cx="1575222" cy="1004249"/>
          </a:xfrm>
          <a:prstGeom prst="rect">
            <a:avLst/>
          </a:prstGeom>
        </p:spPr>
        <p:txBody>
          <a:bodyPr vert="horz" wrap="square" lIns="0" tIns="0" rIns="0" bIns="0" rtlCol="0">
            <a:spAutoFit/>
          </a:bodyPr>
          <a:lstStyle/>
          <a:p>
            <a:pPr marL="955351">
              <a:lnSpc>
                <a:spcPts val="1193"/>
              </a:lnSpc>
              <a:tabLst>
                <a:tab pos="1319818" algn="l"/>
              </a:tabLst>
            </a:pPr>
            <a:r>
              <a:rPr sz="4617" spc="-212" baseline="8101" dirty="0">
                <a:solidFill>
                  <a:srgbClr val="116EBA"/>
                </a:solidFill>
              </a:rPr>
              <a:t>■</a:t>
            </a:r>
            <a:r>
              <a:rPr sz="770" spc="-106" baseline="48611" dirty="0">
                <a:solidFill>
                  <a:srgbClr val="315B6B"/>
                </a:solidFill>
              </a:rPr>
              <a:t>Funde</a:t>
            </a:r>
            <a:r>
              <a:rPr sz="770" spc="-1476" baseline="48611" dirty="0">
                <a:solidFill>
                  <a:srgbClr val="315B6B"/>
                </a:solidFill>
              </a:rPr>
              <a:t>d</a:t>
            </a:r>
            <a:r>
              <a:rPr sz="513" spc="-71" dirty="0">
                <a:solidFill>
                  <a:srgbClr val="44697C"/>
                </a:solidFill>
              </a:rPr>
              <a:t>Europea</a:t>
            </a:r>
            <a:r>
              <a:rPr sz="513" spc="-3152" dirty="0">
                <a:solidFill>
                  <a:srgbClr val="44697C"/>
                </a:solidFill>
              </a:rPr>
              <a:t>n</a:t>
            </a:r>
            <a:r>
              <a:rPr sz="513" spc="-71" dirty="0">
                <a:solidFill>
                  <a:srgbClr val="315B6B"/>
                </a:solidFill>
              </a:rPr>
              <a:t>th</a:t>
            </a:r>
            <a:r>
              <a:rPr sz="513" spc="-64" dirty="0">
                <a:solidFill>
                  <a:srgbClr val="315B6B"/>
                </a:solidFill>
              </a:rPr>
              <a:t>e</a:t>
            </a:r>
            <a:r>
              <a:rPr sz="513" dirty="0">
                <a:solidFill>
                  <a:srgbClr val="315B6B"/>
                </a:solidFill>
              </a:rPr>
              <a:t>	</a:t>
            </a:r>
            <a:r>
              <a:rPr sz="770" baseline="48611" dirty="0">
                <a:solidFill>
                  <a:srgbClr val="44697C"/>
                </a:solidFill>
              </a:rPr>
              <a:t>by</a:t>
            </a:r>
            <a:r>
              <a:rPr sz="770" spc="235" baseline="48611" dirty="0">
                <a:solidFill>
                  <a:srgbClr val="44697C"/>
                </a:solidFill>
              </a:rPr>
              <a:t> </a:t>
            </a:r>
            <a:r>
              <a:rPr sz="513" spc="-48" dirty="0">
                <a:solidFill>
                  <a:srgbClr val="44697C"/>
                </a:solidFill>
              </a:rPr>
              <a:t>Union</a:t>
            </a:r>
            <a:endParaRPr sz="513"/>
          </a:p>
          <a:p>
            <a:pPr>
              <a:lnSpc>
                <a:spcPct val="100000"/>
              </a:lnSpc>
            </a:pPr>
            <a:endParaRPr sz="513"/>
          </a:p>
          <a:p>
            <a:pPr>
              <a:spcBef>
                <a:spcPts val="391"/>
              </a:spcBef>
            </a:pPr>
            <a:endParaRPr sz="513"/>
          </a:p>
          <a:p>
            <a:pPr marL="10995" algn="ctr">
              <a:lnSpc>
                <a:spcPts val="1837"/>
              </a:lnSpc>
            </a:pPr>
            <a:r>
              <a:rPr sz="1860" b="1" i="1" spc="19" dirty="0">
                <a:solidFill>
                  <a:srgbClr val="232323"/>
                </a:solidFill>
              </a:rPr>
              <a:t>Let</a:t>
            </a:r>
            <a:endParaRPr sz="1860"/>
          </a:p>
          <a:p>
            <a:pPr marL="24434">
              <a:lnSpc>
                <a:spcPts val="1991"/>
              </a:lnSpc>
            </a:pPr>
            <a:r>
              <a:rPr sz="1860" b="1" i="1" spc="-58" dirty="0">
                <a:solidFill>
                  <a:srgbClr val="2895CF"/>
                </a:solidFill>
              </a:rPr>
              <a:t>\;,;;I</a:t>
            </a:r>
            <a:r>
              <a:rPr sz="1860" b="1" i="1" spc="-269" dirty="0">
                <a:solidFill>
                  <a:srgbClr val="2895CF"/>
                </a:solidFill>
              </a:rPr>
              <a:t> </a:t>
            </a:r>
            <a:r>
              <a:rPr sz="1988" b="1" i="1" spc="-340" dirty="0">
                <a:solidFill>
                  <a:srgbClr val="232323"/>
                </a:solidFill>
                <a:latin typeface="Times New Roman"/>
                <a:cs typeface="Times New Roman"/>
              </a:rPr>
              <a:t>glJNNERIZE</a:t>
            </a:r>
            <a:endParaRPr sz="1988">
              <a:latin typeface="Times New Roman"/>
              <a:cs typeface="Times New Roman"/>
            </a:endParaRPr>
          </a:p>
        </p:txBody>
      </p:sp>
      <p:sp>
        <p:nvSpPr>
          <p:cNvPr id="47" name="object 47"/>
          <p:cNvSpPr txBox="1"/>
          <p:nvPr/>
        </p:nvSpPr>
        <p:spPr>
          <a:xfrm>
            <a:off x="6374099" y="4110121"/>
            <a:ext cx="81041" cy="106841"/>
          </a:xfrm>
          <a:prstGeom prst="rect">
            <a:avLst/>
          </a:prstGeom>
        </p:spPr>
        <p:txBody>
          <a:bodyPr vert="horz" wrap="square" lIns="0" tIns="8145" rIns="0" bIns="0" rtlCol="0">
            <a:spAutoFit/>
          </a:bodyPr>
          <a:lstStyle/>
          <a:p>
            <a:pPr marL="8145">
              <a:spcBef>
                <a:spcPts val="64"/>
              </a:spcBef>
            </a:pPr>
            <a:r>
              <a:rPr sz="641" spc="-87" dirty="0">
                <a:solidFill>
                  <a:srgbClr val="333333"/>
                </a:solidFill>
              </a:rPr>
              <a:t>44</a:t>
            </a:r>
            <a:endParaRPr sz="641"/>
          </a:p>
        </p:txBody>
      </p:sp>
      <p:sp>
        <p:nvSpPr>
          <p:cNvPr id="48" name="object 48"/>
          <p:cNvSpPr txBox="1"/>
          <p:nvPr/>
        </p:nvSpPr>
        <p:spPr>
          <a:xfrm>
            <a:off x="4893500" y="4699188"/>
            <a:ext cx="246790" cy="87157"/>
          </a:xfrm>
          <a:prstGeom prst="rect">
            <a:avLst/>
          </a:prstGeom>
        </p:spPr>
        <p:txBody>
          <a:bodyPr vert="horz" wrap="square" lIns="0" tIns="8145" rIns="0" bIns="0" rtlCol="0">
            <a:spAutoFit/>
          </a:bodyPr>
          <a:lstStyle/>
          <a:p>
            <a:pPr marL="8145">
              <a:spcBef>
                <a:spcPts val="64"/>
              </a:spcBef>
            </a:pPr>
            <a:r>
              <a:rPr sz="513" b="1" spc="80" dirty="0">
                <a:solidFill>
                  <a:srgbClr val="346990"/>
                </a:solidFill>
              </a:rPr>
              <a:t>GATE</a:t>
            </a:r>
            <a:endParaRPr sz="513"/>
          </a:p>
        </p:txBody>
      </p:sp>
      <p:sp>
        <p:nvSpPr>
          <p:cNvPr id="49" name="object 49"/>
          <p:cNvSpPr txBox="1"/>
          <p:nvPr/>
        </p:nvSpPr>
        <p:spPr>
          <a:xfrm>
            <a:off x="4888361" y="4593939"/>
            <a:ext cx="216654" cy="339175"/>
          </a:xfrm>
          <a:prstGeom prst="rect">
            <a:avLst/>
          </a:prstGeom>
        </p:spPr>
        <p:txBody>
          <a:bodyPr vert="horz" wrap="square" lIns="0" tIns="8552" rIns="0" bIns="0" rtlCol="0">
            <a:spAutoFit/>
          </a:bodyPr>
          <a:lstStyle/>
          <a:p>
            <a:pPr marL="8145">
              <a:spcBef>
                <a:spcPts val="67"/>
              </a:spcBef>
            </a:pPr>
            <a:r>
              <a:rPr sz="2148" spc="192" dirty="0">
                <a:solidFill>
                  <a:srgbClr val="698C9E"/>
                </a:solidFill>
                <a:latin typeface="Times New Roman"/>
                <a:cs typeface="Times New Roman"/>
              </a:rPr>
              <a:t>-</a:t>
            </a:r>
            <a:r>
              <a:rPr sz="2148" spc="-702" dirty="0">
                <a:solidFill>
                  <a:srgbClr val="698C9E"/>
                </a:solidFill>
                <a:latin typeface="Times New Roman"/>
                <a:cs typeface="Times New Roman"/>
              </a:rPr>
              <a:t>­</a:t>
            </a:r>
            <a:endParaRPr sz="2148">
              <a:latin typeface="Times New Roman"/>
              <a:cs typeface="Times New Roman"/>
            </a:endParaRPr>
          </a:p>
        </p:txBody>
      </p:sp>
      <p:sp>
        <p:nvSpPr>
          <p:cNvPr id="50" name="object 50"/>
          <p:cNvSpPr txBox="1"/>
          <p:nvPr/>
        </p:nvSpPr>
        <p:spPr>
          <a:xfrm>
            <a:off x="4899003" y="4815206"/>
            <a:ext cx="371407" cy="42721"/>
          </a:xfrm>
          <a:prstGeom prst="rect">
            <a:avLst/>
          </a:prstGeom>
        </p:spPr>
        <p:txBody>
          <a:bodyPr vert="horz" wrap="square" lIns="0" tIns="8145" rIns="0" bIns="0" rtlCol="0">
            <a:spAutoFit/>
          </a:bodyPr>
          <a:lstStyle/>
          <a:p>
            <a:pPr marL="8145">
              <a:spcBef>
                <a:spcPts val="64"/>
              </a:spcBef>
            </a:pPr>
            <a:r>
              <a:rPr sz="224" b="1" spc="38" dirty="0">
                <a:solidFill>
                  <a:srgbClr val="698C9E"/>
                </a:solidFill>
                <a:latin typeface="Times New Roman"/>
                <a:cs typeface="Times New Roman"/>
              </a:rPr>
              <a:t>l'll0f,MIM,O</a:t>
            </a:r>
            <a:r>
              <a:rPr sz="224" b="1" spc="58" dirty="0">
                <a:solidFill>
                  <a:srgbClr val="698C9E"/>
                </a:solidFill>
                <a:latin typeface="Times New Roman"/>
                <a:cs typeface="Times New Roman"/>
              </a:rPr>
              <a:t> </a:t>
            </a:r>
            <a:r>
              <a:rPr sz="224" b="1" spc="45" dirty="0">
                <a:solidFill>
                  <a:srgbClr val="698C9E"/>
                </a:solidFill>
                <a:latin typeface="Times New Roman"/>
                <a:cs typeface="Times New Roman"/>
              </a:rPr>
              <a:t>CErUI</a:t>
            </a:r>
            <a:endParaRPr sz="224">
              <a:latin typeface="Times New Roman"/>
              <a:cs typeface="Times New Roman"/>
            </a:endParaRPr>
          </a:p>
        </p:txBody>
      </p:sp>
      <p:sp>
        <p:nvSpPr>
          <p:cNvPr id="51" name="object 51"/>
          <p:cNvSpPr txBox="1"/>
          <p:nvPr/>
        </p:nvSpPr>
        <p:spPr>
          <a:xfrm>
            <a:off x="4891855" y="4683034"/>
            <a:ext cx="329868" cy="309615"/>
          </a:xfrm>
          <a:prstGeom prst="rect">
            <a:avLst/>
          </a:prstGeom>
        </p:spPr>
        <p:txBody>
          <a:bodyPr vert="horz" wrap="square" lIns="0" tIns="8552" rIns="0" bIns="0" rtlCol="0">
            <a:spAutoFit/>
          </a:bodyPr>
          <a:lstStyle/>
          <a:p>
            <a:pPr marL="8145">
              <a:spcBef>
                <a:spcPts val="67"/>
              </a:spcBef>
            </a:pPr>
            <a:r>
              <a:rPr sz="1956" spc="278" dirty="0">
                <a:solidFill>
                  <a:srgbClr val="698C9E"/>
                </a:solidFill>
              </a:rPr>
              <a:t>--</a:t>
            </a:r>
            <a:r>
              <a:rPr sz="1956" spc="-621" dirty="0">
                <a:solidFill>
                  <a:srgbClr val="698C9E"/>
                </a:solidFill>
              </a:rPr>
              <a:t>-</a:t>
            </a:r>
            <a:endParaRPr sz="1956"/>
          </a:p>
        </p:txBody>
      </p:sp>
      <p:sp>
        <p:nvSpPr>
          <p:cNvPr id="52" name="object 52"/>
          <p:cNvSpPr txBox="1"/>
          <p:nvPr/>
        </p:nvSpPr>
        <p:spPr>
          <a:xfrm>
            <a:off x="5748876" y="4760869"/>
            <a:ext cx="635709" cy="172098"/>
          </a:xfrm>
          <a:prstGeom prst="rect">
            <a:avLst/>
          </a:prstGeom>
        </p:spPr>
        <p:txBody>
          <a:bodyPr vert="horz" wrap="square" lIns="0" tIns="0" rIns="0" bIns="0" rtlCol="0">
            <a:spAutoFit/>
          </a:bodyPr>
          <a:lstStyle/>
          <a:p>
            <a:pPr marL="24434">
              <a:lnSpc>
                <a:spcPts val="744"/>
              </a:lnSpc>
              <a:tabLst>
                <a:tab pos="391751" algn="l"/>
              </a:tabLst>
            </a:pPr>
            <a:r>
              <a:rPr sz="4617" spc="-269" baseline="9837" dirty="0">
                <a:solidFill>
                  <a:srgbClr val="116EBA"/>
                </a:solidFill>
              </a:rPr>
              <a:t>■</a:t>
            </a:r>
            <a:r>
              <a:rPr sz="770" spc="-106" baseline="59027" dirty="0">
                <a:solidFill>
                  <a:srgbClr val="44697C"/>
                </a:solidFill>
              </a:rPr>
              <a:t>Funde</a:t>
            </a:r>
            <a:r>
              <a:rPr sz="770" spc="-1476" baseline="59027" dirty="0">
                <a:solidFill>
                  <a:srgbClr val="44697C"/>
                </a:solidFill>
              </a:rPr>
              <a:t>d</a:t>
            </a:r>
            <a:r>
              <a:rPr sz="513" spc="-71" dirty="0">
                <a:solidFill>
                  <a:srgbClr val="44697C"/>
                </a:solidFill>
              </a:rPr>
              <a:t>Europea</a:t>
            </a:r>
            <a:r>
              <a:rPr sz="513" spc="-3152" dirty="0">
                <a:solidFill>
                  <a:srgbClr val="44697C"/>
                </a:solidFill>
              </a:rPr>
              <a:t>n</a:t>
            </a:r>
            <a:r>
              <a:rPr sz="513" spc="-71" dirty="0">
                <a:solidFill>
                  <a:srgbClr val="44697C"/>
                </a:solidFill>
              </a:rPr>
              <a:t>th</a:t>
            </a:r>
            <a:r>
              <a:rPr sz="513" spc="-64" dirty="0">
                <a:solidFill>
                  <a:srgbClr val="44697C"/>
                </a:solidFill>
              </a:rPr>
              <a:t>e</a:t>
            </a:r>
            <a:r>
              <a:rPr sz="513" dirty="0">
                <a:solidFill>
                  <a:srgbClr val="44697C"/>
                </a:solidFill>
              </a:rPr>
              <a:t>	</a:t>
            </a:r>
            <a:r>
              <a:rPr sz="770" spc="-10" baseline="59027" dirty="0">
                <a:solidFill>
                  <a:srgbClr val="44697C"/>
                </a:solidFill>
              </a:rPr>
              <a:t>by</a:t>
            </a:r>
            <a:r>
              <a:rPr sz="770" spc="221" baseline="59027" dirty="0">
                <a:solidFill>
                  <a:srgbClr val="44697C"/>
                </a:solidFill>
              </a:rPr>
              <a:t> </a:t>
            </a:r>
            <a:r>
              <a:rPr sz="513" spc="-61" dirty="0">
                <a:solidFill>
                  <a:srgbClr val="44697C"/>
                </a:solidFill>
              </a:rPr>
              <a:t>Union</a:t>
            </a:r>
            <a:endParaRPr sz="513"/>
          </a:p>
        </p:txBody>
      </p:sp>
      <p:sp>
        <p:nvSpPr>
          <p:cNvPr id="53" name="object 53"/>
          <p:cNvSpPr txBox="1"/>
          <p:nvPr/>
        </p:nvSpPr>
        <p:spPr>
          <a:xfrm>
            <a:off x="4829473" y="4883741"/>
            <a:ext cx="1483592" cy="358509"/>
          </a:xfrm>
          <a:prstGeom prst="rect">
            <a:avLst/>
          </a:prstGeom>
        </p:spPr>
        <p:txBody>
          <a:bodyPr vert="horz" wrap="square" lIns="0" tIns="24842" rIns="0" bIns="0" rtlCol="0">
            <a:spAutoFit/>
          </a:bodyPr>
          <a:lstStyle/>
          <a:p>
            <a:pPr marL="236191" marR="3258" indent="-228454">
              <a:lnSpc>
                <a:spcPts val="1321"/>
              </a:lnSpc>
              <a:spcBef>
                <a:spcPts val="196"/>
              </a:spcBef>
            </a:pPr>
            <a:r>
              <a:rPr sz="1186" b="1" spc="42" dirty="0">
                <a:solidFill>
                  <a:srgbClr val="232323"/>
                </a:solidFill>
                <a:latin typeface="Times New Roman"/>
                <a:cs typeface="Times New Roman"/>
              </a:rPr>
              <a:t>Thank</a:t>
            </a:r>
            <a:r>
              <a:rPr sz="1186" b="1" spc="-71" dirty="0">
                <a:solidFill>
                  <a:srgbClr val="232323"/>
                </a:solidFill>
                <a:latin typeface="Times New Roman"/>
                <a:cs typeface="Times New Roman"/>
              </a:rPr>
              <a:t> </a:t>
            </a:r>
            <a:r>
              <a:rPr sz="1186" b="1" spc="58" dirty="0">
                <a:solidFill>
                  <a:srgbClr val="232323"/>
                </a:solidFill>
                <a:latin typeface="Times New Roman"/>
                <a:cs typeface="Times New Roman"/>
              </a:rPr>
              <a:t>you,</a:t>
            </a:r>
            <a:r>
              <a:rPr sz="1186" b="1" spc="-35" dirty="0">
                <a:solidFill>
                  <a:srgbClr val="232323"/>
                </a:solidFill>
                <a:latin typeface="Times New Roman"/>
                <a:cs typeface="Times New Roman"/>
              </a:rPr>
              <a:t> </a:t>
            </a:r>
            <a:r>
              <a:rPr sz="1186" b="1" spc="42" dirty="0">
                <a:solidFill>
                  <a:srgbClr val="232323"/>
                </a:solidFill>
                <a:latin typeface="Times New Roman"/>
                <a:cs typeface="Times New Roman"/>
              </a:rPr>
              <a:t>all</a:t>
            </a:r>
            <a:r>
              <a:rPr sz="1186" b="1" spc="-32" dirty="0">
                <a:solidFill>
                  <a:srgbClr val="232323"/>
                </a:solidFill>
                <a:latin typeface="Times New Roman"/>
                <a:cs typeface="Times New Roman"/>
              </a:rPr>
              <a:t> </a:t>
            </a:r>
            <a:r>
              <a:rPr sz="1186" b="1" spc="51" dirty="0">
                <a:solidFill>
                  <a:srgbClr val="232323"/>
                </a:solidFill>
                <a:latin typeface="Times New Roman"/>
                <a:cs typeface="Times New Roman"/>
              </a:rPr>
              <a:t>of</a:t>
            </a:r>
            <a:r>
              <a:rPr sz="1186" b="1" spc="-13" dirty="0">
                <a:solidFill>
                  <a:srgbClr val="232323"/>
                </a:solidFill>
                <a:latin typeface="Times New Roman"/>
                <a:cs typeface="Times New Roman"/>
              </a:rPr>
              <a:t> </a:t>
            </a:r>
            <a:r>
              <a:rPr sz="1186" b="1" spc="48" dirty="0">
                <a:solidFill>
                  <a:srgbClr val="232323"/>
                </a:solidFill>
                <a:latin typeface="Times New Roman"/>
                <a:cs typeface="Times New Roman"/>
              </a:rPr>
              <a:t>you </a:t>
            </a:r>
            <a:r>
              <a:rPr sz="1186" b="1" spc="55" dirty="0">
                <a:solidFill>
                  <a:srgbClr val="232323"/>
                </a:solidFill>
                <a:latin typeface="Times New Roman"/>
                <a:cs typeface="Times New Roman"/>
              </a:rPr>
              <a:t>From</a:t>
            </a:r>
            <a:r>
              <a:rPr sz="1186" b="1" spc="10" dirty="0">
                <a:solidFill>
                  <a:srgbClr val="232323"/>
                </a:solidFill>
                <a:latin typeface="Times New Roman"/>
                <a:cs typeface="Times New Roman"/>
              </a:rPr>
              <a:t> </a:t>
            </a:r>
            <a:r>
              <a:rPr sz="1186" b="1" dirty="0">
                <a:solidFill>
                  <a:srgbClr val="232323"/>
                </a:solidFill>
                <a:latin typeface="Times New Roman"/>
                <a:cs typeface="Times New Roman"/>
              </a:rPr>
              <a:t>all</a:t>
            </a:r>
            <a:r>
              <a:rPr sz="1186" b="1" spc="55" dirty="0">
                <a:solidFill>
                  <a:srgbClr val="232323"/>
                </a:solidFill>
                <a:latin typeface="Times New Roman"/>
                <a:cs typeface="Times New Roman"/>
              </a:rPr>
              <a:t> </a:t>
            </a:r>
            <a:r>
              <a:rPr sz="1186" b="1" spc="112" dirty="0">
                <a:solidFill>
                  <a:srgbClr val="232323"/>
                </a:solidFill>
                <a:latin typeface="Times New Roman"/>
                <a:cs typeface="Times New Roman"/>
              </a:rPr>
              <a:t>ofus.</a:t>
            </a:r>
            <a:endParaRPr sz="1186">
              <a:latin typeface="Times New Roman"/>
              <a:cs typeface="Times New Roman"/>
            </a:endParaRPr>
          </a:p>
        </p:txBody>
      </p:sp>
      <p:sp>
        <p:nvSpPr>
          <p:cNvPr id="54" name="object 54"/>
          <p:cNvSpPr txBox="1"/>
          <p:nvPr/>
        </p:nvSpPr>
        <p:spPr>
          <a:xfrm>
            <a:off x="6385857" y="5957606"/>
            <a:ext cx="113621" cy="106841"/>
          </a:xfrm>
          <a:prstGeom prst="rect">
            <a:avLst/>
          </a:prstGeom>
        </p:spPr>
        <p:txBody>
          <a:bodyPr vert="horz" wrap="square" lIns="0" tIns="8145" rIns="0" bIns="0" rtlCol="0">
            <a:spAutoFit/>
          </a:bodyPr>
          <a:lstStyle/>
          <a:p>
            <a:pPr marL="8145">
              <a:spcBef>
                <a:spcPts val="64"/>
              </a:spcBef>
            </a:pPr>
            <a:r>
              <a:rPr sz="641" spc="-16" dirty="0">
                <a:solidFill>
                  <a:srgbClr val="333333"/>
                </a:solidFill>
              </a:rPr>
              <a:t>45</a:t>
            </a:r>
            <a:endParaRPr sz="641"/>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תיבת טקסט 1">
            <a:extLst>
              <a:ext uri="{FF2B5EF4-FFF2-40B4-BE49-F238E27FC236}">
                <a16:creationId xmlns:a16="http://schemas.microsoft.com/office/drawing/2014/main" id="{EE70D801-DFF2-4EFE-AE28-9161BA981ADE}"/>
              </a:ext>
            </a:extLst>
          </p:cNvPr>
          <p:cNvSpPr txBox="1"/>
          <p:nvPr/>
        </p:nvSpPr>
        <p:spPr>
          <a:xfrm>
            <a:off x="776730" y="1593669"/>
            <a:ext cx="7590539" cy="1754326"/>
          </a:xfrm>
          <a:prstGeom prst="rect">
            <a:avLst/>
          </a:prstGeom>
          <a:noFill/>
        </p:spPr>
        <p:txBody>
          <a:bodyPr wrap="none" rtlCol="1">
            <a:spAutoFit/>
          </a:bodyPr>
          <a:lstStyle/>
          <a:p>
            <a:pPr algn="ctr"/>
            <a:r>
              <a:rPr lang="en-US" sz="5400" b="1" dirty="0">
                <a:effectLst>
                  <a:outerShdw blurRad="38100" dist="38100" dir="2700000" algn="tl">
                    <a:srgbClr val="000000">
                      <a:alpha val="43137"/>
                    </a:srgbClr>
                  </a:outerShdw>
                </a:effectLst>
                <a:latin typeface="Georgia" panose="02040502050405020303" pitchFamily="18" charset="0"/>
              </a:rPr>
              <a:t>Thank you, all of you</a:t>
            </a:r>
          </a:p>
          <a:p>
            <a:pPr algn="ctr"/>
            <a:r>
              <a:rPr lang="en-US" sz="5400" b="1" dirty="0">
                <a:effectLst>
                  <a:outerShdw blurRad="38100" dist="38100" dir="2700000" algn="tl">
                    <a:srgbClr val="000000">
                      <a:alpha val="43137"/>
                    </a:srgbClr>
                  </a:outerShdw>
                </a:effectLst>
                <a:latin typeface="Georgia" panose="02040502050405020303" pitchFamily="18" charset="0"/>
              </a:rPr>
              <a:t>From all of us.</a:t>
            </a:r>
            <a:endParaRPr lang="he-IL" sz="5400" b="1" dirty="0">
              <a:effectLst>
                <a:outerShdw blurRad="38100" dist="38100" dir="2700000" algn="tl">
                  <a:srgbClr val="000000">
                    <a:alpha val="43137"/>
                  </a:srgbClr>
                </a:outerShdw>
              </a:effectLst>
              <a:latin typeface="Georgia" panose="02040502050405020303" pitchFamily="18" charset="0"/>
            </a:endParaRPr>
          </a:p>
        </p:txBody>
      </p:sp>
      <p:pic>
        <p:nvPicPr>
          <p:cNvPr id="22" name="Picture 6" descr="Animated European Union flag | Country flag of | abFlags.com gif clif art  graphics » abFlags.com">
            <a:extLst>
              <a:ext uri="{FF2B5EF4-FFF2-40B4-BE49-F238E27FC236}">
                <a16:creationId xmlns:a16="http://schemas.microsoft.com/office/drawing/2014/main" id="{6DA82775-D0D7-4A45-AE1E-BA46CA7030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15059" y="3429000"/>
            <a:ext cx="5113880" cy="31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5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p:nvPr/>
        </p:nvSpPr>
        <p:spPr>
          <a:xfrm>
            <a:off x="640080" y="1716548"/>
            <a:ext cx="7863840" cy="459138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200" b="1">
                <a:solidFill>
                  <a:schemeClr val="dk1"/>
                </a:solidFill>
                <a:latin typeface="Times New Roman"/>
                <a:ea typeface="Times New Roman"/>
                <a:cs typeface="Times New Roman"/>
                <a:sym typeface="Times New Roman"/>
              </a:rPr>
              <a:t>Population, sources, social values - 2:</a:t>
            </a:r>
            <a:endParaRPr sz="2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A child coming from a nurturing environment will have a significantly higher chance to develop his potential.</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The social value of equal chance and equal approach to quality education forces us to trace the potential gifted children and as soon as it is possible and supply them with the accessibility to processes that will allow them to nurture.  </a:t>
            </a:r>
            <a:endParaRPr sz="2400">
              <a:solidFill>
                <a:schemeClr val="dk1"/>
              </a:solidFill>
              <a:latin typeface="Calibri"/>
              <a:ea typeface="Calibri"/>
              <a:cs typeface="Calibri"/>
              <a:sym typeface="Calibri"/>
            </a:endParaRPr>
          </a:p>
        </p:txBody>
      </p:sp>
      <p:pic>
        <p:nvPicPr>
          <p:cNvPr id="174" name="Google Shape;174;p13"/>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75" name="Google Shape;175;p13"/>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p:nvPr/>
        </p:nvSpPr>
        <p:spPr>
          <a:xfrm>
            <a:off x="661851" y="2407502"/>
            <a:ext cx="7820297" cy="20429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b="1">
                <a:solidFill>
                  <a:schemeClr val="dk1"/>
                </a:solidFill>
                <a:latin typeface="Times New Roman"/>
                <a:ea typeface="Times New Roman"/>
                <a:cs typeface="Times New Roman"/>
                <a:sym typeface="Times New Roman"/>
              </a:rPr>
              <a:t>Where would we find the gifted?</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The gifted children grow in all layer of society.</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What makes the difference is accessibility to the evaluation process that define a child as gifted.</a:t>
            </a:r>
            <a:endParaRPr sz="2400">
              <a:solidFill>
                <a:schemeClr val="dk1"/>
              </a:solidFill>
              <a:latin typeface="Calibri"/>
              <a:ea typeface="Calibri"/>
              <a:cs typeface="Calibri"/>
              <a:sym typeface="Calibri"/>
            </a:endParaRPr>
          </a:p>
        </p:txBody>
      </p:sp>
      <p:pic>
        <p:nvPicPr>
          <p:cNvPr id="181" name="Google Shape;181;p14"/>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82" name="Google Shape;182;p14"/>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p:nvPr/>
        </p:nvSpPr>
        <p:spPr>
          <a:xfrm>
            <a:off x="522152" y="1689463"/>
            <a:ext cx="8377646" cy="501611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b="1">
                <a:solidFill>
                  <a:schemeClr val="dk1"/>
                </a:solidFill>
                <a:latin typeface="Times New Roman"/>
                <a:ea typeface="Times New Roman"/>
                <a:cs typeface="Times New Roman"/>
                <a:sym typeface="Times New Roman"/>
              </a:rPr>
              <a:t>What is the social infrastructure of the gifted?</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A gifted child grows best in a regular family with good enough parents that are functioning and are significant parental figures.</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Gifted are most frequently found in families that are more educated and see education as a significant part of development.</a:t>
            </a:r>
            <a:endParaRPr sz="24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Gifted will nurture more if provided exposure to new and wide knowledge and a better accessibility to this knowledge.</a:t>
            </a:r>
            <a:endParaRPr sz="2400">
              <a:solidFill>
                <a:schemeClr val="dk1"/>
              </a:solidFill>
              <a:latin typeface="Calibri"/>
              <a:ea typeface="Calibri"/>
              <a:cs typeface="Calibri"/>
              <a:sym typeface="Calibri"/>
            </a:endParaRPr>
          </a:p>
        </p:txBody>
      </p:sp>
      <p:pic>
        <p:nvPicPr>
          <p:cNvPr id="188" name="Google Shape;188;p15"/>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89" name="Google Shape;189;p15"/>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p:nvPr/>
        </p:nvSpPr>
        <p:spPr>
          <a:xfrm>
            <a:off x="322217" y="1787785"/>
            <a:ext cx="8691154" cy="484029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700" b="1">
                <a:solidFill>
                  <a:schemeClr val="dk1"/>
                </a:solidFill>
                <a:latin typeface="Times New Roman"/>
                <a:ea typeface="Times New Roman"/>
                <a:cs typeface="Times New Roman"/>
                <a:sym typeface="Times New Roman"/>
              </a:rPr>
              <a:t>Characteristics of families that gifted are growing in:</a:t>
            </a:r>
            <a:endParaRPr sz="27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00"/>
              <a:buFont typeface="Calibri"/>
              <a:buAutoNum type="arabicPeriod"/>
            </a:pPr>
            <a:r>
              <a:rPr lang="en-US" sz="2700">
                <a:solidFill>
                  <a:schemeClr val="dk1"/>
                </a:solidFill>
                <a:latin typeface="Times New Roman"/>
                <a:ea typeface="Times New Roman"/>
                <a:cs typeface="Times New Roman"/>
                <a:sym typeface="Times New Roman"/>
              </a:rPr>
              <a:t>Families with meaningful parental figures and role models.</a:t>
            </a:r>
            <a:endParaRPr sz="27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00"/>
              <a:buFont typeface="Calibri"/>
              <a:buAutoNum type="arabicPeriod"/>
            </a:pPr>
            <a:r>
              <a:rPr lang="en-US" sz="2700">
                <a:solidFill>
                  <a:schemeClr val="dk1"/>
                </a:solidFill>
                <a:latin typeface="Times New Roman"/>
                <a:ea typeface="Times New Roman"/>
                <a:cs typeface="Times New Roman"/>
                <a:sym typeface="Times New Roman"/>
              </a:rPr>
              <a:t>Giving appreciation and meaning to education and learning.</a:t>
            </a:r>
            <a:endParaRPr sz="27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00"/>
              <a:buFont typeface="Calibri"/>
              <a:buAutoNum type="arabicPeriod"/>
            </a:pPr>
            <a:r>
              <a:rPr lang="en-US" sz="2700">
                <a:solidFill>
                  <a:schemeClr val="dk1"/>
                </a:solidFill>
                <a:latin typeface="Times New Roman"/>
                <a:ea typeface="Times New Roman"/>
                <a:cs typeface="Times New Roman"/>
                <a:sym typeface="Times New Roman"/>
              </a:rPr>
              <a:t>Parents demonstrating assertiveness, decision taking, flexibility, creativity openness to discuss and open to criticism.</a:t>
            </a:r>
            <a:endParaRPr sz="27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00"/>
              <a:buFont typeface="Calibri"/>
              <a:buAutoNum type="arabicPeriod"/>
            </a:pPr>
            <a:r>
              <a:rPr lang="en-US" sz="2700">
                <a:solidFill>
                  <a:schemeClr val="dk1"/>
                </a:solidFill>
                <a:latin typeface="Times New Roman"/>
                <a:ea typeface="Times New Roman"/>
                <a:cs typeface="Times New Roman"/>
                <a:sym typeface="Times New Roman"/>
              </a:rPr>
              <a:t>Meaningful siblings.</a:t>
            </a:r>
            <a:endParaRPr sz="27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00"/>
              <a:buFont typeface="Calibri"/>
              <a:buAutoNum type="arabicPeriod"/>
            </a:pPr>
            <a:r>
              <a:rPr lang="en-US" sz="2700">
                <a:solidFill>
                  <a:schemeClr val="dk1"/>
                </a:solidFill>
                <a:latin typeface="Times New Roman"/>
                <a:ea typeface="Times New Roman"/>
                <a:cs typeface="Times New Roman"/>
                <a:sym typeface="Times New Roman"/>
              </a:rPr>
              <a:t>Appreciating clean language and clean and organized housing. </a:t>
            </a:r>
            <a:endParaRPr sz="2700">
              <a:solidFill>
                <a:schemeClr val="dk1"/>
              </a:solidFill>
              <a:latin typeface="Calibri"/>
              <a:ea typeface="Calibri"/>
              <a:cs typeface="Calibri"/>
              <a:sym typeface="Calibri"/>
            </a:endParaRPr>
          </a:p>
        </p:txBody>
      </p:sp>
      <p:pic>
        <p:nvPicPr>
          <p:cNvPr id="195" name="Google Shape;195;p16"/>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196" name="Google Shape;196;p16"/>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7"/>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02" name="Google Shape;202;p17"/>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203" name="Google Shape;203;p17"/>
          <p:cNvSpPr/>
          <p:nvPr/>
        </p:nvSpPr>
        <p:spPr>
          <a:xfrm>
            <a:off x="1707968" y="1689463"/>
            <a:ext cx="5728063"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a:p>
          <a:p>
            <a:pPr marL="0" marR="0" lvl="0" indent="0" algn="ctr" rtl="0">
              <a:spcBef>
                <a:spcPts val="0"/>
              </a:spcBef>
              <a:spcAft>
                <a:spcPts val="0"/>
              </a:spcAft>
              <a:buNone/>
            </a:pPr>
            <a:r>
              <a:rPr lang="en-US" sz="3600">
                <a:solidFill>
                  <a:schemeClr val="dk1"/>
                </a:solidFill>
                <a:latin typeface="Georgia"/>
                <a:ea typeface="Georgia"/>
                <a:cs typeface="Georgia"/>
                <a:sym typeface="Georgia"/>
              </a:rPr>
              <a:t>Measuring, testing and identifying the gifted child</a:t>
            </a:r>
            <a:endParaRPr/>
          </a:p>
          <a:p>
            <a:pPr marL="0" marR="0" lvl="0" indent="0" algn="ctr" rtl="0">
              <a:spcBef>
                <a:spcPts val="0"/>
              </a:spcBef>
              <a:spcAft>
                <a:spcPts val="0"/>
              </a:spcAft>
              <a:buNone/>
            </a:pPr>
            <a:endParaRPr sz="3600" b="1">
              <a:solidFill>
                <a:schemeClr val="dk1"/>
              </a:solidFill>
              <a:latin typeface="Georgia"/>
              <a:ea typeface="Georgia"/>
              <a:cs typeface="Georgia"/>
              <a:sym typeface="Georgia"/>
            </a:endParaRPr>
          </a:p>
        </p:txBody>
      </p:sp>
      <p:pic>
        <p:nvPicPr>
          <p:cNvPr id="204" name="Google Shape;204;p17" descr="How to Test Your Market Before You Build Your Product"/>
          <p:cNvPicPr preferRelativeResize="0"/>
          <p:nvPr/>
        </p:nvPicPr>
        <p:blipFill rotWithShape="1">
          <a:blip r:embed="rId5">
            <a:alphaModFix/>
          </a:blip>
          <a:srcRect/>
          <a:stretch/>
        </p:blipFill>
        <p:spPr>
          <a:xfrm>
            <a:off x="2818328" y="3303984"/>
            <a:ext cx="3725092" cy="37250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8" descr="https://www.iqtestforfree.net/images/iq-test-guide.gif"/>
          <p:cNvPicPr preferRelativeResize="0"/>
          <p:nvPr/>
        </p:nvPicPr>
        <p:blipFill rotWithShape="1">
          <a:blip r:embed="rId3">
            <a:alphaModFix/>
          </a:blip>
          <a:srcRect/>
          <a:stretch/>
        </p:blipFill>
        <p:spPr>
          <a:xfrm>
            <a:off x="2039983" y="2038712"/>
            <a:ext cx="5745480" cy="3909241"/>
          </a:xfrm>
          <a:prstGeom prst="rect">
            <a:avLst/>
          </a:prstGeom>
          <a:noFill/>
          <a:ln>
            <a:noFill/>
          </a:ln>
        </p:spPr>
      </p:pic>
      <p:pic>
        <p:nvPicPr>
          <p:cNvPr id="210" name="Google Shape;210;p18"/>
          <p:cNvPicPr preferRelativeResize="0"/>
          <p:nvPr/>
        </p:nvPicPr>
        <p:blipFill rotWithShape="1">
          <a:blip r:embed="rId4">
            <a:alphaModFix/>
          </a:blip>
          <a:srcRect/>
          <a:stretch/>
        </p:blipFill>
        <p:spPr>
          <a:xfrm>
            <a:off x="5677354" y="476342"/>
            <a:ext cx="3055710" cy="1030242"/>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44202" y="337821"/>
            <a:ext cx="2829923" cy="13516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p:nvPr/>
        </p:nvSpPr>
        <p:spPr>
          <a:xfrm>
            <a:off x="596536" y="2138560"/>
            <a:ext cx="8181703" cy="336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Times New Roman"/>
                <a:ea typeface="Times New Roman"/>
                <a:cs typeface="Times New Roman"/>
                <a:sym typeface="Times New Roman"/>
              </a:rPr>
              <a:t>Understanding assessment</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Assessment is a way of testing performance against a set of criteria.</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There are difference tools and approaches to assess people, all design to give answer a certain characteristic of a given person.</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As much as a more accurate result is desired the test is more detailed.</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Accurate assessment is achieved using various and different means of testing.</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Assessment can be informal to check progress or formal to confirm achievement.</a:t>
            </a:r>
            <a:endParaRPr sz="1800">
              <a:solidFill>
                <a:schemeClr val="dk1"/>
              </a:solidFill>
              <a:latin typeface="Calibri"/>
              <a:ea typeface="Calibri"/>
              <a:cs typeface="Calibri"/>
              <a:sym typeface="Calibri"/>
            </a:endParaRPr>
          </a:p>
        </p:txBody>
      </p:sp>
      <p:pic>
        <p:nvPicPr>
          <p:cNvPr id="217" name="Google Shape;217;p19"/>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18" name="Google Shape;218;p19"/>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p:nvPr/>
        </p:nvSpPr>
        <p:spPr>
          <a:xfrm>
            <a:off x="1045028" y="2122407"/>
            <a:ext cx="7193281" cy="388087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Times New Roman"/>
                <a:ea typeface="Times New Roman"/>
                <a:cs typeface="Times New Roman"/>
                <a:sym typeface="Times New Roman"/>
              </a:rPr>
              <a:t>I.Q. – Intelligent quotient:</a:t>
            </a:r>
            <a:endParaRPr/>
          </a:p>
          <a:p>
            <a:pPr marL="0" marR="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Alfred Binet (1857-1911) invented the term IQ. He focused on verbal abilities. It identifies mental retardation in school children, but in specific contradistinction to claims made by psychiatrists that these children were "sick" (not "slow") and should therefore be removed from school. The score on the Binet-Simon scale would reveal the child's mental age in comparison to chronological age.</a:t>
            </a:r>
            <a:endParaRPr/>
          </a:p>
        </p:txBody>
      </p:sp>
      <p:pic>
        <p:nvPicPr>
          <p:cNvPr id="224" name="Google Shape;224;p20"/>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25" name="Google Shape;225;p20"/>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p:nvPr/>
        </p:nvSpPr>
        <p:spPr>
          <a:xfrm>
            <a:off x="801188" y="1950531"/>
            <a:ext cx="8029303" cy="360932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General assessment tools, known and modern</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In general, two groups of tests are used</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Personality tests – aimed to assess behaviors, feelings and perceptions.</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Intelligence tests – aimed to quantify segments of human intelligence</a:t>
            </a:r>
            <a:endParaRPr sz="18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In testing personality, we identify three groups of tests:</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Projection tests (like TAT, Ink Blots, evaluation cards).</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Self-reporting inventory (Big 5 personality traits – NEO240, MMPI).</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Group dynamics – the person tested given a mission as part of a group and being observed.</a:t>
            </a:r>
            <a:endParaRPr sz="1800" b="0" i="0" u="none" strike="noStrike" cap="none">
              <a:solidFill>
                <a:schemeClr val="dk1"/>
              </a:solidFill>
              <a:latin typeface="Calibri"/>
              <a:ea typeface="Calibri"/>
              <a:cs typeface="Calibri"/>
              <a:sym typeface="Calibri"/>
            </a:endParaRPr>
          </a:p>
        </p:txBody>
      </p:sp>
      <p:pic>
        <p:nvPicPr>
          <p:cNvPr id="231" name="Google Shape;231;p21"/>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32" name="Google Shape;232;p21"/>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6510">
              <a:lnSpc>
                <a:spcPct val="100000"/>
              </a:lnSpc>
              <a:spcBef>
                <a:spcPts val="95"/>
              </a:spcBef>
            </a:pPr>
            <a:r>
              <a:rPr sz="4400" spc="-10" dirty="0"/>
              <a:t>Accountable</a:t>
            </a:r>
            <a:r>
              <a:rPr sz="4400" spc="-235" dirty="0"/>
              <a:t> </a:t>
            </a:r>
            <a:r>
              <a:rPr sz="4400" spc="-10" dirty="0"/>
              <a:t>Discourse</a:t>
            </a:r>
            <a:r>
              <a:rPr sz="4400" spc="-160" dirty="0"/>
              <a:t> </a:t>
            </a:r>
            <a:r>
              <a:rPr sz="4400" dirty="0"/>
              <a:t>-</a:t>
            </a:r>
            <a:r>
              <a:rPr sz="4400" spc="-160" dirty="0"/>
              <a:t> </a:t>
            </a:r>
            <a:r>
              <a:rPr sz="4400" spc="-265" dirty="0"/>
              <a:t>3</a:t>
            </a:r>
            <a:r>
              <a:rPr sz="4400" spc="-120" dirty="0"/>
              <a:t> </a:t>
            </a:r>
            <a:r>
              <a:rPr sz="4400" spc="50" dirty="0"/>
              <a:t>rules:</a:t>
            </a:r>
            <a:endParaRPr sz="4400"/>
          </a:p>
        </p:txBody>
      </p:sp>
      <p:sp>
        <p:nvSpPr>
          <p:cNvPr id="3" name="object 3"/>
          <p:cNvSpPr txBox="1"/>
          <p:nvPr/>
        </p:nvSpPr>
        <p:spPr>
          <a:xfrm>
            <a:off x="301853" y="1849424"/>
            <a:ext cx="6502400" cy="1986280"/>
          </a:xfrm>
          <a:prstGeom prst="rect">
            <a:avLst/>
          </a:prstGeom>
        </p:spPr>
        <p:txBody>
          <a:bodyPr vert="horz" wrap="square" lIns="0" tIns="177800" rIns="0" bIns="0" rtlCol="0">
            <a:spAutoFit/>
          </a:bodyPr>
          <a:lstStyle/>
          <a:p>
            <a:pPr marL="756285" indent="-743585">
              <a:lnSpc>
                <a:spcPct val="100000"/>
              </a:lnSpc>
              <a:spcBef>
                <a:spcPts val="1400"/>
              </a:spcBef>
              <a:buAutoNum type="arabicPeriod"/>
              <a:tabLst>
                <a:tab pos="756285" algn="l"/>
              </a:tabLst>
            </a:pPr>
            <a:r>
              <a:rPr sz="3200" spc="-10" dirty="0">
                <a:latin typeface="Times New Roman"/>
                <a:cs typeface="Times New Roman"/>
              </a:rPr>
              <a:t>Commitment</a:t>
            </a:r>
            <a:r>
              <a:rPr sz="3200" spc="-100" dirty="0">
                <a:latin typeface="Times New Roman"/>
                <a:cs typeface="Times New Roman"/>
              </a:rPr>
              <a:t> </a:t>
            </a:r>
            <a:r>
              <a:rPr sz="3200" dirty="0">
                <a:latin typeface="Times New Roman"/>
                <a:cs typeface="Times New Roman"/>
              </a:rPr>
              <a:t>to</a:t>
            </a:r>
            <a:r>
              <a:rPr sz="3200" spc="-110" dirty="0">
                <a:latin typeface="Times New Roman"/>
                <a:cs typeface="Times New Roman"/>
              </a:rPr>
              <a:t> </a:t>
            </a:r>
            <a:r>
              <a:rPr sz="3200" dirty="0">
                <a:latin typeface="Times New Roman"/>
                <a:cs typeface="Times New Roman"/>
              </a:rPr>
              <a:t>the</a:t>
            </a:r>
            <a:r>
              <a:rPr sz="3200" spc="-135" dirty="0">
                <a:latin typeface="Times New Roman"/>
                <a:cs typeface="Times New Roman"/>
              </a:rPr>
              <a:t> </a:t>
            </a:r>
            <a:r>
              <a:rPr sz="3200" spc="-10" dirty="0">
                <a:latin typeface="Times New Roman"/>
                <a:cs typeface="Times New Roman"/>
              </a:rPr>
              <a:t>community.</a:t>
            </a:r>
            <a:endParaRPr sz="3200">
              <a:latin typeface="Times New Roman"/>
              <a:cs typeface="Times New Roman"/>
            </a:endParaRPr>
          </a:p>
          <a:p>
            <a:pPr marL="756285" indent="-743585">
              <a:lnSpc>
                <a:spcPct val="100000"/>
              </a:lnSpc>
              <a:spcBef>
                <a:spcPts val="1295"/>
              </a:spcBef>
              <a:buAutoNum type="arabicPeriod"/>
              <a:tabLst>
                <a:tab pos="756285" algn="l"/>
              </a:tabLst>
            </a:pPr>
            <a:r>
              <a:rPr sz="3200" spc="-10" dirty="0">
                <a:latin typeface="Times New Roman"/>
                <a:cs typeface="Times New Roman"/>
              </a:rPr>
              <a:t>Commitment</a:t>
            </a:r>
            <a:r>
              <a:rPr sz="3200" spc="-120" dirty="0">
                <a:latin typeface="Times New Roman"/>
                <a:cs typeface="Times New Roman"/>
              </a:rPr>
              <a:t> </a:t>
            </a:r>
            <a:r>
              <a:rPr sz="3200" dirty="0">
                <a:latin typeface="Times New Roman"/>
                <a:cs typeface="Times New Roman"/>
              </a:rPr>
              <a:t>to</a:t>
            </a:r>
            <a:r>
              <a:rPr sz="3200" spc="-130" dirty="0">
                <a:latin typeface="Times New Roman"/>
                <a:cs typeface="Times New Roman"/>
              </a:rPr>
              <a:t> </a:t>
            </a:r>
            <a:r>
              <a:rPr sz="3200" dirty="0">
                <a:latin typeface="Times New Roman"/>
                <a:cs typeface="Times New Roman"/>
              </a:rPr>
              <a:t>standards</a:t>
            </a:r>
            <a:r>
              <a:rPr sz="3200" spc="-130" dirty="0">
                <a:latin typeface="Times New Roman"/>
                <a:cs typeface="Times New Roman"/>
              </a:rPr>
              <a:t> </a:t>
            </a:r>
            <a:r>
              <a:rPr sz="3200" spc="-10" dirty="0">
                <a:latin typeface="Times New Roman"/>
                <a:cs typeface="Times New Roman"/>
              </a:rPr>
              <a:t>thinking.</a:t>
            </a:r>
            <a:endParaRPr sz="3200">
              <a:latin typeface="Times New Roman"/>
              <a:cs typeface="Times New Roman"/>
            </a:endParaRPr>
          </a:p>
          <a:p>
            <a:pPr marL="756285" indent="-743585">
              <a:lnSpc>
                <a:spcPct val="100000"/>
              </a:lnSpc>
              <a:spcBef>
                <a:spcPts val="1325"/>
              </a:spcBef>
              <a:buAutoNum type="arabicPeriod"/>
              <a:tabLst>
                <a:tab pos="756285" algn="l"/>
              </a:tabLst>
            </a:pPr>
            <a:r>
              <a:rPr sz="3200" spc="-10" dirty="0">
                <a:latin typeface="Times New Roman"/>
                <a:cs typeface="Times New Roman"/>
              </a:rPr>
              <a:t>Commitment</a:t>
            </a:r>
            <a:r>
              <a:rPr sz="3200" spc="-105" dirty="0">
                <a:latin typeface="Times New Roman"/>
                <a:cs typeface="Times New Roman"/>
              </a:rPr>
              <a:t> </a:t>
            </a:r>
            <a:r>
              <a:rPr sz="3200" dirty="0">
                <a:latin typeface="Times New Roman"/>
                <a:cs typeface="Times New Roman"/>
              </a:rPr>
              <a:t>to</a:t>
            </a:r>
            <a:r>
              <a:rPr sz="3200" spc="-114" dirty="0">
                <a:latin typeface="Times New Roman"/>
                <a:cs typeface="Times New Roman"/>
              </a:rPr>
              <a:t> </a:t>
            </a:r>
            <a:r>
              <a:rPr sz="3200" spc="-10" dirty="0">
                <a:latin typeface="Times New Roman"/>
                <a:cs typeface="Times New Roman"/>
              </a:rPr>
              <a:t>knowledge.</a:t>
            </a:r>
            <a:endParaRPr sz="3200">
              <a:latin typeface="Times New Roman"/>
              <a:cs typeface="Times New Roman"/>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p:nvPr/>
        </p:nvSpPr>
        <p:spPr>
          <a:xfrm>
            <a:off x="513892" y="6477765"/>
            <a:ext cx="140335" cy="141605"/>
          </a:xfrm>
          <a:prstGeom prst="rect">
            <a:avLst/>
          </a:prstGeom>
        </p:spPr>
        <p:txBody>
          <a:bodyPr vert="horz" wrap="square" lIns="0" tIns="0" rIns="0" bIns="0" rtlCol="0">
            <a:spAutoFit/>
          </a:bodyPr>
          <a:lstStyle/>
          <a:p>
            <a:pPr marL="38100">
              <a:lnSpc>
                <a:spcPts val="960"/>
              </a:lnSpc>
            </a:pPr>
            <a:fld id="{81D60167-4931-47E6-BA6A-407CBD079E47}" type="slidenum">
              <a:rPr sz="900" spc="-50" dirty="0">
                <a:solidFill>
                  <a:srgbClr val="888888"/>
                </a:solidFill>
                <a:latin typeface="Gill Sans MT"/>
                <a:cs typeface="Gill Sans MT"/>
              </a:rPr>
              <a:t>3</a:t>
            </a:fld>
            <a:endParaRPr sz="900">
              <a:latin typeface="Gill Sans MT"/>
              <a:cs typeface="Gill Sans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p:nvPr/>
        </p:nvSpPr>
        <p:spPr>
          <a:xfrm>
            <a:off x="879565" y="2483125"/>
            <a:ext cx="7576458" cy="25474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In testing intelligence, we identify 2 major parts</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Verbal intelligence (parts of Wechsler, parts of Stanford-Binet)</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Operational intelligence (like, parts of Wechsler, Raven).</a:t>
            </a:r>
            <a:endParaRPr sz="18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Modern testing tool consist with two revolutionary approaches</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Using newly designed assessment cards for projection of personality</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Using known box games to test intelligence (like Tangram)</a:t>
            </a:r>
            <a:endParaRPr sz="1800" b="0" i="0" u="none" strike="noStrike" cap="none">
              <a:solidFill>
                <a:schemeClr val="dk1"/>
              </a:solidFill>
              <a:latin typeface="Calibri"/>
              <a:ea typeface="Calibri"/>
              <a:cs typeface="Calibri"/>
              <a:sym typeface="Calibri"/>
            </a:endParaRPr>
          </a:p>
        </p:txBody>
      </p:sp>
      <p:pic>
        <p:nvPicPr>
          <p:cNvPr id="238" name="Google Shape;238;p22"/>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39" name="Google Shape;239;p22"/>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p:nvPr/>
        </p:nvSpPr>
        <p:spPr>
          <a:xfrm>
            <a:off x="670561" y="1956944"/>
            <a:ext cx="8212182" cy="34633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Times New Roman"/>
                <a:ea typeface="Times New Roman"/>
                <a:cs typeface="Times New Roman"/>
                <a:sym typeface="Times New Roman"/>
              </a:rPr>
              <a:t>Assessing children from age 3 to 7</a:t>
            </a:r>
            <a:endParaRPr sz="20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Psychological approach:</a:t>
            </a:r>
            <a:endParaRPr sz="2000">
              <a:solidFill>
                <a:schemeClr val="dk1"/>
              </a:solidFill>
              <a:latin typeface="Calibri"/>
              <a:ea typeface="Calibri"/>
              <a:cs typeface="Calibri"/>
              <a:sym typeface="Calibri"/>
            </a:endParaRPr>
          </a:p>
          <a:p>
            <a:pPr marL="457200" marR="0" lvl="0" indent="-4572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Children are yet soft, depended and easy to be influenced.</a:t>
            </a:r>
            <a:endParaRPr sz="2000">
              <a:solidFill>
                <a:schemeClr val="dk1"/>
              </a:solidFill>
              <a:latin typeface="Calibri"/>
              <a:ea typeface="Calibri"/>
              <a:cs typeface="Calibri"/>
              <a:sym typeface="Calibri"/>
            </a:endParaRPr>
          </a:p>
          <a:p>
            <a:pPr marL="457200" marR="0" lvl="0" indent="-4572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Are not able yet to plan their future.</a:t>
            </a:r>
            <a:endParaRPr sz="2000">
              <a:solidFill>
                <a:schemeClr val="dk1"/>
              </a:solidFill>
              <a:latin typeface="Calibri"/>
              <a:ea typeface="Calibri"/>
              <a:cs typeface="Calibri"/>
              <a:sym typeface="Calibri"/>
            </a:endParaRPr>
          </a:p>
          <a:p>
            <a:pPr marL="457200" marR="0" lvl="0" indent="-4572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Are biased by parental desired and easy to be manipulate.</a:t>
            </a:r>
            <a:endParaRPr sz="2000">
              <a:solidFill>
                <a:schemeClr val="dk1"/>
              </a:solidFill>
              <a:latin typeface="Calibri"/>
              <a:ea typeface="Calibri"/>
              <a:cs typeface="Calibri"/>
              <a:sym typeface="Calibri"/>
            </a:endParaRPr>
          </a:p>
          <a:p>
            <a:pPr marL="457200" marR="0" lvl="0" indent="-4572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Frustration threshold is very low.</a:t>
            </a:r>
            <a:endParaRPr sz="2000">
              <a:solidFill>
                <a:schemeClr val="dk1"/>
              </a:solidFill>
              <a:latin typeface="Calibri"/>
              <a:ea typeface="Calibri"/>
              <a:cs typeface="Calibri"/>
              <a:sym typeface="Calibri"/>
            </a:endParaRPr>
          </a:p>
          <a:p>
            <a:pPr marL="457200" marR="0" lvl="0" indent="-4572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Consent to cooperate variate due to internal and external disruptions.</a:t>
            </a:r>
            <a:endParaRPr sz="2000">
              <a:solidFill>
                <a:schemeClr val="dk1"/>
              </a:solidFill>
              <a:latin typeface="Calibri"/>
              <a:ea typeface="Calibri"/>
              <a:cs typeface="Calibri"/>
              <a:sym typeface="Calibri"/>
            </a:endParaRPr>
          </a:p>
        </p:txBody>
      </p:sp>
      <p:pic>
        <p:nvPicPr>
          <p:cNvPr id="245" name="Google Shape;245;p23"/>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46" name="Google Shape;246;p23"/>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p:nvPr/>
        </p:nvSpPr>
        <p:spPr>
          <a:xfrm>
            <a:off x="513805" y="2137303"/>
            <a:ext cx="8159931" cy="388805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Times New Roman"/>
                <a:ea typeface="Times New Roman"/>
                <a:cs typeface="Times New Roman"/>
                <a:sym typeface="Times New Roman"/>
              </a:rPr>
              <a:t>Tools used + practice</a:t>
            </a:r>
            <a:endParaRPr sz="2000" b="1">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For precise results you might use WIPSSI (Wechsler Preschool and Primary Scale of Intelligence) or Binet battery of tests.</a:t>
            </a:r>
            <a:endParaRPr sz="20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Kindergarten teachers and teachers' testimonials after being trained to practice differential diagnosis.</a:t>
            </a:r>
            <a:endParaRPr sz="20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Games based on understanding instructions, speed and motivation.</a:t>
            </a:r>
            <a:endParaRPr sz="20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Evaluative cards aimed to reflect desired characteristics.</a:t>
            </a:r>
            <a:endParaRPr sz="2000">
              <a:solidFill>
                <a:schemeClr val="dk1"/>
              </a:solidFill>
              <a:latin typeface="Calibri"/>
              <a:ea typeface="Calibri"/>
              <a:cs typeface="Calibri"/>
              <a:sym typeface="Calibri"/>
            </a:endParaRPr>
          </a:p>
        </p:txBody>
      </p:sp>
      <p:pic>
        <p:nvPicPr>
          <p:cNvPr id="252" name="Google Shape;252;p24"/>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53" name="Google Shape;253;p24"/>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p:nvPr/>
        </p:nvSpPr>
        <p:spPr>
          <a:xfrm>
            <a:off x="620486" y="2057290"/>
            <a:ext cx="8199120" cy="325537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Assessing children from age 7 to 12</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Psychological and social approach</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is ready to be tested after being preliminary observed.</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rules the language he is tested with.</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understands the reason he is tested, the consequences of failure as well of the ones of success.</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His family of origin support him being tested and knowledgeable to the consequences and the sacrifice they will have to give and the support they will have to receive and give.</a:t>
            </a:r>
            <a:endParaRPr sz="1800" b="0" i="0" u="none" strike="noStrike" cap="none">
              <a:solidFill>
                <a:schemeClr val="dk1"/>
              </a:solidFill>
              <a:latin typeface="Calibri"/>
              <a:ea typeface="Calibri"/>
              <a:cs typeface="Calibri"/>
              <a:sym typeface="Calibri"/>
            </a:endParaRPr>
          </a:p>
        </p:txBody>
      </p:sp>
      <p:pic>
        <p:nvPicPr>
          <p:cNvPr id="259" name="Google Shape;259;p25"/>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60" name="Google Shape;260;p25"/>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p:nvPr/>
        </p:nvSpPr>
        <p:spPr>
          <a:xfrm>
            <a:off x="330927" y="1594490"/>
            <a:ext cx="8024948" cy="532453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Calibri"/>
              <a:buAutoNum type="arabicPeriod"/>
            </a:pPr>
            <a:r>
              <a:rPr lang="en-US" sz="2400">
                <a:solidFill>
                  <a:schemeClr val="dk1"/>
                </a:solidFill>
                <a:latin typeface="Times New Roman"/>
                <a:ea typeface="Times New Roman"/>
                <a:cs typeface="Times New Roman"/>
                <a:sym typeface="Times New Roman"/>
              </a:rPr>
              <a:t>Main tools used + practice:</a:t>
            </a:r>
            <a:endParaRPr sz="200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400"/>
              <a:buFont typeface="Calibri"/>
              <a:buAutoNum type="alphaLcPeriod"/>
            </a:pPr>
            <a:r>
              <a:rPr lang="en-US" sz="2400" b="0" i="0" u="none" strike="noStrike" cap="none">
                <a:solidFill>
                  <a:schemeClr val="dk1"/>
                </a:solidFill>
                <a:latin typeface="Times New Roman"/>
                <a:ea typeface="Times New Roman"/>
                <a:cs typeface="Times New Roman"/>
                <a:sym typeface="Times New Roman"/>
              </a:rPr>
              <a:t>Precise tools – WAIS</a:t>
            </a:r>
            <a:endParaRPr/>
          </a:p>
          <a:p>
            <a:pPr marL="1257300" marR="0" lvl="2" indent="-342900" algn="l" rtl="0">
              <a:spcBef>
                <a:spcPts val="0"/>
              </a:spcBef>
              <a:spcAft>
                <a:spcPts val="0"/>
              </a:spcAft>
              <a:buClr>
                <a:schemeClr val="dk1"/>
              </a:buClr>
              <a:buSzPts val="2000"/>
              <a:buFont typeface="Calibri"/>
              <a:buAutoNum type="arabicParenR"/>
            </a:pPr>
            <a:r>
              <a:rPr lang="en-US" sz="2000" b="0" i="0" u="none" strike="noStrike" cap="none">
                <a:solidFill>
                  <a:schemeClr val="dk1"/>
                </a:solidFill>
                <a:latin typeface="Calibri"/>
                <a:ea typeface="Calibri"/>
                <a:cs typeface="Calibri"/>
                <a:sym typeface="Calibri"/>
              </a:rPr>
              <a:t>Verbal </a:t>
            </a:r>
            <a:r>
              <a:rPr lang="en-US" sz="2000" b="0" i="0" u="none" strike="noStrike" cap="none">
                <a:solidFill>
                  <a:schemeClr val="dk1"/>
                </a:solidFill>
                <a:latin typeface="Times New Roman"/>
                <a:ea typeface="Times New Roman"/>
                <a:cs typeface="Times New Roman"/>
                <a:sym typeface="Times New Roman"/>
              </a:rPr>
              <a:t>comprehension – the ability to learn a language, organize information through language, to draw, to define, to deduct, to conclude and create terms.</a:t>
            </a:r>
            <a:endParaRPr sz="1800" b="0" i="0" u="none" strike="noStrike" cap="none">
              <a:solidFill>
                <a:schemeClr val="dk1"/>
              </a:solidFill>
              <a:latin typeface="Times New Roman"/>
              <a:ea typeface="Times New Roman"/>
              <a:cs typeface="Times New Roman"/>
              <a:sym typeface="Times New Roman"/>
            </a:endParaRPr>
          </a:p>
          <a:p>
            <a:pPr marL="1257300" marR="0" lvl="2" indent="-342900" algn="l" rtl="0">
              <a:spcBef>
                <a:spcPts val="0"/>
              </a:spcBef>
              <a:spcAft>
                <a:spcPts val="0"/>
              </a:spcAft>
              <a:buClr>
                <a:schemeClr val="dk1"/>
              </a:buClr>
              <a:buSzPts val="2000"/>
              <a:buFont typeface="Calibri"/>
              <a:buAutoNum type="arabicParenR"/>
            </a:pPr>
            <a:r>
              <a:rPr lang="en-US" sz="2000" b="0" i="0" u="none" strike="noStrike" cap="none">
                <a:solidFill>
                  <a:schemeClr val="dk1"/>
                </a:solidFill>
                <a:latin typeface="Times New Roman"/>
                <a:ea typeface="Times New Roman"/>
                <a:cs typeface="Times New Roman"/>
                <a:sym typeface="Times New Roman"/>
              </a:rPr>
              <a:t>Working memory – attention function, the ability to preserve newly learned information in the STM (Short term memory) through the verbal channel and be able to manipulate it.</a:t>
            </a:r>
            <a:endParaRPr sz="1800" b="0" i="0" u="none" strike="noStrike" cap="none">
              <a:solidFill>
                <a:schemeClr val="dk1"/>
              </a:solidFill>
              <a:latin typeface="Times New Roman"/>
              <a:ea typeface="Times New Roman"/>
              <a:cs typeface="Times New Roman"/>
              <a:sym typeface="Times New Roman"/>
            </a:endParaRPr>
          </a:p>
          <a:p>
            <a:pPr marL="1257300" marR="0" lvl="2" indent="-342900" algn="l" rtl="0">
              <a:spcBef>
                <a:spcPts val="0"/>
              </a:spcBef>
              <a:spcAft>
                <a:spcPts val="0"/>
              </a:spcAft>
              <a:buClr>
                <a:schemeClr val="dk1"/>
              </a:buClr>
              <a:buSzPts val="2000"/>
              <a:buFont typeface="Calibri"/>
              <a:buAutoNum type="arabicParenR"/>
            </a:pPr>
            <a:r>
              <a:rPr lang="en-US" sz="2000" b="0" i="0" u="none" strike="noStrike" cap="none">
                <a:solidFill>
                  <a:schemeClr val="dk1"/>
                </a:solidFill>
                <a:latin typeface="Times New Roman"/>
                <a:ea typeface="Times New Roman"/>
                <a:cs typeface="Times New Roman"/>
                <a:sym typeface="Times New Roman"/>
              </a:rPr>
              <a:t>Perceptual organization – visual perception, spatial organization, analysis, synthesis, learning with minimum verbal arbitration.</a:t>
            </a:r>
            <a:endParaRPr sz="1800" b="0" i="0" u="none" strike="noStrike" cap="none">
              <a:solidFill>
                <a:schemeClr val="dk1"/>
              </a:solidFill>
              <a:latin typeface="Times New Roman"/>
              <a:ea typeface="Times New Roman"/>
              <a:cs typeface="Times New Roman"/>
              <a:sym typeface="Times New Roman"/>
            </a:endParaRPr>
          </a:p>
          <a:p>
            <a:pPr marL="1257300" marR="0" lvl="2" indent="-342900" algn="l" rtl="0">
              <a:spcBef>
                <a:spcPts val="0"/>
              </a:spcBef>
              <a:spcAft>
                <a:spcPts val="0"/>
              </a:spcAft>
              <a:buClr>
                <a:schemeClr val="dk1"/>
              </a:buClr>
              <a:buSzPts val="2000"/>
              <a:buFont typeface="Calibri"/>
              <a:buAutoNum type="arabicParenR"/>
            </a:pPr>
            <a:r>
              <a:rPr lang="en-US" sz="2000" b="0" i="0" u="none" strike="noStrike" cap="none">
                <a:solidFill>
                  <a:schemeClr val="dk1"/>
                </a:solidFill>
                <a:latin typeface="Times New Roman"/>
                <a:ea typeface="Times New Roman"/>
                <a:cs typeface="Times New Roman"/>
                <a:sym typeface="Times New Roman"/>
              </a:rPr>
              <a:t>Processing speed – attention, speed of learning in real-time, how fast the subject internalizes a new rule and activates it.</a:t>
            </a:r>
            <a:endParaRPr sz="1800" b="0" i="0" u="none" strike="noStrike" cap="none">
              <a:solidFill>
                <a:schemeClr val="dk1"/>
              </a:solidFill>
              <a:latin typeface="Times New Roman"/>
              <a:ea typeface="Times New Roman"/>
              <a:cs typeface="Times New Roman"/>
              <a:sym typeface="Times New Roman"/>
            </a:endParaRPr>
          </a:p>
          <a:p>
            <a:pPr marL="800100" marR="0" lvl="1" indent="-215900" algn="l" rtl="0">
              <a:spcBef>
                <a:spcPts val="0"/>
              </a:spcBef>
              <a:spcAft>
                <a:spcPts val="0"/>
              </a:spcAft>
              <a:buClr>
                <a:schemeClr val="dk1"/>
              </a:buClr>
              <a:buSzPts val="2000"/>
              <a:buFont typeface="Calibri"/>
              <a:buNone/>
            </a:pPr>
            <a:endParaRPr sz="2000" b="0" i="0" u="none" strike="noStrike" cap="none">
              <a:solidFill>
                <a:schemeClr val="dk1"/>
              </a:solidFill>
              <a:latin typeface="Times New Roman"/>
              <a:ea typeface="Times New Roman"/>
              <a:cs typeface="Times New Roman"/>
              <a:sym typeface="Times New Roman"/>
            </a:endParaRPr>
          </a:p>
          <a:p>
            <a:pPr marL="457200" marR="0" lvl="1"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b.	Evaluative, non-direct tests:</a:t>
            </a:r>
            <a:endParaRPr/>
          </a:p>
          <a:p>
            <a:pPr marL="914400" marR="0" lvl="2"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1)	TANGRAM</a:t>
            </a:r>
            <a:endParaRPr/>
          </a:p>
          <a:p>
            <a:pPr marL="914400" marR="0" lvl="2"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2)	Evaluative cards </a:t>
            </a:r>
            <a:endParaRPr/>
          </a:p>
        </p:txBody>
      </p:sp>
      <p:pic>
        <p:nvPicPr>
          <p:cNvPr id="266" name="Google Shape;266;p26"/>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67" name="Google Shape;267;p26"/>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7" descr="Wechsler Adult Intelligence Scale subscores and subtests.png"/>
          <p:cNvPicPr preferRelativeResize="0"/>
          <p:nvPr/>
        </p:nvPicPr>
        <p:blipFill rotWithShape="1">
          <a:blip r:embed="rId3">
            <a:alphaModFix/>
          </a:blip>
          <a:srcRect/>
          <a:stretch/>
        </p:blipFill>
        <p:spPr>
          <a:xfrm>
            <a:off x="627018" y="1793784"/>
            <a:ext cx="7576457" cy="4424136"/>
          </a:xfrm>
          <a:prstGeom prst="rect">
            <a:avLst/>
          </a:prstGeom>
          <a:noFill/>
          <a:ln>
            <a:noFill/>
          </a:ln>
        </p:spPr>
      </p:pic>
      <p:pic>
        <p:nvPicPr>
          <p:cNvPr id="273" name="Google Shape;273;p27"/>
          <p:cNvPicPr preferRelativeResize="0"/>
          <p:nvPr/>
        </p:nvPicPr>
        <p:blipFill rotWithShape="1">
          <a:blip r:embed="rId4">
            <a:alphaModFix/>
          </a:blip>
          <a:srcRect/>
          <a:stretch/>
        </p:blipFill>
        <p:spPr>
          <a:xfrm>
            <a:off x="5677354" y="476342"/>
            <a:ext cx="3055710" cy="1030242"/>
          </a:xfrm>
          <a:prstGeom prst="rect">
            <a:avLst/>
          </a:prstGeom>
          <a:noFill/>
          <a:ln>
            <a:noFill/>
          </a:ln>
        </p:spPr>
      </p:pic>
      <p:pic>
        <p:nvPicPr>
          <p:cNvPr id="274" name="Google Shape;274;p27"/>
          <p:cNvPicPr preferRelativeResize="0"/>
          <p:nvPr/>
        </p:nvPicPr>
        <p:blipFill rotWithShape="1">
          <a:blip r:embed="rId5">
            <a:alphaModFix/>
          </a:blip>
          <a:srcRect/>
          <a:stretch/>
        </p:blipFill>
        <p:spPr>
          <a:xfrm>
            <a:off x="244202" y="337821"/>
            <a:ext cx="2829923" cy="135164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p:nvPr/>
        </p:nvSpPr>
        <p:spPr>
          <a:xfrm>
            <a:off x="500743" y="1776359"/>
            <a:ext cx="8142513" cy="431720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Assessing children above12 years old</a:t>
            </a:r>
            <a:endParaRPr sz="18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Psychological and social approach</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is mature enough to be able to cope with frustration while going through longer processes and evaluation.</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is in the process of shaping his future, therefor very attentive to processes that might brighten this future.</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The pupil has relatedly significant life experience and should already develop and autonomous judgement system and internal values.</a:t>
            </a:r>
            <a:endParaRPr sz="18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2.	Main tools + practice</a:t>
            </a:r>
            <a:endParaRPr sz="1800">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Precise – WAIS, Raven</a:t>
            </a:r>
            <a:endParaRPr sz="1800" b="0" i="0" u="none" strike="noStrike" cap="none">
              <a:solidFill>
                <a:schemeClr val="dk1"/>
              </a:solidFill>
              <a:latin typeface="Calibri"/>
              <a:ea typeface="Calibri"/>
              <a:cs typeface="Calibri"/>
              <a:sym typeface="Calibri"/>
            </a:endParaRPr>
          </a:p>
          <a:p>
            <a:pPr marL="800100" marR="0" lvl="1" indent="-342900" algn="l" rtl="0">
              <a:lnSpc>
                <a:spcPct val="115000"/>
              </a:lnSpc>
              <a:spcBef>
                <a:spcPts val="0"/>
              </a:spcBef>
              <a:spcAft>
                <a:spcPts val="0"/>
              </a:spcAft>
              <a:buClr>
                <a:schemeClr val="dk1"/>
              </a:buClr>
              <a:buSzPts val="2000"/>
              <a:buFont typeface="Calibri"/>
              <a:buAutoNum type="alphaLcPeriod"/>
            </a:pPr>
            <a:r>
              <a:rPr lang="en-US" sz="2000" b="0" i="0" u="none" strike="noStrike" cap="none">
                <a:solidFill>
                  <a:schemeClr val="dk1"/>
                </a:solidFill>
                <a:latin typeface="Times New Roman"/>
                <a:ea typeface="Times New Roman"/>
                <a:cs typeface="Times New Roman"/>
                <a:sym typeface="Times New Roman"/>
              </a:rPr>
              <a:t>Evaluative – MMPI, NEO240, cards</a:t>
            </a:r>
            <a:endParaRPr sz="1800" b="0" i="0" u="none" strike="noStrike" cap="none">
              <a:solidFill>
                <a:schemeClr val="dk1"/>
              </a:solidFill>
              <a:latin typeface="Calibri"/>
              <a:ea typeface="Calibri"/>
              <a:cs typeface="Calibri"/>
              <a:sym typeface="Calibri"/>
            </a:endParaRPr>
          </a:p>
        </p:txBody>
      </p:sp>
      <p:pic>
        <p:nvPicPr>
          <p:cNvPr id="280" name="Google Shape;280;p28"/>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81" name="Google Shape;281;p28"/>
          <p:cNvPicPr preferRelativeResize="0"/>
          <p:nvPr/>
        </p:nvPicPr>
        <p:blipFill rotWithShape="1">
          <a:blip r:embed="rId4">
            <a:alphaModFix/>
          </a:blip>
          <a:srcRect/>
          <a:stretch/>
        </p:blipFill>
        <p:spPr>
          <a:xfrm>
            <a:off x="244202" y="337821"/>
            <a:ext cx="2829923" cy="135164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9"/>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87" name="Google Shape;287;p29"/>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288" name="Google Shape;288;p29"/>
          <p:cNvSpPr/>
          <p:nvPr/>
        </p:nvSpPr>
        <p:spPr>
          <a:xfrm>
            <a:off x="600891" y="1628503"/>
            <a:ext cx="7942217"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a:p>
          <a:p>
            <a:pPr marL="0" marR="0" lvl="0" indent="0" algn="ctr" rtl="0">
              <a:spcBef>
                <a:spcPts val="0"/>
              </a:spcBef>
              <a:spcAft>
                <a:spcPts val="0"/>
              </a:spcAft>
              <a:buNone/>
            </a:pPr>
            <a:r>
              <a:rPr lang="en-US" sz="3600">
                <a:solidFill>
                  <a:schemeClr val="dk1"/>
                </a:solidFill>
                <a:latin typeface="Georgia"/>
                <a:ea typeface="Georgia"/>
                <a:cs typeface="Georgia"/>
                <a:sym typeface="Georgia"/>
              </a:rPr>
              <a:t>The characteristics, behaviors and sociability of the gifted child along his maturation period.</a:t>
            </a:r>
            <a:endParaRPr/>
          </a:p>
          <a:p>
            <a:pPr marL="0" marR="0" lvl="0" indent="0" algn="ctr" rtl="0">
              <a:spcBef>
                <a:spcPts val="0"/>
              </a:spcBef>
              <a:spcAft>
                <a:spcPts val="0"/>
              </a:spcAft>
              <a:buNone/>
            </a:pPr>
            <a:endParaRPr sz="3600" b="1">
              <a:solidFill>
                <a:schemeClr val="dk1"/>
              </a:solidFill>
              <a:latin typeface="Georgia"/>
              <a:ea typeface="Georgia"/>
              <a:cs typeface="Georgia"/>
              <a:sym typeface="Georgia"/>
            </a:endParaRPr>
          </a:p>
        </p:txBody>
      </p:sp>
      <p:pic>
        <p:nvPicPr>
          <p:cNvPr id="289" name="Google Shape;289;p29" descr="What is the meaning of the word CHARACTERISTIC? - YouTube"/>
          <p:cNvPicPr preferRelativeResize="0"/>
          <p:nvPr/>
        </p:nvPicPr>
        <p:blipFill rotWithShape="1">
          <a:blip r:embed="rId5">
            <a:alphaModFix/>
          </a:blip>
          <a:srcRect/>
          <a:stretch/>
        </p:blipFill>
        <p:spPr>
          <a:xfrm>
            <a:off x="2743222" y="4200810"/>
            <a:ext cx="3657554" cy="20573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0"/>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295" name="Google Shape;295;p30"/>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296" name="Google Shape;296;p30"/>
          <p:cNvSpPr txBox="1"/>
          <p:nvPr/>
        </p:nvSpPr>
        <p:spPr>
          <a:xfrm>
            <a:off x="552737" y="1793691"/>
            <a:ext cx="8025205"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eorgia"/>
                <a:ea typeface="Georgia"/>
                <a:cs typeface="Georgia"/>
                <a:sym typeface="Georgia"/>
              </a:rPr>
              <a:t>Emotions and emotional development:</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If your child is gifted, you might notice that they have very strong emotions, interests and opinions compared with other children their age. Sometimes gifted children have trouble managing these strong feelings.</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000">
                <a:solidFill>
                  <a:schemeClr val="dk1"/>
                </a:solidFill>
                <a:latin typeface="Georgia"/>
                <a:ea typeface="Georgia"/>
                <a:cs typeface="Georgia"/>
                <a:sym typeface="Georgia"/>
              </a:rPr>
              <a:t> </a:t>
            </a:r>
            <a:endParaRPr/>
          </a:p>
          <a:p>
            <a:pPr marL="0" marR="0" lvl="0" indent="0" algn="l" rtl="0">
              <a:spcBef>
                <a:spcPts val="0"/>
              </a:spcBef>
              <a:spcAft>
                <a:spcPts val="0"/>
              </a:spcAft>
              <a:buNone/>
            </a:pPr>
            <a:r>
              <a:rPr lang="en-US" sz="2000">
                <a:solidFill>
                  <a:schemeClr val="dk1"/>
                </a:solidFill>
                <a:latin typeface="Georgia"/>
                <a:ea typeface="Georgia"/>
                <a:cs typeface="Georgia"/>
                <a:sym typeface="Georgia"/>
              </a:rPr>
              <a:t>For example, a young gifted child might be very upset when their drawing isn’t as ‘good as the one in the book’. A school-age child might worry more than others about friendship troubles or not always getting things ‘right’ in class. Older children might feel anxious about not being able to fix climate change. Or they might be extremely excited about a work of art and not understand why others don’t feel the same way.</a:t>
            </a:r>
            <a:endParaRPr/>
          </a:p>
          <a:p>
            <a:pPr marL="0" marR="0" lvl="0" indent="0" algn="l" rtl="0">
              <a:spcBef>
                <a:spcPts val="0"/>
              </a:spcBef>
              <a:spcAft>
                <a:spcPts val="0"/>
              </a:spcAft>
              <a:buNone/>
            </a:pPr>
            <a:endParaRPr sz="2000">
              <a:solidFill>
                <a:schemeClr val="dk1"/>
              </a:solidFill>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1"/>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02" name="Google Shape;302;p31"/>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03" name="Google Shape;303;p31"/>
          <p:cNvSpPr txBox="1"/>
          <p:nvPr/>
        </p:nvSpPr>
        <p:spPr>
          <a:xfrm>
            <a:off x="559397" y="2072365"/>
            <a:ext cx="8025205"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Georgia"/>
                <a:ea typeface="Georgia"/>
                <a:cs typeface="Georgia"/>
                <a:sym typeface="Georgia"/>
              </a:rPr>
              <a:t>Emotions and emotional development:</a:t>
            </a:r>
            <a:endParaRPr sz="3200">
              <a:solidFill>
                <a:schemeClr val="dk1"/>
              </a:solidFill>
              <a:latin typeface="Georgia"/>
              <a:ea typeface="Georgia"/>
              <a:cs typeface="Georgia"/>
              <a:sym typeface="Georgia"/>
            </a:endParaRPr>
          </a:p>
          <a:p>
            <a:pPr marL="0" marR="0" lvl="0" indent="0" algn="ctr" rtl="0">
              <a:spcBef>
                <a:spcPts val="0"/>
              </a:spcBef>
              <a:spcAft>
                <a:spcPts val="0"/>
              </a:spcAft>
              <a:buNone/>
            </a:pPr>
            <a:endParaRPr sz="3200">
              <a:solidFill>
                <a:schemeClr val="dk1"/>
              </a:solidFill>
              <a:latin typeface="Georgia"/>
              <a:ea typeface="Georgia"/>
              <a:cs typeface="Georgia"/>
              <a:sym typeface="Georgia"/>
            </a:endParaRPr>
          </a:p>
          <a:p>
            <a:pPr marL="0" marR="0" lvl="0" indent="0" algn="ctr" rtl="0">
              <a:spcBef>
                <a:spcPts val="0"/>
              </a:spcBef>
              <a:spcAft>
                <a:spcPts val="0"/>
              </a:spcAft>
              <a:buNone/>
            </a:pPr>
            <a:r>
              <a:rPr lang="en-US" sz="3200">
                <a:solidFill>
                  <a:schemeClr val="dk1"/>
                </a:solidFill>
                <a:latin typeface="Georgia"/>
                <a:ea typeface="Georgia"/>
                <a:cs typeface="Georgia"/>
                <a:sym typeface="Georgia"/>
              </a:rPr>
              <a:t>Strategies for handling strong feelings in gifted children</a:t>
            </a:r>
            <a:endParaRPr sz="3200">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Commitment</a:t>
            </a:r>
            <a:r>
              <a:rPr sz="4400" spc="-140" dirty="0"/>
              <a:t> </a:t>
            </a:r>
            <a:r>
              <a:rPr sz="4400" dirty="0"/>
              <a:t>to</a:t>
            </a:r>
            <a:r>
              <a:rPr sz="4400" spc="-204" dirty="0"/>
              <a:t> </a:t>
            </a:r>
            <a:r>
              <a:rPr sz="4400" dirty="0"/>
              <a:t>the</a:t>
            </a:r>
            <a:r>
              <a:rPr sz="4400" spc="-204" dirty="0"/>
              <a:t> </a:t>
            </a:r>
            <a:r>
              <a:rPr sz="4400" spc="-10" dirty="0"/>
              <a:t>community</a:t>
            </a:r>
            <a:endParaRPr sz="4400"/>
          </a:p>
        </p:txBody>
      </p:sp>
      <p:sp>
        <p:nvSpPr>
          <p:cNvPr id="3" name="object 3"/>
          <p:cNvSpPr txBox="1"/>
          <p:nvPr/>
        </p:nvSpPr>
        <p:spPr>
          <a:xfrm>
            <a:off x="536244" y="1343025"/>
            <a:ext cx="7604759" cy="4317365"/>
          </a:xfrm>
          <a:prstGeom prst="rect">
            <a:avLst/>
          </a:prstGeom>
        </p:spPr>
        <p:txBody>
          <a:bodyPr vert="horz" wrap="square" lIns="0" tIns="11430" rIns="0" bIns="0" rtlCol="0">
            <a:spAutoFit/>
          </a:bodyPr>
          <a:lstStyle/>
          <a:p>
            <a:pPr marL="12700" marR="565785">
              <a:lnSpc>
                <a:spcPct val="100000"/>
              </a:lnSpc>
              <a:spcBef>
                <a:spcPts val="90"/>
              </a:spcBef>
            </a:pPr>
            <a:r>
              <a:rPr sz="3200" spc="-10" dirty="0">
                <a:latin typeface="Times New Roman"/>
                <a:cs typeface="Times New Roman"/>
              </a:rPr>
              <a:t>Atmosphere,</a:t>
            </a:r>
            <a:r>
              <a:rPr sz="3200" spc="-140" dirty="0">
                <a:latin typeface="Times New Roman"/>
                <a:cs typeface="Times New Roman"/>
              </a:rPr>
              <a:t> </a:t>
            </a:r>
            <a:r>
              <a:rPr sz="3200" dirty="0">
                <a:latin typeface="Times New Roman"/>
                <a:cs typeface="Times New Roman"/>
              </a:rPr>
              <a:t>respectful</a:t>
            </a:r>
            <a:r>
              <a:rPr sz="3200" spc="-130" dirty="0">
                <a:latin typeface="Times New Roman"/>
                <a:cs typeface="Times New Roman"/>
              </a:rPr>
              <a:t> </a:t>
            </a:r>
            <a:r>
              <a:rPr sz="3200" spc="-10" dirty="0">
                <a:latin typeface="Times New Roman"/>
                <a:cs typeface="Times New Roman"/>
              </a:rPr>
              <a:t>discourse,</a:t>
            </a:r>
            <a:r>
              <a:rPr sz="3200" spc="-150" dirty="0">
                <a:latin typeface="Times New Roman"/>
                <a:cs typeface="Times New Roman"/>
              </a:rPr>
              <a:t> </a:t>
            </a:r>
            <a:r>
              <a:rPr sz="3200" dirty="0">
                <a:latin typeface="Times New Roman"/>
                <a:cs typeface="Times New Roman"/>
              </a:rPr>
              <a:t>room</a:t>
            </a:r>
            <a:r>
              <a:rPr sz="3200" spc="-160" dirty="0">
                <a:latin typeface="Times New Roman"/>
                <a:cs typeface="Times New Roman"/>
              </a:rPr>
              <a:t> </a:t>
            </a:r>
            <a:r>
              <a:rPr sz="3200" spc="-25" dirty="0">
                <a:latin typeface="Times New Roman"/>
                <a:cs typeface="Times New Roman"/>
              </a:rPr>
              <a:t>for </a:t>
            </a:r>
            <a:r>
              <a:rPr sz="3200" dirty="0">
                <a:latin typeface="Times New Roman"/>
                <a:cs typeface="Times New Roman"/>
              </a:rPr>
              <a:t>various</a:t>
            </a:r>
            <a:r>
              <a:rPr sz="3200" spc="-180" dirty="0">
                <a:latin typeface="Times New Roman"/>
                <a:cs typeface="Times New Roman"/>
              </a:rPr>
              <a:t> </a:t>
            </a:r>
            <a:r>
              <a:rPr sz="3200" spc="-10" dirty="0">
                <a:latin typeface="Times New Roman"/>
                <a:cs typeface="Times New Roman"/>
              </a:rPr>
              <a:t>voices.</a:t>
            </a:r>
            <a:endParaRPr sz="3200">
              <a:latin typeface="Times New Roman"/>
              <a:cs typeface="Times New Roman"/>
            </a:endParaRPr>
          </a:p>
          <a:p>
            <a:pPr>
              <a:lnSpc>
                <a:spcPct val="100000"/>
              </a:lnSpc>
              <a:spcBef>
                <a:spcPts val="1914"/>
              </a:spcBef>
            </a:pPr>
            <a:endParaRPr sz="3200">
              <a:latin typeface="Times New Roman"/>
              <a:cs typeface="Times New Roman"/>
            </a:endParaRPr>
          </a:p>
          <a:p>
            <a:pPr marL="12700" marR="672465">
              <a:lnSpc>
                <a:spcPts val="3790"/>
              </a:lnSpc>
              <a:spcBef>
                <a:spcPts val="5"/>
              </a:spcBef>
            </a:pPr>
            <a:r>
              <a:rPr sz="3200" spc="-10" dirty="0">
                <a:latin typeface="Times New Roman"/>
                <a:cs typeface="Times New Roman"/>
              </a:rPr>
              <a:t>Listening,</a:t>
            </a:r>
            <a:r>
              <a:rPr sz="3200" spc="-165" dirty="0">
                <a:latin typeface="Times New Roman"/>
                <a:cs typeface="Times New Roman"/>
              </a:rPr>
              <a:t> </a:t>
            </a:r>
            <a:r>
              <a:rPr sz="3200" dirty="0">
                <a:latin typeface="Times New Roman"/>
                <a:cs typeface="Times New Roman"/>
              </a:rPr>
              <a:t>responding</a:t>
            </a:r>
            <a:r>
              <a:rPr sz="3200" spc="-110" dirty="0">
                <a:latin typeface="Times New Roman"/>
                <a:cs typeface="Times New Roman"/>
              </a:rPr>
              <a:t> </a:t>
            </a:r>
            <a:r>
              <a:rPr sz="3200" spc="-310" dirty="0">
                <a:latin typeface="Wingdings"/>
                <a:cs typeface="Wingdings"/>
              </a:rPr>
              <a:t></a:t>
            </a:r>
            <a:r>
              <a:rPr sz="3200" spc="-90" dirty="0">
                <a:latin typeface="Times New Roman"/>
                <a:cs typeface="Times New Roman"/>
              </a:rPr>
              <a:t> </a:t>
            </a:r>
            <a:r>
              <a:rPr sz="3200" spc="-10" dirty="0">
                <a:latin typeface="Times New Roman"/>
                <a:cs typeface="Times New Roman"/>
              </a:rPr>
              <a:t>contributes</a:t>
            </a:r>
            <a:r>
              <a:rPr sz="3200" spc="-120" dirty="0">
                <a:latin typeface="Times New Roman"/>
                <a:cs typeface="Times New Roman"/>
              </a:rPr>
              <a:t> </a:t>
            </a:r>
            <a:r>
              <a:rPr sz="3200" dirty="0">
                <a:latin typeface="Times New Roman"/>
                <a:cs typeface="Times New Roman"/>
              </a:rPr>
              <a:t>to</a:t>
            </a:r>
            <a:r>
              <a:rPr sz="3200" spc="-140" dirty="0">
                <a:latin typeface="Times New Roman"/>
                <a:cs typeface="Times New Roman"/>
              </a:rPr>
              <a:t> </a:t>
            </a:r>
            <a:r>
              <a:rPr sz="3200" spc="-25" dirty="0">
                <a:latin typeface="Times New Roman"/>
                <a:cs typeface="Times New Roman"/>
              </a:rPr>
              <a:t>the </a:t>
            </a:r>
            <a:r>
              <a:rPr sz="3200" spc="-10" dirty="0">
                <a:latin typeface="Times New Roman"/>
                <a:cs typeface="Times New Roman"/>
              </a:rPr>
              <a:t>discourse.</a:t>
            </a:r>
            <a:endParaRPr sz="3200">
              <a:latin typeface="Times New Roman"/>
              <a:cs typeface="Times New Roman"/>
            </a:endParaRPr>
          </a:p>
          <a:p>
            <a:pPr>
              <a:lnSpc>
                <a:spcPct val="100000"/>
              </a:lnSpc>
              <a:spcBef>
                <a:spcPts val="1785"/>
              </a:spcBef>
            </a:pPr>
            <a:endParaRPr sz="3200">
              <a:latin typeface="Times New Roman"/>
              <a:cs typeface="Times New Roman"/>
            </a:endParaRPr>
          </a:p>
          <a:p>
            <a:pPr marL="12700" marR="5080">
              <a:lnSpc>
                <a:spcPts val="3790"/>
              </a:lnSpc>
            </a:pPr>
            <a:r>
              <a:rPr sz="3200" dirty="0">
                <a:latin typeface="Times New Roman"/>
                <a:cs typeface="Times New Roman"/>
              </a:rPr>
              <a:t>Asking,</a:t>
            </a:r>
            <a:r>
              <a:rPr sz="3200" spc="-200" dirty="0">
                <a:latin typeface="Times New Roman"/>
                <a:cs typeface="Times New Roman"/>
              </a:rPr>
              <a:t> </a:t>
            </a:r>
            <a:r>
              <a:rPr sz="3200" dirty="0">
                <a:latin typeface="Times New Roman"/>
                <a:cs typeface="Times New Roman"/>
              </a:rPr>
              <a:t>objecting,</a:t>
            </a:r>
            <a:r>
              <a:rPr sz="3200" spc="-185" dirty="0">
                <a:latin typeface="Times New Roman"/>
                <a:cs typeface="Times New Roman"/>
              </a:rPr>
              <a:t> </a:t>
            </a:r>
            <a:r>
              <a:rPr sz="3200" dirty="0">
                <a:latin typeface="Times New Roman"/>
                <a:cs typeface="Times New Roman"/>
              </a:rPr>
              <a:t>explaining</a:t>
            </a:r>
            <a:r>
              <a:rPr sz="3200" spc="-114" dirty="0">
                <a:latin typeface="Times New Roman"/>
                <a:cs typeface="Times New Roman"/>
              </a:rPr>
              <a:t> </a:t>
            </a:r>
            <a:r>
              <a:rPr sz="3200" spc="-310" dirty="0">
                <a:latin typeface="Wingdings"/>
                <a:cs typeface="Wingdings"/>
              </a:rPr>
              <a:t></a:t>
            </a:r>
            <a:r>
              <a:rPr sz="3200" spc="-90" dirty="0">
                <a:latin typeface="Times New Roman"/>
                <a:cs typeface="Times New Roman"/>
              </a:rPr>
              <a:t> </a:t>
            </a:r>
            <a:r>
              <a:rPr sz="3200" spc="-10" dirty="0">
                <a:latin typeface="Times New Roman"/>
                <a:cs typeface="Times New Roman"/>
              </a:rPr>
              <a:t>contributes</a:t>
            </a:r>
            <a:r>
              <a:rPr sz="3200" spc="-160" dirty="0">
                <a:latin typeface="Times New Roman"/>
                <a:cs typeface="Times New Roman"/>
              </a:rPr>
              <a:t> </a:t>
            </a:r>
            <a:r>
              <a:rPr sz="3200" spc="-25" dirty="0">
                <a:latin typeface="Times New Roman"/>
                <a:cs typeface="Times New Roman"/>
              </a:rPr>
              <a:t>to </a:t>
            </a:r>
            <a:r>
              <a:rPr sz="3200" dirty="0">
                <a:latin typeface="Times New Roman"/>
                <a:cs typeface="Times New Roman"/>
              </a:rPr>
              <a:t>the</a:t>
            </a:r>
            <a:r>
              <a:rPr sz="3200" spc="-120" dirty="0">
                <a:latin typeface="Times New Roman"/>
                <a:cs typeface="Times New Roman"/>
              </a:rPr>
              <a:t> </a:t>
            </a:r>
            <a:r>
              <a:rPr sz="3200" spc="-10" dirty="0">
                <a:latin typeface="Times New Roman"/>
                <a:cs typeface="Times New Roman"/>
              </a:rPr>
              <a:t>discourse.</a:t>
            </a:r>
            <a:endParaRPr sz="3200">
              <a:latin typeface="Times New Roman"/>
              <a:cs typeface="Times New Roman"/>
            </a:endParaRP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p:nvPr/>
        </p:nvSpPr>
        <p:spPr>
          <a:xfrm>
            <a:off x="513892" y="6477765"/>
            <a:ext cx="140335" cy="141605"/>
          </a:xfrm>
          <a:prstGeom prst="rect">
            <a:avLst/>
          </a:prstGeom>
        </p:spPr>
        <p:txBody>
          <a:bodyPr vert="horz" wrap="square" lIns="0" tIns="0" rIns="0" bIns="0" rtlCol="0">
            <a:spAutoFit/>
          </a:bodyPr>
          <a:lstStyle/>
          <a:p>
            <a:pPr marL="38100">
              <a:lnSpc>
                <a:spcPts val="960"/>
              </a:lnSpc>
            </a:pPr>
            <a:fld id="{81D60167-4931-47E6-BA6A-407CBD079E47}" type="slidenum">
              <a:rPr sz="900" spc="-50" dirty="0">
                <a:solidFill>
                  <a:srgbClr val="888888"/>
                </a:solidFill>
                <a:latin typeface="Gill Sans MT"/>
                <a:cs typeface="Gill Sans MT"/>
              </a:rPr>
              <a:t>4</a:t>
            </a:fld>
            <a:endParaRPr sz="900">
              <a:latin typeface="Gill Sans MT"/>
              <a:cs typeface="Gill Sans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2"/>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09" name="Google Shape;309;p32"/>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10" name="Google Shape;310;p32"/>
          <p:cNvSpPr txBox="1"/>
          <p:nvPr/>
        </p:nvSpPr>
        <p:spPr>
          <a:xfrm>
            <a:off x="430414" y="1820092"/>
            <a:ext cx="8574249"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eorgia"/>
                <a:ea typeface="Georgia"/>
                <a:cs typeface="Georgia"/>
                <a:sym typeface="Georgia"/>
              </a:rPr>
              <a:t>Social development and skills: gifted children:</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Gifted children can think faster and/or more deeply than other children their age. So, they’re often good at imagining what it’s like to be in somebody else’s situation.</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Sometimes these qualities mean your gifted and talented child gets along well with others. Other times, it might seem like your child doesn’t quite fit in with children their own age.</a:t>
            </a:r>
            <a:endParaRPr/>
          </a:p>
          <a:p>
            <a:pPr marL="0" marR="0" lvl="0" indent="0" algn="l" rtl="0">
              <a:spcBef>
                <a:spcPts val="0"/>
              </a:spcBef>
              <a:spcAft>
                <a:spcPts val="0"/>
              </a:spcAft>
              <a:buNone/>
            </a:pP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Also, you might have noticed that your gifted child prefers to play or be with older children. This is because your child is thinking and feeling at a similar level to older children.</a:t>
            </a:r>
            <a:endParaRPr sz="2400">
              <a:solidFill>
                <a:schemeClr val="dk1"/>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3"/>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16" name="Google Shape;316;p33"/>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17" name="Google Shape;317;p33"/>
          <p:cNvSpPr txBox="1"/>
          <p:nvPr/>
        </p:nvSpPr>
        <p:spPr>
          <a:xfrm>
            <a:off x="559397" y="2072365"/>
            <a:ext cx="8025205"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Georgia"/>
                <a:ea typeface="Georgia"/>
                <a:cs typeface="Georgia"/>
                <a:sym typeface="Georgia"/>
              </a:rPr>
              <a:t>Social development and skills</a:t>
            </a:r>
            <a:endParaRPr/>
          </a:p>
          <a:p>
            <a:pPr marL="0" marR="0" lvl="0" indent="0" algn="ctr" rtl="0">
              <a:spcBef>
                <a:spcPts val="0"/>
              </a:spcBef>
              <a:spcAft>
                <a:spcPts val="0"/>
              </a:spcAft>
              <a:buNone/>
            </a:pPr>
            <a:endParaRPr sz="3200">
              <a:solidFill>
                <a:schemeClr val="dk1"/>
              </a:solidFill>
              <a:latin typeface="Georgia"/>
              <a:ea typeface="Georgia"/>
              <a:cs typeface="Georgia"/>
              <a:sym typeface="Georgia"/>
            </a:endParaRPr>
          </a:p>
          <a:p>
            <a:pPr marL="0" marR="0" lvl="0" indent="0" algn="ctr" rtl="0">
              <a:spcBef>
                <a:spcPts val="0"/>
              </a:spcBef>
              <a:spcAft>
                <a:spcPts val="0"/>
              </a:spcAft>
              <a:buNone/>
            </a:pPr>
            <a:r>
              <a:rPr lang="en-US" sz="3200">
                <a:solidFill>
                  <a:schemeClr val="dk1"/>
                </a:solidFill>
                <a:latin typeface="Georgia"/>
                <a:ea typeface="Georgia"/>
                <a:cs typeface="Georgia"/>
                <a:sym typeface="Georgia"/>
              </a:rPr>
              <a:t>Strategies for helping gifted children get along with others</a:t>
            </a:r>
            <a:endParaRPr/>
          </a:p>
          <a:p>
            <a:pPr marL="0" marR="0" lvl="0" indent="0" algn="ctr" rtl="0">
              <a:spcBef>
                <a:spcPts val="0"/>
              </a:spcBef>
              <a:spcAft>
                <a:spcPts val="0"/>
              </a:spcAft>
              <a:buNone/>
            </a:pPr>
            <a:endParaRPr sz="3200">
              <a:solidFill>
                <a:schemeClr val="dk1"/>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4"/>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23" name="Google Shape;323;p34"/>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24" name="Google Shape;324;p34"/>
          <p:cNvSpPr txBox="1"/>
          <p:nvPr/>
        </p:nvSpPr>
        <p:spPr>
          <a:xfrm>
            <a:off x="555319" y="2051757"/>
            <a:ext cx="834010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eorgia"/>
                <a:ea typeface="Georgia"/>
                <a:cs typeface="Georgia"/>
                <a:sym typeface="Georgia"/>
              </a:rPr>
              <a:t>Behavior: gifted children:</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Like all children, gifted and talented children can behave in challenging ways sometimes. But their challenging behavior can happen for reasons. </a:t>
            </a:r>
            <a:endParaRPr/>
          </a:p>
          <a:p>
            <a:pPr marL="0" marR="0" lvl="0" indent="0" algn="l" rtl="0">
              <a:spcBef>
                <a:spcPts val="0"/>
              </a:spcBef>
              <a:spcAft>
                <a:spcPts val="0"/>
              </a:spcAft>
              <a:buNone/>
            </a:pP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For example, it can happen because they:</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are quick to question family rules and routines</a:t>
            </a:r>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are easily frustrated</a:t>
            </a:r>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need challenging learning opportunities.</a:t>
            </a:r>
            <a:endParaRPr sz="2400">
              <a:solidFill>
                <a:schemeClr val="dk1"/>
              </a:solidFill>
              <a:latin typeface="Georgia"/>
              <a:ea typeface="Georgia"/>
              <a:cs typeface="Georgia"/>
              <a:sym typeface="Georgia"/>
            </a:endParaRPr>
          </a:p>
          <a:p>
            <a:pPr marL="0" marR="0" lvl="0" indent="0" algn="l" rtl="0">
              <a:spcBef>
                <a:spcPts val="0"/>
              </a:spcBef>
              <a:spcAft>
                <a:spcPts val="0"/>
              </a:spcAft>
              <a:buNone/>
            </a:pPr>
            <a:endParaRPr sz="2400">
              <a:solidFill>
                <a:schemeClr val="dk1"/>
              </a:solidFill>
              <a:latin typeface="Georgia"/>
              <a:ea typeface="Georgia"/>
              <a:cs typeface="Georgia"/>
              <a:sym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5"/>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30" name="Google Shape;330;p35"/>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31" name="Google Shape;331;p35"/>
          <p:cNvSpPr txBox="1"/>
          <p:nvPr/>
        </p:nvSpPr>
        <p:spPr>
          <a:xfrm>
            <a:off x="559397" y="2072365"/>
            <a:ext cx="8025205" cy="36625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Georgia"/>
                <a:ea typeface="Georgia"/>
                <a:cs typeface="Georgia"/>
                <a:sym typeface="Georgia"/>
              </a:rPr>
              <a:t>Behavior</a:t>
            </a:r>
            <a:endParaRPr/>
          </a:p>
          <a:p>
            <a:pPr marL="0" marR="0" lvl="0" indent="0" algn="ctr" rtl="0">
              <a:spcBef>
                <a:spcPts val="0"/>
              </a:spcBef>
              <a:spcAft>
                <a:spcPts val="0"/>
              </a:spcAft>
              <a:buNone/>
            </a:pPr>
            <a:endParaRPr sz="3200">
              <a:solidFill>
                <a:schemeClr val="dk1"/>
              </a:solidFill>
              <a:latin typeface="Georgia"/>
              <a:ea typeface="Georgia"/>
              <a:cs typeface="Georgia"/>
              <a:sym typeface="Georgia"/>
            </a:endParaRPr>
          </a:p>
          <a:p>
            <a:pPr marL="0" marR="0" lvl="0" indent="0" algn="ctr" rtl="0">
              <a:spcBef>
                <a:spcPts val="0"/>
              </a:spcBef>
              <a:spcAft>
                <a:spcPts val="0"/>
              </a:spcAft>
              <a:buNone/>
            </a:pPr>
            <a:r>
              <a:rPr lang="en-US" sz="2800">
                <a:solidFill>
                  <a:schemeClr val="dk1"/>
                </a:solidFill>
                <a:latin typeface="Georgia"/>
                <a:ea typeface="Georgia"/>
                <a:cs typeface="Georgia"/>
                <a:sym typeface="Georgia"/>
              </a:rPr>
              <a:t>Strategies for managing family rules and routines</a:t>
            </a:r>
            <a:endParaRPr/>
          </a:p>
          <a:p>
            <a:pPr marL="0" marR="0" lvl="0" indent="0" algn="ctr" rtl="0">
              <a:spcBef>
                <a:spcPts val="0"/>
              </a:spcBef>
              <a:spcAft>
                <a:spcPts val="0"/>
              </a:spcAft>
              <a:buNone/>
            </a:pPr>
            <a:endParaRPr sz="2800">
              <a:solidFill>
                <a:schemeClr val="dk1"/>
              </a:solidFill>
              <a:latin typeface="Georgia"/>
              <a:ea typeface="Georgia"/>
              <a:cs typeface="Georgia"/>
              <a:sym typeface="Georgia"/>
            </a:endParaRPr>
          </a:p>
          <a:p>
            <a:pPr marL="0" marR="0" lvl="0" indent="0" algn="ctr" rtl="0">
              <a:spcBef>
                <a:spcPts val="0"/>
              </a:spcBef>
              <a:spcAft>
                <a:spcPts val="0"/>
              </a:spcAft>
              <a:buNone/>
            </a:pPr>
            <a:r>
              <a:rPr lang="en-US" sz="2800">
                <a:solidFill>
                  <a:schemeClr val="dk1"/>
                </a:solidFill>
                <a:latin typeface="Georgia"/>
                <a:ea typeface="Georgia"/>
                <a:cs typeface="Georgia"/>
                <a:sym typeface="Georgia"/>
              </a:rPr>
              <a:t>Strategies for handling frustration</a:t>
            </a:r>
            <a:endParaRPr/>
          </a:p>
          <a:p>
            <a:pPr marL="0" marR="0" lvl="0" indent="0" algn="ctr" rtl="0">
              <a:spcBef>
                <a:spcPts val="0"/>
              </a:spcBef>
              <a:spcAft>
                <a:spcPts val="0"/>
              </a:spcAft>
              <a:buNone/>
            </a:pPr>
            <a:endParaRPr sz="2800">
              <a:solidFill>
                <a:schemeClr val="dk1"/>
              </a:solidFill>
              <a:latin typeface="Georgia"/>
              <a:ea typeface="Georgia"/>
              <a:cs typeface="Georgia"/>
              <a:sym typeface="Georgia"/>
            </a:endParaRPr>
          </a:p>
          <a:p>
            <a:pPr marL="0" marR="0" lvl="0" indent="0" algn="ctr" rtl="0">
              <a:spcBef>
                <a:spcPts val="0"/>
              </a:spcBef>
              <a:spcAft>
                <a:spcPts val="0"/>
              </a:spcAft>
              <a:buNone/>
            </a:pPr>
            <a:r>
              <a:rPr lang="en-US" sz="2800">
                <a:solidFill>
                  <a:schemeClr val="dk1"/>
                </a:solidFill>
                <a:latin typeface="Georgia"/>
                <a:ea typeface="Georgia"/>
                <a:cs typeface="Georgia"/>
                <a:sym typeface="Georgia"/>
              </a:rPr>
              <a:t>Strategies for finding the right learning opportunities</a:t>
            </a:r>
            <a:endParaRPr sz="2800">
              <a:solidFill>
                <a:schemeClr val="dk1"/>
              </a:solidFill>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36"/>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37" name="Google Shape;337;p36"/>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38" name="Google Shape;338;p36"/>
          <p:cNvSpPr/>
          <p:nvPr/>
        </p:nvSpPr>
        <p:spPr>
          <a:xfrm>
            <a:off x="600891" y="1628503"/>
            <a:ext cx="7942217" cy="3570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Georgia"/>
                <a:ea typeface="Georgia"/>
                <a:cs typeface="Georgia"/>
                <a:sym typeface="Georgia"/>
              </a:rPr>
              <a:t>The gifted arena</a:t>
            </a:r>
            <a:endParaRPr/>
          </a:p>
          <a:p>
            <a:pPr marL="0" marR="0" lvl="0" indent="0" algn="ctr" rtl="0">
              <a:spcBef>
                <a:spcPts val="0"/>
              </a:spcBef>
              <a:spcAft>
                <a:spcPts val="0"/>
              </a:spcAft>
              <a:buNone/>
            </a:pPr>
            <a:r>
              <a:rPr lang="en-US" sz="3200">
                <a:solidFill>
                  <a:schemeClr val="dk1"/>
                </a:solidFill>
                <a:latin typeface="Georgia"/>
                <a:ea typeface="Georgia"/>
                <a:cs typeface="Georgia"/>
                <a:sym typeface="Georgia"/>
              </a:rPr>
              <a:t>What can be expected from the identified gifted child in terms of academic abilities, learning pace, learning difficulties?</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(Based on Dr. Colm O’Reilly Dublin City University)</a:t>
            </a:r>
            <a:endParaRPr/>
          </a:p>
          <a:p>
            <a:pPr marL="0" marR="0" lvl="0" indent="0" algn="ctr" rtl="0">
              <a:spcBef>
                <a:spcPts val="0"/>
              </a:spcBef>
              <a:spcAft>
                <a:spcPts val="0"/>
              </a:spcAft>
              <a:buNone/>
            </a:pPr>
            <a:endParaRPr sz="3200">
              <a:solidFill>
                <a:schemeClr val="dk1"/>
              </a:solidFill>
              <a:latin typeface="Georgia"/>
              <a:ea typeface="Georgia"/>
              <a:cs typeface="Georgia"/>
              <a:sym typeface="Georgia"/>
            </a:endParaRPr>
          </a:p>
          <a:p>
            <a:pPr marL="0" marR="0" lvl="0" indent="0" algn="ctr" rtl="0">
              <a:spcBef>
                <a:spcPts val="0"/>
              </a:spcBef>
              <a:spcAft>
                <a:spcPts val="0"/>
              </a:spcAft>
              <a:buNone/>
            </a:pPr>
            <a:endParaRPr sz="3600" b="1">
              <a:solidFill>
                <a:schemeClr val="dk1"/>
              </a:solidFill>
              <a:latin typeface="Georgia"/>
              <a:ea typeface="Georgia"/>
              <a:cs typeface="Georgia"/>
              <a:sym typeface="Georgia"/>
            </a:endParaRPr>
          </a:p>
        </p:txBody>
      </p:sp>
      <p:pic>
        <p:nvPicPr>
          <p:cNvPr id="339" name="Google Shape;339;p36"/>
          <p:cNvPicPr preferRelativeResize="0"/>
          <p:nvPr/>
        </p:nvPicPr>
        <p:blipFill rotWithShape="1">
          <a:blip r:embed="rId5">
            <a:alphaModFix/>
          </a:blip>
          <a:srcRect/>
          <a:stretch/>
        </p:blipFill>
        <p:spPr>
          <a:xfrm>
            <a:off x="2756262" y="4263298"/>
            <a:ext cx="3631474" cy="21183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7"/>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45" name="Google Shape;345;p37"/>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46" name="Google Shape;346;p37"/>
          <p:cNvSpPr txBox="1"/>
          <p:nvPr/>
        </p:nvSpPr>
        <p:spPr>
          <a:xfrm>
            <a:off x="352232" y="1761923"/>
            <a:ext cx="843953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eorgia"/>
                <a:ea typeface="Georgia"/>
                <a:cs typeface="Georgia"/>
                <a:sym typeface="Georgia"/>
              </a:rPr>
              <a:t>What can be expected -1:</a:t>
            </a:r>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superior reasoning powers and marked ability to handle ideas; can generalize readily from specific facts and can see subtle relationships; has outstanding problem-solving ability.</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persistent intellectual curiosity; asks searching questions; shows exceptional interest in the nature of man and the universe.</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Has a wide range of interests, often of an intellectual kind; develops one or more interests to considerable depth.</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8"/>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52" name="Google Shape;352;p38"/>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53" name="Google Shape;353;p38"/>
          <p:cNvSpPr txBox="1"/>
          <p:nvPr/>
        </p:nvSpPr>
        <p:spPr>
          <a:xfrm>
            <a:off x="352232" y="1892318"/>
            <a:ext cx="843953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eorgia"/>
                <a:ea typeface="Georgia"/>
                <a:cs typeface="Georgia"/>
                <a:sym typeface="Georgia"/>
              </a:rPr>
              <a:t>What can be expected -2:</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Is markedly superior in quality and quantity of written and/or spoken vocabulary; is interested in the subtleties of words and their uses.</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Reads avidly and absorbs books well beyond his or her years.</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Learns quickly and easily and retains what is learned; recalls important details, concepts and principles; comprehends readily.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9"/>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59" name="Google Shape;359;p39"/>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60" name="Google Shape;360;p39"/>
          <p:cNvSpPr txBox="1"/>
          <p:nvPr/>
        </p:nvSpPr>
        <p:spPr>
          <a:xfrm>
            <a:off x="304527" y="2258078"/>
            <a:ext cx="8439536"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eorgia"/>
                <a:ea typeface="Georgia"/>
                <a:cs typeface="Georgia"/>
                <a:sym typeface="Georgia"/>
              </a:rPr>
              <a:t>What can be expected -3:</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insight into arithmetical problems that require careful reasoning and grasps mathematical concepts readily.</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creative ability or imaginative expression in such things as music, art, dance, drama; shows sensitivity and finesse in rhythm, movement, and bodily control.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0"/>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66" name="Google Shape;366;p40"/>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67" name="Google Shape;367;p40"/>
          <p:cNvSpPr txBox="1"/>
          <p:nvPr/>
        </p:nvSpPr>
        <p:spPr>
          <a:xfrm>
            <a:off x="293528" y="1709438"/>
            <a:ext cx="8439536"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eorgia"/>
                <a:ea typeface="Georgia"/>
                <a:cs typeface="Georgia"/>
                <a:sym typeface="Georgia"/>
              </a:rPr>
              <a:t>What can be expected -4:</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Sustains concentration for lengthy periods and shows outstanding responsibility and independence in classroom work.</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Sets realistically high standards for self; is self-critical in evaluating and correcting his or her own efforts.</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initiative and originality in intellectual work; shows flexibility in thinking and considers problems from a number of viewpoints.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41"/>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73" name="Google Shape;373;p41"/>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374" name="Google Shape;374;p41"/>
          <p:cNvSpPr txBox="1"/>
          <p:nvPr/>
        </p:nvSpPr>
        <p:spPr>
          <a:xfrm>
            <a:off x="352232" y="2223244"/>
            <a:ext cx="8439536"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Georgia"/>
                <a:ea typeface="Georgia"/>
                <a:cs typeface="Georgia"/>
                <a:sym typeface="Georgia"/>
              </a:rPr>
              <a:t>What can be expected -5:</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Observes keenly and is responsive to new ideas.</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Shows social poise and an ability to communicate with adults in a mature way.</a:t>
            </a:r>
            <a:endParaRPr sz="2800">
              <a:solidFill>
                <a:schemeClr val="dk1"/>
              </a:solidFill>
              <a:latin typeface="Georgia"/>
              <a:ea typeface="Georgia"/>
              <a:cs typeface="Georgia"/>
              <a:sym typeface="Georgia"/>
            </a:endParaRPr>
          </a:p>
          <a:p>
            <a:pPr marL="285750" marR="0" lvl="0" indent="-285750" algn="l" rtl="0">
              <a:spcBef>
                <a:spcPts val="0"/>
              </a:spcBef>
              <a:spcAft>
                <a:spcPts val="0"/>
              </a:spcAft>
              <a:buClr>
                <a:schemeClr val="dk1"/>
              </a:buClr>
              <a:buSzPts val="2800"/>
              <a:buFont typeface="Noto Sans Symbols"/>
              <a:buChar char="✔"/>
            </a:pPr>
            <a:r>
              <a:rPr lang="en-US" sz="2800">
                <a:solidFill>
                  <a:schemeClr val="dk1"/>
                </a:solidFill>
                <a:latin typeface="Georgia"/>
                <a:ea typeface="Georgia"/>
                <a:cs typeface="Georgia"/>
                <a:sym typeface="Georgia"/>
              </a:rPr>
              <a:t>Gets excitement and pleasure from intellectual challenge; shows an alert and subtle sense of humor.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6675" rIns="0" bIns="0" rtlCol="0">
            <a:spAutoFit/>
          </a:bodyPr>
          <a:lstStyle/>
          <a:p>
            <a:pPr marL="469900" marR="5080" indent="-457200">
              <a:lnSpc>
                <a:spcPts val="3460"/>
              </a:lnSpc>
              <a:spcBef>
                <a:spcPts val="525"/>
              </a:spcBef>
              <a:buFont typeface="Arial"/>
              <a:buChar char="•"/>
              <a:tabLst>
                <a:tab pos="469900" algn="l"/>
              </a:tabLst>
            </a:pPr>
            <a:r>
              <a:rPr dirty="0"/>
              <a:t>Standards</a:t>
            </a:r>
            <a:r>
              <a:rPr spc="-130" dirty="0"/>
              <a:t> </a:t>
            </a:r>
            <a:r>
              <a:rPr dirty="0"/>
              <a:t>of</a:t>
            </a:r>
            <a:r>
              <a:rPr spc="-160" dirty="0"/>
              <a:t> </a:t>
            </a:r>
            <a:r>
              <a:rPr dirty="0"/>
              <a:t>thinking,</a:t>
            </a:r>
            <a:r>
              <a:rPr spc="-160" dirty="0"/>
              <a:t> </a:t>
            </a:r>
            <a:r>
              <a:rPr dirty="0"/>
              <a:t>unlike</a:t>
            </a:r>
            <a:r>
              <a:rPr spc="-160" dirty="0"/>
              <a:t> </a:t>
            </a:r>
            <a:r>
              <a:rPr spc="-10" dirty="0"/>
              <a:t>associations</a:t>
            </a:r>
            <a:r>
              <a:rPr spc="-130" dirty="0"/>
              <a:t> </a:t>
            </a:r>
            <a:r>
              <a:rPr spc="-25" dirty="0"/>
              <a:t>or </a:t>
            </a:r>
            <a:r>
              <a:rPr dirty="0"/>
              <a:t>intuitions,</a:t>
            </a:r>
            <a:r>
              <a:rPr spc="-190" dirty="0"/>
              <a:t> </a:t>
            </a:r>
            <a:r>
              <a:rPr dirty="0"/>
              <a:t>demand</a:t>
            </a:r>
            <a:r>
              <a:rPr spc="-160" dirty="0"/>
              <a:t> </a:t>
            </a:r>
            <a:r>
              <a:rPr spc="-10" dirty="0"/>
              <a:t>precision.</a:t>
            </a:r>
          </a:p>
          <a:p>
            <a:pPr>
              <a:lnSpc>
                <a:spcPct val="100000"/>
              </a:lnSpc>
              <a:spcBef>
                <a:spcPts val="2965"/>
              </a:spcBef>
              <a:buFont typeface="Arial"/>
              <a:buChar char="•"/>
            </a:pPr>
            <a:endParaRPr spc="-10" dirty="0"/>
          </a:p>
          <a:p>
            <a:pPr marL="469900" marR="357505" indent="-457200">
              <a:lnSpc>
                <a:spcPts val="3460"/>
              </a:lnSpc>
              <a:buFont typeface="Arial"/>
              <a:buChar char="•"/>
              <a:tabLst>
                <a:tab pos="469900" algn="l"/>
              </a:tabLst>
            </a:pPr>
            <a:r>
              <a:rPr dirty="0"/>
              <a:t>Ideas</a:t>
            </a:r>
            <a:r>
              <a:rPr spc="-150" dirty="0"/>
              <a:t> </a:t>
            </a:r>
            <a:r>
              <a:rPr dirty="0"/>
              <a:t>are</a:t>
            </a:r>
            <a:r>
              <a:rPr spc="-135" dirty="0"/>
              <a:t> </a:t>
            </a:r>
            <a:r>
              <a:rPr dirty="0"/>
              <a:t>fully</a:t>
            </a:r>
            <a:r>
              <a:rPr spc="-145" dirty="0"/>
              <a:t> </a:t>
            </a:r>
            <a:r>
              <a:rPr dirty="0"/>
              <a:t>and</a:t>
            </a:r>
            <a:r>
              <a:rPr spc="-140" dirty="0"/>
              <a:t> </a:t>
            </a:r>
            <a:r>
              <a:rPr dirty="0"/>
              <a:t>logically</a:t>
            </a:r>
            <a:r>
              <a:rPr spc="-155" dirty="0"/>
              <a:t> </a:t>
            </a:r>
            <a:r>
              <a:rPr dirty="0"/>
              <a:t>presented</a:t>
            </a:r>
            <a:r>
              <a:rPr spc="-140" dirty="0"/>
              <a:t> </a:t>
            </a:r>
            <a:r>
              <a:rPr spc="-25" dirty="0"/>
              <a:t>and </a:t>
            </a:r>
            <a:r>
              <a:rPr spc="-10" dirty="0"/>
              <a:t>explained.</a:t>
            </a:r>
          </a:p>
          <a:p>
            <a:pPr>
              <a:lnSpc>
                <a:spcPct val="100000"/>
              </a:lnSpc>
              <a:spcBef>
                <a:spcPts val="2950"/>
              </a:spcBef>
              <a:buFont typeface="Arial"/>
              <a:buChar char="•"/>
            </a:pPr>
            <a:endParaRPr spc="-10" dirty="0"/>
          </a:p>
          <a:p>
            <a:pPr marL="469900" marR="61594" indent="-457200">
              <a:lnSpc>
                <a:spcPts val="3479"/>
              </a:lnSpc>
              <a:buFont typeface="Arial"/>
              <a:buChar char="•"/>
              <a:tabLst>
                <a:tab pos="469900" algn="l"/>
              </a:tabLst>
            </a:pPr>
            <a:r>
              <a:rPr spc="-10" dirty="0"/>
              <a:t>Argumentative</a:t>
            </a:r>
            <a:r>
              <a:rPr spc="10" dirty="0"/>
              <a:t> </a:t>
            </a:r>
            <a:r>
              <a:rPr dirty="0"/>
              <a:t>activity:</a:t>
            </a:r>
            <a:r>
              <a:rPr spc="-25" dirty="0"/>
              <a:t> </a:t>
            </a:r>
            <a:r>
              <a:rPr dirty="0"/>
              <a:t>the</a:t>
            </a:r>
            <a:r>
              <a:rPr spc="-15" dirty="0"/>
              <a:t> </a:t>
            </a:r>
            <a:r>
              <a:rPr spc="-10" dirty="0"/>
              <a:t>participants </a:t>
            </a:r>
            <a:r>
              <a:rPr dirty="0"/>
              <a:t>"speak"</a:t>
            </a:r>
            <a:r>
              <a:rPr spc="-70" dirty="0"/>
              <a:t> </a:t>
            </a:r>
            <a:r>
              <a:rPr dirty="0"/>
              <a:t>their</a:t>
            </a:r>
            <a:r>
              <a:rPr spc="-70" dirty="0"/>
              <a:t> </a:t>
            </a:r>
            <a:r>
              <a:rPr spc="-10" dirty="0"/>
              <a:t>thinking</a:t>
            </a:r>
            <a:r>
              <a:rPr spc="-135" dirty="0"/>
              <a:t> </a:t>
            </a:r>
            <a:r>
              <a:rPr dirty="0"/>
              <a:t>while</a:t>
            </a:r>
            <a:r>
              <a:rPr spc="-40" dirty="0"/>
              <a:t> </a:t>
            </a:r>
            <a:r>
              <a:rPr spc="-20" dirty="0"/>
              <a:t>self-</a:t>
            </a:r>
            <a:r>
              <a:rPr spc="-10" dirty="0"/>
              <a:t>controlled</a:t>
            </a:r>
            <a:r>
              <a:rPr spc="-10" dirty="0">
                <a:latin typeface="Gill Sans MT"/>
                <a:cs typeface="Gill Sans MT"/>
              </a:rPr>
              <a:t>.</a:t>
            </a: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Commitment</a:t>
            </a:r>
            <a:r>
              <a:rPr spc="-155" dirty="0"/>
              <a:t> </a:t>
            </a:r>
            <a:r>
              <a:rPr dirty="0"/>
              <a:t>to</a:t>
            </a:r>
            <a:r>
              <a:rPr spc="-150" dirty="0"/>
              <a:t> </a:t>
            </a:r>
            <a:r>
              <a:rPr dirty="0"/>
              <a:t>standards</a:t>
            </a:r>
            <a:r>
              <a:rPr spc="-150" dirty="0"/>
              <a:t> </a:t>
            </a:r>
            <a:r>
              <a:rPr dirty="0"/>
              <a:t>of</a:t>
            </a:r>
            <a:r>
              <a:rPr spc="-135" dirty="0"/>
              <a:t> </a:t>
            </a:r>
            <a:r>
              <a:rPr spc="-10" dirty="0"/>
              <a:t>thinking</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a:spLocks noGrp="1"/>
          </p:cNvSpPr>
          <p:nvPr>
            <p:ph type="sldNum" sz="quarter" idx="7"/>
          </p:nvPr>
        </p:nvSpPr>
        <p:spPr>
          <a:xfrm>
            <a:off x="56388" y="6477765"/>
            <a:ext cx="140335" cy="141604"/>
          </a:xfrm>
          <a:prstGeom prst="rect">
            <a:avLst/>
          </a:prstGeom>
        </p:spPr>
        <p:txBody>
          <a:bodyPr vert="horz" wrap="square" lIns="0" tIns="0" rIns="0" bIns="0" rtlCol="0">
            <a:spAutoFit/>
          </a:bodyPr>
          <a:lstStyle>
            <a:defPPr>
              <a:defRPr kern="0"/>
            </a:defPPr>
            <a:lvl1pPr>
              <a:defRPr sz="900" b="0" i="0">
                <a:solidFill>
                  <a:srgbClr val="888888"/>
                </a:solidFill>
                <a:latin typeface="Gill Sans MT"/>
                <a:cs typeface="Gill Sans MT"/>
              </a:defRPr>
            </a:lvl1pPr>
          </a:lstStyle>
          <a:p>
            <a:pPr marL="38100">
              <a:lnSpc>
                <a:spcPts val="960"/>
              </a:lnSpc>
            </a:pPr>
            <a:fld id="{81D60167-4931-47E6-BA6A-407CBD079E47}" type="slidenum">
              <a:rPr lang="en-US" spc="-50" smtClean="0"/>
              <a:pPr marL="38100">
                <a:lnSpc>
                  <a:spcPts val="960"/>
                </a:lnSpc>
              </a:pPr>
              <a:t>5</a:t>
            </a:fld>
            <a:endParaRPr spc="-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2"/>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80" name="Google Shape;380;p42"/>
          <p:cNvPicPr preferRelativeResize="0"/>
          <p:nvPr/>
        </p:nvPicPr>
        <p:blipFill rotWithShape="1">
          <a:blip r:embed="rId4">
            <a:alphaModFix/>
          </a:blip>
          <a:srcRect/>
          <a:stretch/>
        </p:blipFill>
        <p:spPr>
          <a:xfrm>
            <a:off x="244202" y="337821"/>
            <a:ext cx="2829923" cy="1351642"/>
          </a:xfrm>
          <a:prstGeom prst="rect">
            <a:avLst/>
          </a:prstGeom>
          <a:noFill/>
          <a:ln>
            <a:noFill/>
          </a:ln>
        </p:spPr>
      </p:pic>
      <p:pic>
        <p:nvPicPr>
          <p:cNvPr id="381" name="Google Shape;381;p42" descr="Let's Summarize Branding by JULIANN BROWN at Coroflot.com"/>
          <p:cNvPicPr preferRelativeResize="0"/>
          <p:nvPr/>
        </p:nvPicPr>
        <p:blipFill rotWithShape="1">
          <a:blip r:embed="rId5">
            <a:alphaModFix/>
          </a:blip>
          <a:srcRect t="34032" b="37015"/>
          <a:stretch/>
        </p:blipFill>
        <p:spPr>
          <a:xfrm>
            <a:off x="437337" y="2124891"/>
            <a:ext cx="8436684" cy="31612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34066"/>
            <a:ext cx="534944" cy="214414"/>
          </a:xfrm>
          <a:prstGeom prst="rect">
            <a:avLst/>
          </a:prstGeom>
        </p:spPr>
      </p:pic>
      <p:pic>
        <p:nvPicPr>
          <p:cNvPr id="4" name="object 4"/>
          <p:cNvPicPr/>
          <p:nvPr/>
        </p:nvPicPr>
        <p:blipFill>
          <a:blip r:embed="rId3" cstate="print"/>
          <a:stretch>
            <a:fillRect/>
          </a:stretch>
        </p:blipFill>
        <p:spPr>
          <a:xfrm>
            <a:off x="5269247" y="5110379"/>
            <a:ext cx="922925" cy="863530"/>
          </a:xfrm>
          <a:prstGeom prst="rect">
            <a:avLst/>
          </a:prstGeom>
        </p:spPr>
      </p:pic>
      <p:sp>
        <p:nvSpPr>
          <p:cNvPr id="7" name="object 7"/>
          <p:cNvSpPr/>
          <p:nvPr/>
        </p:nvSpPr>
        <p:spPr>
          <a:xfrm>
            <a:off x="4663760"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72578" y="874969"/>
            <a:ext cx="0" cy="1363048"/>
          </a:xfrm>
          <a:custGeom>
            <a:avLst/>
            <a:gdLst/>
            <a:ahLst/>
            <a:cxnLst/>
            <a:rect l="l" t="t" r="r" b="b"/>
            <a:pathLst>
              <a:path h="2125345">
                <a:moveTo>
                  <a:pt x="0" y="212503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0821" y="460812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972382" y="5122128"/>
            <a:ext cx="0" cy="784353"/>
          </a:xfrm>
          <a:custGeom>
            <a:avLst/>
            <a:gdLst/>
            <a:ahLst/>
            <a:cxnLst/>
            <a:rect l="l" t="t" r="r" b="b"/>
            <a:pathLst>
              <a:path h="1223009">
                <a:moveTo>
                  <a:pt x="0" y="1222812"/>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5266307" y="5389412"/>
            <a:ext cx="0" cy="452449"/>
          </a:xfrm>
          <a:custGeom>
            <a:avLst/>
            <a:gdLst/>
            <a:ahLst/>
            <a:cxnLst/>
            <a:rect l="l" t="t" r="r" b="b"/>
            <a:pathLst>
              <a:path h="705484">
                <a:moveTo>
                  <a:pt x="0" y="705292"/>
                </a:moveTo>
                <a:lnTo>
                  <a:pt x="0" y="0"/>
                </a:lnTo>
              </a:path>
            </a:pathLst>
          </a:custGeom>
          <a:ln w="13749">
            <a:solidFill>
              <a:srgbClr val="000000"/>
            </a:solidFill>
          </a:ln>
        </p:spPr>
        <p:txBody>
          <a:bodyPr wrap="square" lIns="0" tIns="0" rIns="0" bIns="0" rtlCol="0"/>
          <a:lstStyle/>
          <a:p>
            <a:endParaRPr sz="898"/>
          </a:p>
        </p:txBody>
      </p:sp>
      <p:sp>
        <p:nvSpPr>
          <p:cNvPr id="12" name="object 12"/>
          <p:cNvSpPr/>
          <p:nvPr/>
        </p:nvSpPr>
        <p:spPr>
          <a:xfrm>
            <a:off x="6480218" y="274595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6486096" y="88965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4" name="object 14"/>
          <p:cNvSpPr/>
          <p:nvPr/>
        </p:nvSpPr>
        <p:spPr>
          <a:xfrm>
            <a:off x="6474339" y="4616934"/>
            <a:ext cx="0" cy="1342686"/>
          </a:xfrm>
          <a:custGeom>
            <a:avLst/>
            <a:gdLst/>
            <a:ahLst/>
            <a:cxnLst/>
            <a:rect l="l" t="t" r="r" b="b"/>
            <a:pathLst>
              <a:path h="2093595">
                <a:moveTo>
                  <a:pt x="0" y="2092978"/>
                </a:moveTo>
                <a:lnTo>
                  <a:pt x="0" y="0"/>
                </a:lnTo>
              </a:path>
            </a:pathLst>
          </a:custGeom>
          <a:ln w="9166">
            <a:solidFill>
              <a:srgbClr val="000000"/>
            </a:solidFill>
          </a:ln>
        </p:spPr>
        <p:txBody>
          <a:bodyPr wrap="square" lIns="0" tIns="0" rIns="0" bIns="0" rtlCol="0"/>
          <a:lstStyle/>
          <a:p>
            <a:endParaRPr sz="898"/>
          </a:p>
        </p:txBody>
      </p:sp>
      <p:sp>
        <p:nvSpPr>
          <p:cNvPr id="15" name="object 15"/>
          <p:cNvSpPr/>
          <p:nvPr/>
        </p:nvSpPr>
        <p:spPr>
          <a:xfrm>
            <a:off x="4672578" y="88965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30" y="106588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1271488"/>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62130" y="1468279"/>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30" y="166213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30" y="185011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2130" y="204102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66700" y="224075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223488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4663761" y="274595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29" y="2930993"/>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26" name="object 26"/>
          <p:cNvSpPr/>
          <p:nvPr/>
        </p:nvSpPr>
        <p:spPr>
          <a:xfrm>
            <a:off x="2656251" y="3121910"/>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6251" y="3318701"/>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56251" y="3512554"/>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53312" y="3706409"/>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53312" y="3894388"/>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2004" y="409411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3312" y="408824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4657882" y="461693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479610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498408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972382" y="5128003"/>
            <a:ext cx="300139" cy="0"/>
          </a:xfrm>
          <a:custGeom>
            <a:avLst/>
            <a:gdLst/>
            <a:ahLst/>
            <a:cxnLst/>
            <a:rect l="l" t="t" r="r" b="b"/>
            <a:pathLst>
              <a:path w="467995">
                <a:moveTo>
                  <a:pt x="0" y="0"/>
                </a:moveTo>
                <a:lnTo>
                  <a:pt x="467471" y="0"/>
                </a:lnTo>
              </a:path>
            </a:pathLst>
          </a:custGeom>
          <a:ln w="18319">
            <a:solidFill>
              <a:srgbClr val="000000"/>
            </a:solidFill>
          </a:ln>
        </p:spPr>
        <p:txBody>
          <a:bodyPr wrap="square" lIns="0" tIns="0" rIns="0" bIns="0" rtlCol="0"/>
          <a:lstStyle/>
          <a:p>
            <a:endParaRPr sz="898"/>
          </a:p>
        </p:txBody>
      </p:sp>
      <p:sp>
        <p:nvSpPr>
          <p:cNvPr id="37" name="object 37"/>
          <p:cNvSpPr/>
          <p:nvPr/>
        </p:nvSpPr>
        <p:spPr>
          <a:xfrm>
            <a:off x="2653312" y="518380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3312" y="5374726"/>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9" name="object 39"/>
          <p:cNvSpPr/>
          <p:nvPr/>
        </p:nvSpPr>
        <p:spPr>
          <a:xfrm>
            <a:off x="2653312" y="556564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2656251" y="5756559"/>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41" name="object 41"/>
          <p:cNvSpPr/>
          <p:nvPr/>
        </p:nvSpPr>
        <p:spPr>
          <a:xfrm>
            <a:off x="4966503" y="5865234"/>
            <a:ext cx="884943" cy="0"/>
          </a:xfrm>
          <a:custGeom>
            <a:avLst/>
            <a:gdLst/>
            <a:ahLst/>
            <a:cxnLst/>
            <a:rect l="l" t="t" r="r" b="b"/>
            <a:pathLst>
              <a:path w="1379854">
                <a:moveTo>
                  <a:pt x="0" y="0"/>
                </a:moveTo>
                <a:lnTo>
                  <a:pt x="1379499" y="0"/>
                </a:lnTo>
              </a:path>
            </a:pathLst>
          </a:custGeom>
          <a:ln w="68697">
            <a:solidFill>
              <a:srgbClr val="000000"/>
            </a:solidFill>
          </a:ln>
        </p:spPr>
        <p:txBody>
          <a:bodyPr wrap="square" lIns="0" tIns="0" rIns="0" bIns="0" rtlCol="0"/>
          <a:lstStyle/>
          <a:p>
            <a:endParaRPr sz="898"/>
          </a:p>
        </p:txBody>
      </p:sp>
      <p:sp>
        <p:nvSpPr>
          <p:cNvPr id="42" name="object 42"/>
          <p:cNvSpPr/>
          <p:nvPr/>
        </p:nvSpPr>
        <p:spPr>
          <a:xfrm>
            <a:off x="4649064" y="5953350"/>
            <a:ext cx="1205444" cy="0"/>
          </a:xfrm>
          <a:custGeom>
            <a:avLst/>
            <a:gdLst/>
            <a:ahLst/>
            <a:cxnLst/>
            <a:rect l="l" t="t" r="r" b="b"/>
            <a:pathLst>
              <a:path w="1879600">
                <a:moveTo>
                  <a:pt x="0" y="0"/>
                </a:moveTo>
                <a:lnTo>
                  <a:pt x="1879052" y="0"/>
                </a:lnTo>
              </a:path>
            </a:pathLst>
          </a:custGeom>
          <a:ln w="9159">
            <a:solidFill>
              <a:srgbClr val="000000"/>
            </a:solidFill>
          </a:ln>
        </p:spPr>
        <p:txBody>
          <a:bodyPr wrap="square" lIns="0" tIns="0" rIns="0" bIns="0" rtlCol="0"/>
          <a:lstStyle/>
          <a:p>
            <a:endParaRPr sz="898"/>
          </a:p>
        </p:txBody>
      </p:sp>
      <p:sp>
        <p:nvSpPr>
          <p:cNvPr id="43" name="object 43"/>
          <p:cNvSpPr/>
          <p:nvPr/>
        </p:nvSpPr>
        <p:spPr>
          <a:xfrm>
            <a:off x="2656251" y="5950413"/>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44" name="object 44"/>
          <p:cNvSpPr txBox="1"/>
          <p:nvPr/>
        </p:nvSpPr>
        <p:spPr>
          <a:xfrm>
            <a:off x="4886616" y="984637"/>
            <a:ext cx="409281" cy="200585"/>
          </a:xfrm>
          <a:prstGeom prst="rect">
            <a:avLst/>
          </a:prstGeom>
        </p:spPr>
        <p:txBody>
          <a:bodyPr vert="horz" wrap="square" lIns="0" tIns="8145" rIns="0" bIns="0" rtlCol="0">
            <a:spAutoFit/>
          </a:bodyPr>
          <a:lstStyle/>
          <a:p>
            <a:pPr marL="24434">
              <a:lnSpc>
                <a:spcPts val="1004"/>
              </a:lnSpc>
              <a:spcBef>
                <a:spcPts val="64"/>
              </a:spcBef>
            </a:pPr>
            <a:r>
              <a:rPr sz="1347" b="1" spc="-1034" baseline="17857" dirty="0">
                <a:solidFill>
                  <a:srgbClr val="386E93"/>
                </a:solidFill>
              </a:rPr>
              <a:t>G</a:t>
            </a:r>
            <a:r>
              <a:rPr sz="577" spc="-3" dirty="0">
                <a:solidFill>
                  <a:srgbClr val="62808C"/>
                </a:solidFill>
                <a:latin typeface="Times New Roman"/>
                <a:cs typeface="Times New Roman"/>
              </a:rPr>
              <a:t>,,,</a:t>
            </a:r>
            <a:r>
              <a:rPr sz="577" spc="-128" dirty="0">
                <a:solidFill>
                  <a:srgbClr val="62808C"/>
                </a:solidFill>
                <a:latin typeface="Times New Roman"/>
                <a:cs typeface="Times New Roman"/>
              </a:rPr>
              <a:t>,</a:t>
            </a:r>
            <a:r>
              <a:rPr sz="1347" b="1" spc="-712" baseline="17857" dirty="0">
                <a:solidFill>
                  <a:srgbClr val="386E93"/>
                </a:solidFill>
              </a:rPr>
              <a:t>A</a:t>
            </a:r>
            <a:r>
              <a:rPr sz="577" spc="-3" dirty="0">
                <a:solidFill>
                  <a:srgbClr val="62808C"/>
                </a:solidFill>
                <a:latin typeface="Times New Roman"/>
                <a:cs typeface="Times New Roman"/>
              </a:rPr>
              <a:t>,.</a:t>
            </a:r>
            <a:r>
              <a:rPr sz="577" spc="-125" dirty="0">
                <a:solidFill>
                  <a:srgbClr val="62808C"/>
                </a:solidFill>
                <a:latin typeface="Times New Roman"/>
                <a:cs typeface="Times New Roman"/>
              </a:rPr>
              <a:t>.</a:t>
            </a:r>
            <a:r>
              <a:rPr sz="1347" b="1" spc="-568" baseline="17857" dirty="0">
                <a:solidFill>
                  <a:srgbClr val="386E93"/>
                </a:solidFill>
              </a:rPr>
              <a:t>T</a:t>
            </a:r>
            <a:r>
              <a:rPr sz="577" spc="-3" dirty="0">
                <a:solidFill>
                  <a:srgbClr val="62808C"/>
                </a:solidFill>
                <a:latin typeface="Times New Roman"/>
                <a:cs typeface="Times New Roman"/>
              </a:rPr>
              <a:t>,</a:t>
            </a:r>
            <a:r>
              <a:rPr sz="577" spc="-48" dirty="0">
                <a:solidFill>
                  <a:srgbClr val="62808C"/>
                </a:solidFill>
                <a:latin typeface="Times New Roman"/>
                <a:cs typeface="Times New Roman"/>
              </a:rPr>
              <a:t>,</a:t>
            </a:r>
            <a:r>
              <a:rPr sz="1347" b="1" spc="-827" baseline="17857" dirty="0">
                <a:solidFill>
                  <a:srgbClr val="386E93"/>
                </a:solidFill>
              </a:rPr>
              <a:t>E</a:t>
            </a:r>
            <a:r>
              <a:rPr sz="577" spc="-3" dirty="0">
                <a:solidFill>
                  <a:srgbClr val="62808C"/>
                </a:solidFill>
                <a:latin typeface="Times New Roman"/>
                <a:cs typeface="Times New Roman"/>
              </a:rPr>
              <a:t>_</a:t>
            </a:r>
            <a:endParaRPr sz="577">
              <a:latin typeface="Times New Roman"/>
              <a:cs typeface="Times New Roman"/>
            </a:endParaRPr>
          </a:p>
          <a:p>
            <a:pPr marL="168184">
              <a:lnSpc>
                <a:spcPts val="234"/>
              </a:lnSpc>
            </a:pPr>
            <a:r>
              <a:rPr sz="289" b="1" spc="-6" dirty="0">
                <a:solidFill>
                  <a:srgbClr val="7291A5"/>
                </a:solidFill>
              </a:rPr>
              <a:t>rosur,onGlmlt</a:t>
            </a:r>
            <a:endParaRPr sz="289"/>
          </a:p>
          <a:p>
            <a:pPr marL="29320">
              <a:lnSpc>
                <a:spcPts val="266"/>
              </a:lnSpc>
            </a:pPr>
            <a:r>
              <a:rPr sz="224" b="1" spc="-6" dirty="0">
                <a:solidFill>
                  <a:srgbClr val="7291A5"/>
                </a:solidFill>
                <a:latin typeface="Times New Roman"/>
                <a:cs typeface="Times New Roman"/>
              </a:rPr>
              <a:t>AND</a:t>
            </a:r>
            <a:r>
              <a:rPr sz="224" b="1" spc="-6" dirty="0">
                <a:solidFill>
                  <a:srgbClr val="62808C"/>
                </a:solidFill>
                <a:latin typeface="Times New Roman"/>
                <a:cs typeface="Times New Roman"/>
              </a:rPr>
              <a:t>TMOITTD</a:t>
            </a:r>
            <a:r>
              <a:rPr sz="257" b="1" spc="-6" dirty="0">
                <a:solidFill>
                  <a:srgbClr val="7291A5"/>
                </a:solidFill>
                <a:latin typeface="Times New Roman"/>
                <a:cs typeface="Times New Roman"/>
              </a:rPr>
              <a:t>m.lXmt</a:t>
            </a:r>
            <a:endParaRPr sz="257">
              <a:latin typeface="Times New Roman"/>
              <a:cs typeface="Times New Roman"/>
            </a:endParaRPr>
          </a:p>
        </p:txBody>
      </p:sp>
      <p:sp>
        <p:nvSpPr>
          <p:cNvPr id="45" name="object 45"/>
          <p:cNvSpPr txBox="1"/>
          <p:nvPr/>
        </p:nvSpPr>
        <p:spPr>
          <a:xfrm>
            <a:off x="5782190" y="1005361"/>
            <a:ext cx="605166" cy="145489"/>
          </a:xfrm>
          <a:prstGeom prst="rect">
            <a:avLst/>
          </a:prstGeom>
        </p:spPr>
        <p:txBody>
          <a:bodyPr vert="horz" wrap="square" lIns="0" tIns="0" rIns="0" bIns="0" rtlCol="0">
            <a:spAutoFit/>
          </a:bodyPr>
          <a:lstStyle/>
          <a:p>
            <a:pPr marL="8145">
              <a:lnSpc>
                <a:spcPts val="843"/>
              </a:lnSpc>
            </a:pPr>
            <a:r>
              <a:rPr sz="2822" spc="-99" dirty="0">
                <a:solidFill>
                  <a:srgbClr val="156EBC"/>
                </a:solidFill>
              </a:rPr>
              <a:t>■</a:t>
            </a:r>
            <a:r>
              <a:rPr sz="481" spc="-3" dirty="0">
                <a:solidFill>
                  <a:srgbClr val="42697B"/>
                </a:solidFill>
              </a:rPr>
              <a:t>Funde</a:t>
            </a:r>
            <a:r>
              <a:rPr sz="481" spc="29" dirty="0">
                <a:solidFill>
                  <a:srgbClr val="42697B"/>
                </a:solidFill>
              </a:rPr>
              <a:t>d</a:t>
            </a:r>
            <a:r>
              <a:rPr sz="481" spc="3" dirty="0">
                <a:solidFill>
                  <a:srgbClr val="42697B"/>
                </a:solidFill>
              </a:rPr>
              <a:t>by</a:t>
            </a:r>
            <a:endParaRPr sz="481"/>
          </a:p>
          <a:p>
            <a:pPr marL="223567">
              <a:lnSpc>
                <a:spcPts val="308"/>
              </a:lnSpc>
            </a:pPr>
            <a:r>
              <a:rPr sz="481" spc="-80" dirty="0">
                <a:solidFill>
                  <a:srgbClr val="42697B"/>
                </a:solidFill>
              </a:rPr>
              <a:t>theEuropean</a:t>
            </a:r>
            <a:r>
              <a:rPr sz="481" spc="-6" dirty="0">
                <a:solidFill>
                  <a:srgbClr val="42697B"/>
                </a:solidFill>
              </a:rPr>
              <a:t> </a:t>
            </a:r>
            <a:r>
              <a:rPr sz="481" spc="-55" dirty="0">
                <a:solidFill>
                  <a:srgbClr val="42697B"/>
                </a:solidFill>
              </a:rPr>
              <a:t>Union</a:t>
            </a:r>
            <a:endParaRPr sz="481"/>
          </a:p>
        </p:txBody>
      </p:sp>
      <p:sp>
        <p:nvSpPr>
          <p:cNvPr id="46" name="object 46"/>
          <p:cNvSpPr txBox="1"/>
          <p:nvPr/>
        </p:nvSpPr>
        <p:spPr>
          <a:xfrm>
            <a:off x="4707413" y="1226756"/>
            <a:ext cx="1790655" cy="3086042"/>
          </a:xfrm>
          <a:prstGeom prst="rect">
            <a:avLst/>
          </a:prstGeom>
        </p:spPr>
        <p:txBody>
          <a:bodyPr vert="horz" wrap="square" lIns="0" tIns="32580" rIns="0" bIns="0" rtlCol="0">
            <a:spAutoFit/>
          </a:bodyPr>
          <a:lstStyle/>
          <a:p>
            <a:pPr marR="35428" algn="ctr">
              <a:spcBef>
                <a:spcPts val="257"/>
              </a:spcBef>
            </a:pPr>
            <a:r>
              <a:rPr sz="834" spc="-35" dirty="0">
                <a:solidFill>
                  <a:srgbClr val="2A2A2A"/>
                </a:solidFill>
                <a:latin typeface="Times New Roman"/>
                <a:cs typeface="Times New Roman"/>
              </a:rPr>
              <a:t>GATE</a:t>
            </a:r>
            <a:r>
              <a:rPr sz="834" spc="122" dirty="0">
                <a:solidFill>
                  <a:srgbClr val="2A2A2A"/>
                </a:solidFill>
                <a:latin typeface="Times New Roman"/>
                <a:cs typeface="Times New Roman"/>
              </a:rPr>
              <a:t> </a:t>
            </a:r>
            <a:r>
              <a:rPr sz="834" dirty="0">
                <a:solidFill>
                  <a:srgbClr val="2A2A2A"/>
                </a:solidFill>
                <a:latin typeface="Times New Roman"/>
                <a:cs typeface="Times New Roman"/>
              </a:rPr>
              <a:t>dissemination</a:t>
            </a:r>
            <a:r>
              <a:rPr sz="834" spc="196" dirty="0">
                <a:solidFill>
                  <a:srgbClr val="2A2A2A"/>
                </a:solidFill>
                <a:latin typeface="Times New Roman"/>
                <a:cs typeface="Times New Roman"/>
              </a:rPr>
              <a:t> </a:t>
            </a:r>
            <a:r>
              <a:rPr sz="834" spc="-6" dirty="0">
                <a:solidFill>
                  <a:srgbClr val="2A2A2A"/>
                </a:solidFill>
                <a:latin typeface="Times New Roman"/>
                <a:cs typeface="Times New Roman"/>
              </a:rPr>
              <a:t>workshop</a:t>
            </a:r>
            <a:endParaRPr sz="834" dirty="0">
              <a:latin typeface="Times New Roman"/>
              <a:cs typeface="Times New Roman"/>
            </a:endParaRPr>
          </a:p>
          <a:p>
            <a:pPr marR="31356" algn="ctr">
              <a:lnSpc>
                <a:spcPts val="667"/>
              </a:lnSpc>
              <a:spcBef>
                <a:spcPts val="135"/>
              </a:spcBef>
            </a:pPr>
            <a:r>
              <a:rPr sz="577" dirty="0">
                <a:solidFill>
                  <a:srgbClr val="2A2A2A"/>
                </a:solidFill>
                <a:latin typeface="Times New Roman"/>
                <a:cs typeface="Times New Roman"/>
              </a:rPr>
              <a:t>October</a:t>
            </a:r>
            <a:r>
              <a:rPr sz="577" spc="45" dirty="0">
                <a:solidFill>
                  <a:srgbClr val="2A2A2A"/>
                </a:solidFill>
                <a:latin typeface="Times New Roman"/>
                <a:cs typeface="Times New Roman"/>
              </a:rPr>
              <a:t> </a:t>
            </a:r>
            <a:r>
              <a:rPr sz="449" spc="51" dirty="0">
                <a:solidFill>
                  <a:srgbClr val="2A2A2A"/>
                </a:solidFill>
                <a:latin typeface="Times New Roman"/>
                <a:cs typeface="Times New Roman"/>
              </a:rPr>
              <a:t>17-</a:t>
            </a:r>
            <a:r>
              <a:rPr sz="449" spc="48" dirty="0">
                <a:solidFill>
                  <a:srgbClr val="2A2A2A"/>
                </a:solidFill>
                <a:latin typeface="Times New Roman"/>
                <a:cs typeface="Times New Roman"/>
              </a:rPr>
              <a:t>21, </a:t>
            </a:r>
            <a:r>
              <a:rPr sz="449" spc="77" dirty="0">
                <a:solidFill>
                  <a:srgbClr val="2A2A2A"/>
                </a:solidFill>
                <a:latin typeface="Times New Roman"/>
                <a:cs typeface="Times New Roman"/>
              </a:rPr>
              <a:t>2022</a:t>
            </a:r>
            <a:endParaRPr sz="449" dirty="0">
              <a:latin typeface="Times New Roman"/>
              <a:cs typeface="Times New Roman"/>
            </a:endParaRPr>
          </a:p>
          <a:p>
            <a:pPr marR="35836" algn="ctr">
              <a:lnSpc>
                <a:spcPts val="705"/>
              </a:lnSpc>
            </a:pPr>
            <a:r>
              <a:rPr sz="609" spc="-32" dirty="0">
                <a:solidFill>
                  <a:srgbClr val="2A2A2A"/>
                </a:solidFill>
                <a:latin typeface="Times New Roman"/>
                <a:cs typeface="Times New Roman"/>
              </a:rPr>
              <a:t>Kaw1as</a:t>
            </a:r>
            <a:r>
              <a:rPr sz="609" spc="19" dirty="0">
                <a:solidFill>
                  <a:srgbClr val="2A2A2A"/>
                </a:solidFill>
                <a:latin typeface="Times New Roman"/>
                <a:cs typeface="Times New Roman"/>
              </a:rPr>
              <a:t> </a:t>
            </a:r>
            <a:r>
              <a:rPr sz="609" spc="-6" dirty="0">
                <a:solidFill>
                  <a:srgbClr val="2A2A2A"/>
                </a:solidFill>
                <a:latin typeface="Times New Roman"/>
                <a:cs typeface="Times New Roman"/>
              </a:rPr>
              <a:t>Lithuania</a:t>
            </a:r>
            <a:endParaRPr sz="609" dirty="0">
              <a:latin typeface="Times New Roman"/>
              <a:cs typeface="Times New Roman"/>
            </a:endParaRPr>
          </a:p>
          <a:p>
            <a:pPr>
              <a:lnSpc>
                <a:spcPct val="100000"/>
              </a:lnSpc>
            </a:pPr>
            <a:endParaRPr sz="609" dirty="0">
              <a:latin typeface="Times New Roman"/>
              <a:cs typeface="Times New Roman"/>
            </a:endParaRPr>
          </a:p>
          <a:p>
            <a:pPr>
              <a:spcBef>
                <a:spcPts val="90"/>
              </a:spcBef>
            </a:pPr>
            <a:endParaRPr sz="609" dirty="0">
              <a:latin typeface="Times New Roman"/>
              <a:cs typeface="Times New Roman"/>
            </a:endParaRPr>
          </a:p>
          <a:p>
            <a:pPr marR="35021" algn="ctr">
              <a:lnSpc>
                <a:spcPts val="715"/>
              </a:lnSpc>
            </a:pPr>
            <a:r>
              <a:rPr sz="609" spc="48" dirty="0">
                <a:solidFill>
                  <a:srgbClr val="2A2A2A"/>
                </a:solidFill>
                <a:latin typeface="Times New Roman"/>
                <a:cs typeface="Times New Roman"/>
              </a:rPr>
              <a:t>Seminar</a:t>
            </a:r>
            <a:r>
              <a:rPr sz="609" spc="10" dirty="0">
                <a:solidFill>
                  <a:srgbClr val="2A2A2A"/>
                </a:solidFill>
                <a:latin typeface="Times New Roman"/>
                <a:cs typeface="Times New Roman"/>
              </a:rPr>
              <a:t> </a:t>
            </a:r>
            <a:r>
              <a:rPr sz="609" spc="35" dirty="0">
                <a:solidFill>
                  <a:srgbClr val="181818"/>
                </a:solidFill>
                <a:latin typeface="Times New Roman"/>
                <a:cs typeface="Times New Roman"/>
              </a:rPr>
              <a:t>by</a:t>
            </a:r>
            <a:endParaRPr sz="609" dirty="0">
              <a:latin typeface="Times New Roman"/>
              <a:cs typeface="Times New Roman"/>
            </a:endParaRPr>
          </a:p>
          <a:p>
            <a:pPr marR="38279" algn="ctr">
              <a:lnSpc>
                <a:spcPts val="792"/>
              </a:lnSpc>
            </a:pPr>
            <a:r>
              <a:rPr sz="673" dirty="0">
                <a:solidFill>
                  <a:srgbClr val="2A2A2A"/>
                </a:solidFill>
                <a:latin typeface="Times New Roman"/>
                <a:cs typeface="Times New Roman"/>
              </a:rPr>
              <a:t>Dr.</a:t>
            </a:r>
            <a:r>
              <a:rPr sz="673" spc="-32" dirty="0">
                <a:solidFill>
                  <a:srgbClr val="2A2A2A"/>
                </a:solidFill>
                <a:latin typeface="Times New Roman"/>
                <a:cs typeface="Times New Roman"/>
              </a:rPr>
              <a:t> </a:t>
            </a:r>
            <a:r>
              <a:rPr sz="673" dirty="0">
                <a:solidFill>
                  <a:srgbClr val="2A2A2A"/>
                </a:solidFill>
                <a:latin typeface="Times New Roman"/>
                <a:cs typeface="Times New Roman"/>
              </a:rPr>
              <a:t>Yehuda</a:t>
            </a:r>
            <a:r>
              <a:rPr sz="673" spc="22" dirty="0">
                <a:solidFill>
                  <a:srgbClr val="2A2A2A"/>
                </a:solidFill>
                <a:latin typeface="Times New Roman"/>
                <a:cs typeface="Times New Roman"/>
              </a:rPr>
              <a:t> </a:t>
            </a:r>
            <a:r>
              <a:rPr sz="673" spc="-6" dirty="0">
                <a:solidFill>
                  <a:srgbClr val="2A2A2A"/>
                </a:solidFill>
                <a:latin typeface="Times New Roman"/>
                <a:cs typeface="Times New Roman"/>
              </a:rPr>
              <a:t>Hamovitz</a:t>
            </a:r>
            <a:endParaRPr sz="673" dirty="0">
              <a:latin typeface="Times New Roman"/>
              <a:cs typeface="Times New Roman"/>
            </a:endParaRPr>
          </a:p>
          <a:p>
            <a:pPr>
              <a:lnSpc>
                <a:spcPct val="100000"/>
              </a:lnSpc>
            </a:pPr>
            <a:endParaRPr sz="673" dirty="0">
              <a:latin typeface="Times New Roman"/>
              <a:cs typeface="Times New Roman"/>
            </a:endParaRPr>
          </a:p>
          <a:p>
            <a:pPr>
              <a:lnSpc>
                <a:spcPct val="100000"/>
              </a:lnSpc>
            </a:pPr>
            <a:endParaRPr sz="673" dirty="0">
              <a:latin typeface="Times New Roman"/>
              <a:cs typeface="Times New Roman"/>
            </a:endParaRPr>
          </a:p>
          <a:p>
            <a:pPr>
              <a:lnSpc>
                <a:spcPct val="100000"/>
              </a:lnSpc>
            </a:pPr>
            <a:endParaRPr sz="673" dirty="0">
              <a:latin typeface="Times New Roman"/>
              <a:cs typeface="Times New Roman"/>
            </a:endParaRPr>
          </a:p>
          <a:p>
            <a:pPr>
              <a:lnSpc>
                <a:spcPct val="100000"/>
              </a:lnSpc>
            </a:pPr>
            <a:endParaRPr sz="673" dirty="0">
              <a:latin typeface="Times New Roman"/>
              <a:cs typeface="Times New Roman"/>
            </a:endParaRPr>
          </a:p>
          <a:p>
            <a:pPr>
              <a:lnSpc>
                <a:spcPct val="100000"/>
              </a:lnSpc>
            </a:pPr>
            <a:endParaRPr sz="673" dirty="0">
              <a:latin typeface="Times New Roman"/>
              <a:cs typeface="Times New Roman"/>
            </a:endParaRPr>
          </a:p>
          <a:p>
            <a:pPr>
              <a:spcBef>
                <a:spcPts val="215"/>
              </a:spcBef>
            </a:pPr>
            <a:endParaRPr sz="673" dirty="0">
              <a:latin typeface="Times New Roman"/>
              <a:cs typeface="Times New Roman"/>
            </a:endParaRPr>
          </a:p>
          <a:p>
            <a:pPr marL="1073854">
              <a:lnSpc>
                <a:spcPts val="3107"/>
              </a:lnSpc>
            </a:pPr>
            <a:r>
              <a:rPr sz="2822" spc="-99" dirty="0">
                <a:solidFill>
                  <a:srgbClr val="156EBC"/>
                </a:solidFill>
              </a:rPr>
              <a:t>■</a:t>
            </a:r>
            <a:r>
              <a:rPr sz="481" spc="-3" dirty="0">
                <a:solidFill>
                  <a:srgbClr val="42697B"/>
                </a:solidFill>
              </a:rPr>
              <a:t>Funde</a:t>
            </a:r>
            <a:r>
              <a:rPr sz="481" spc="51" dirty="0">
                <a:solidFill>
                  <a:srgbClr val="42697B"/>
                </a:solidFill>
              </a:rPr>
              <a:t>d</a:t>
            </a:r>
            <a:r>
              <a:rPr sz="481" spc="3" dirty="0">
                <a:solidFill>
                  <a:srgbClr val="42697B"/>
                </a:solidFill>
              </a:rPr>
              <a:t>by</a:t>
            </a:r>
            <a:endParaRPr sz="481" dirty="0"/>
          </a:p>
          <a:p>
            <a:pPr marR="122982" algn="r">
              <a:lnSpc>
                <a:spcPts val="298"/>
              </a:lnSpc>
            </a:pPr>
            <a:r>
              <a:rPr sz="481" spc="-80" dirty="0">
                <a:solidFill>
                  <a:srgbClr val="42697B"/>
                </a:solidFill>
              </a:rPr>
              <a:t>theEuropean</a:t>
            </a:r>
            <a:r>
              <a:rPr sz="481" spc="13" dirty="0">
                <a:solidFill>
                  <a:srgbClr val="42697B"/>
                </a:solidFill>
              </a:rPr>
              <a:t> </a:t>
            </a:r>
            <a:r>
              <a:rPr sz="481" spc="-6" dirty="0">
                <a:solidFill>
                  <a:srgbClr val="42697B"/>
                </a:solidFill>
              </a:rPr>
              <a:t>Union</a:t>
            </a:r>
            <a:endParaRPr sz="481" dirty="0"/>
          </a:p>
          <a:p>
            <a:pPr marR="63934" algn="ctr">
              <a:lnSpc>
                <a:spcPts val="962"/>
              </a:lnSpc>
              <a:spcBef>
                <a:spcPts val="481"/>
              </a:spcBef>
            </a:pPr>
            <a:r>
              <a:rPr sz="834" spc="-35" dirty="0">
                <a:solidFill>
                  <a:srgbClr val="2A2A2A"/>
                </a:solidFill>
                <a:latin typeface="Times New Roman"/>
                <a:cs typeface="Times New Roman"/>
              </a:rPr>
              <a:t>GATE</a:t>
            </a:r>
            <a:r>
              <a:rPr sz="834" spc="131" dirty="0">
                <a:solidFill>
                  <a:srgbClr val="2A2A2A"/>
                </a:solidFill>
                <a:latin typeface="Times New Roman"/>
                <a:cs typeface="Times New Roman"/>
              </a:rPr>
              <a:t> </a:t>
            </a:r>
            <a:r>
              <a:rPr sz="834" dirty="0">
                <a:solidFill>
                  <a:srgbClr val="2A2A2A"/>
                </a:solidFill>
                <a:latin typeface="Times New Roman"/>
                <a:cs typeface="Times New Roman"/>
              </a:rPr>
              <a:t>dissemination</a:t>
            </a:r>
            <a:r>
              <a:rPr sz="834" spc="163" dirty="0">
                <a:solidFill>
                  <a:srgbClr val="2A2A2A"/>
                </a:solidFill>
                <a:latin typeface="Times New Roman"/>
                <a:cs typeface="Times New Roman"/>
              </a:rPr>
              <a:t> </a:t>
            </a:r>
            <a:r>
              <a:rPr sz="834" spc="-6" dirty="0">
                <a:solidFill>
                  <a:srgbClr val="2A2A2A"/>
                </a:solidFill>
                <a:latin typeface="Times New Roman"/>
                <a:cs typeface="Times New Roman"/>
              </a:rPr>
              <a:t>workshop</a:t>
            </a:r>
            <a:endParaRPr sz="834" dirty="0">
              <a:latin typeface="Times New Roman"/>
              <a:cs typeface="Times New Roman"/>
            </a:endParaRPr>
          </a:p>
          <a:p>
            <a:pPr marR="64342" algn="ctr">
              <a:lnSpc>
                <a:spcPts val="770"/>
              </a:lnSpc>
            </a:pPr>
            <a:r>
              <a:rPr sz="673" dirty="0">
                <a:solidFill>
                  <a:srgbClr val="2A2A2A"/>
                </a:solidFill>
                <a:latin typeface="Times New Roman"/>
                <a:cs typeface="Times New Roman"/>
              </a:rPr>
              <a:t>Workshop's</a:t>
            </a:r>
            <a:r>
              <a:rPr sz="673" spc="109" dirty="0">
                <a:solidFill>
                  <a:srgbClr val="2A2A2A"/>
                </a:solidFill>
                <a:latin typeface="Times New Roman"/>
                <a:cs typeface="Times New Roman"/>
              </a:rPr>
              <a:t> </a:t>
            </a:r>
            <a:r>
              <a:rPr sz="673" spc="-6" dirty="0">
                <a:solidFill>
                  <a:srgbClr val="2A2A2A"/>
                </a:solidFill>
                <a:latin typeface="Times New Roman"/>
                <a:cs typeface="Times New Roman"/>
              </a:rPr>
              <a:t>program</a:t>
            </a:r>
            <a:endParaRPr sz="673" dirty="0">
              <a:latin typeface="Times New Roman"/>
              <a:cs typeface="Times New Roman"/>
            </a:endParaRPr>
          </a:p>
          <a:p>
            <a:pPr>
              <a:spcBef>
                <a:spcPts val="147"/>
              </a:spcBef>
            </a:pPr>
            <a:endParaRPr sz="673" dirty="0">
              <a:latin typeface="Times New Roman"/>
              <a:cs typeface="Times New Roman"/>
            </a:endParaRPr>
          </a:p>
          <a:p>
            <a:pPr marL="8145">
              <a:spcBef>
                <a:spcPts val="3"/>
              </a:spcBef>
            </a:pPr>
            <a:r>
              <a:rPr sz="513" dirty="0">
                <a:solidFill>
                  <a:srgbClr val="3B3B3B"/>
                </a:solidFill>
                <a:latin typeface="Times New Roman"/>
                <a:cs typeface="Times New Roman"/>
              </a:rPr>
              <a:t>Day</a:t>
            </a:r>
            <a:r>
              <a:rPr sz="513" spc="-55" dirty="0">
                <a:solidFill>
                  <a:srgbClr val="3B3B3B"/>
                </a:solidFill>
                <a:latin typeface="Times New Roman"/>
                <a:cs typeface="Times New Roman"/>
              </a:rPr>
              <a:t> </a:t>
            </a:r>
            <a:r>
              <a:rPr sz="385" dirty="0">
                <a:solidFill>
                  <a:srgbClr val="3B3B3B"/>
                </a:solidFill>
              </a:rPr>
              <a:t>1</a:t>
            </a:r>
            <a:r>
              <a:rPr sz="385" spc="48" dirty="0">
                <a:solidFill>
                  <a:srgbClr val="3B3B3B"/>
                </a:solidFill>
              </a:rPr>
              <a:t> </a:t>
            </a:r>
            <a:r>
              <a:rPr sz="385" dirty="0">
                <a:solidFill>
                  <a:srgbClr val="3B3B3B"/>
                </a:solidFill>
              </a:rPr>
              <a:t>-</a:t>
            </a:r>
            <a:r>
              <a:rPr sz="385" spc="163" dirty="0">
                <a:solidFill>
                  <a:srgbClr val="3B3B3B"/>
                </a:solidFill>
              </a:rPr>
              <a:t> </a:t>
            </a:r>
            <a:r>
              <a:rPr sz="513" dirty="0">
                <a:solidFill>
                  <a:srgbClr val="2A2A2A"/>
                </a:solidFill>
                <a:latin typeface="Times New Roman"/>
                <a:cs typeface="Times New Roman"/>
              </a:rPr>
              <a:t>The</a:t>
            </a:r>
            <a:r>
              <a:rPr sz="513" spc="-35" dirty="0">
                <a:solidFill>
                  <a:srgbClr val="2A2A2A"/>
                </a:solidFill>
                <a:latin typeface="Times New Roman"/>
                <a:cs typeface="Times New Roman"/>
              </a:rPr>
              <a:t> </a:t>
            </a:r>
            <a:r>
              <a:rPr sz="513" dirty="0">
                <a:solidFill>
                  <a:srgbClr val="4D4D4D"/>
                </a:solidFill>
                <a:latin typeface="Times New Roman"/>
                <a:cs typeface="Times New Roman"/>
              </a:rPr>
              <a:t>gifted</a:t>
            </a:r>
            <a:r>
              <a:rPr sz="513" spc="6" dirty="0">
                <a:solidFill>
                  <a:srgbClr val="4D4D4D"/>
                </a:solidFill>
                <a:latin typeface="Times New Roman"/>
                <a:cs typeface="Times New Roman"/>
              </a:rPr>
              <a:t> </a:t>
            </a:r>
            <a:r>
              <a:rPr sz="513" spc="-6" dirty="0">
                <a:solidFill>
                  <a:srgbClr val="3B3B3B"/>
                </a:solidFill>
                <a:latin typeface="Times New Roman"/>
                <a:cs typeface="Times New Roman"/>
              </a:rPr>
              <a:t>arena.</a:t>
            </a:r>
            <a:endParaRPr sz="513" dirty="0">
              <a:latin typeface="Times New Roman"/>
              <a:cs typeface="Times New Roman"/>
            </a:endParaRPr>
          </a:p>
          <a:p>
            <a:pPr marL="8145" marR="352657" indent="2851">
              <a:lnSpc>
                <a:spcPts val="879"/>
              </a:lnSpc>
              <a:spcBef>
                <a:spcPts val="48"/>
              </a:spcBef>
            </a:pPr>
            <a:r>
              <a:rPr sz="513" spc="-6" dirty="0">
                <a:solidFill>
                  <a:srgbClr val="4D4D4D"/>
                </a:solidFill>
                <a:latin typeface="Times New Roman"/>
                <a:cs typeface="Times New Roman"/>
              </a:rPr>
              <a:t>Day</a:t>
            </a:r>
            <a:r>
              <a:rPr sz="513" dirty="0">
                <a:solidFill>
                  <a:srgbClr val="4D4D4D"/>
                </a:solidFill>
                <a:latin typeface="Times New Roman"/>
                <a:cs typeface="Times New Roman"/>
              </a:rPr>
              <a:t> </a:t>
            </a:r>
            <a:r>
              <a:rPr sz="385" dirty="0">
                <a:solidFill>
                  <a:srgbClr val="2A2A2A"/>
                </a:solidFill>
              </a:rPr>
              <a:t>2</a:t>
            </a:r>
            <a:r>
              <a:rPr sz="385" spc="87" dirty="0">
                <a:solidFill>
                  <a:srgbClr val="2A2A2A"/>
                </a:solidFill>
              </a:rPr>
              <a:t> </a:t>
            </a:r>
            <a:r>
              <a:rPr sz="513" dirty="0">
                <a:solidFill>
                  <a:srgbClr val="4D4D4D"/>
                </a:solidFill>
                <a:latin typeface="Times New Roman"/>
                <a:cs typeface="Times New Roman"/>
              </a:rPr>
              <a:t>-</a:t>
            </a:r>
            <a:r>
              <a:rPr sz="513" spc="45" dirty="0">
                <a:solidFill>
                  <a:srgbClr val="4D4D4D"/>
                </a:solidFill>
                <a:latin typeface="Times New Roman"/>
                <a:cs typeface="Times New Roman"/>
              </a:rPr>
              <a:t>The</a:t>
            </a:r>
            <a:r>
              <a:rPr sz="513" spc="3" dirty="0">
                <a:solidFill>
                  <a:srgbClr val="4D4D4D"/>
                </a:solidFill>
                <a:latin typeface="Times New Roman"/>
                <a:cs typeface="Times New Roman"/>
              </a:rPr>
              <a:t> </a:t>
            </a:r>
            <a:r>
              <a:rPr sz="513" dirty="0">
                <a:solidFill>
                  <a:srgbClr val="2A2A2A"/>
                </a:solidFill>
                <a:latin typeface="Times New Roman"/>
                <a:cs typeface="Times New Roman"/>
              </a:rPr>
              <a:t>image</a:t>
            </a:r>
            <a:r>
              <a:rPr sz="513" spc="-51" dirty="0">
                <a:solidFill>
                  <a:srgbClr val="2A2A2A"/>
                </a:solidFill>
                <a:latin typeface="Times New Roman"/>
                <a:cs typeface="Times New Roman"/>
              </a:rPr>
              <a:t> </a:t>
            </a:r>
            <a:r>
              <a:rPr sz="513" dirty="0">
                <a:solidFill>
                  <a:srgbClr val="4D4D4D"/>
                </a:solidFill>
                <a:latin typeface="Times New Roman"/>
                <a:cs typeface="Times New Roman"/>
              </a:rPr>
              <a:t>of</a:t>
            </a:r>
            <a:r>
              <a:rPr sz="513" spc="-19" dirty="0">
                <a:solidFill>
                  <a:srgbClr val="4D4D4D"/>
                </a:solidFill>
                <a:latin typeface="Times New Roman"/>
                <a:cs typeface="Times New Roman"/>
              </a:rPr>
              <a:t> </a:t>
            </a:r>
            <a:r>
              <a:rPr sz="513" dirty="0">
                <a:solidFill>
                  <a:srgbClr val="2A2A2A"/>
                </a:solidFill>
                <a:latin typeface="Times New Roman"/>
                <a:cs typeface="Times New Roman"/>
              </a:rPr>
              <a:t>the </a:t>
            </a:r>
            <a:r>
              <a:rPr sz="513" dirty="0">
                <a:solidFill>
                  <a:srgbClr val="4D4D4D"/>
                </a:solidFill>
                <a:latin typeface="Times New Roman"/>
                <a:cs typeface="Times New Roman"/>
              </a:rPr>
              <a:t>gifted</a:t>
            </a:r>
            <a:r>
              <a:rPr sz="513" spc="-6" dirty="0">
                <a:solidFill>
                  <a:srgbClr val="4D4D4D"/>
                </a:solidFill>
                <a:latin typeface="Times New Roman"/>
                <a:cs typeface="Times New Roman"/>
              </a:rPr>
              <a:t> </a:t>
            </a:r>
            <a:r>
              <a:rPr sz="513" dirty="0">
                <a:solidFill>
                  <a:srgbClr val="3B3B3B"/>
                </a:solidFill>
                <a:latin typeface="Times New Roman"/>
                <a:cs typeface="Times New Roman"/>
              </a:rPr>
              <a:t>children's</a:t>
            </a:r>
            <a:r>
              <a:rPr sz="513" spc="22" dirty="0">
                <a:solidFill>
                  <a:srgbClr val="3B3B3B"/>
                </a:solidFill>
                <a:latin typeface="Times New Roman"/>
                <a:cs typeface="Times New Roman"/>
              </a:rPr>
              <a:t> </a:t>
            </a:r>
            <a:r>
              <a:rPr sz="513" spc="-6" dirty="0">
                <a:solidFill>
                  <a:srgbClr val="2A2A2A"/>
                </a:solidFill>
                <a:latin typeface="Times New Roman"/>
                <a:cs typeface="Times New Roman"/>
              </a:rPr>
              <a:t>teacher.</a:t>
            </a:r>
            <a:r>
              <a:rPr sz="513" spc="321" dirty="0">
                <a:solidFill>
                  <a:srgbClr val="2A2A2A"/>
                </a:solidFill>
                <a:latin typeface="Times New Roman"/>
                <a:cs typeface="Times New Roman"/>
              </a:rPr>
              <a:t> </a:t>
            </a:r>
            <a:r>
              <a:rPr sz="513" dirty="0">
                <a:solidFill>
                  <a:srgbClr val="4D4D4D"/>
                </a:solidFill>
                <a:latin typeface="Times New Roman"/>
                <a:cs typeface="Times New Roman"/>
              </a:rPr>
              <a:t>Day</a:t>
            </a:r>
            <a:r>
              <a:rPr sz="513" spc="-22" dirty="0">
                <a:solidFill>
                  <a:srgbClr val="4D4D4D"/>
                </a:solidFill>
                <a:latin typeface="Times New Roman"/>
                <a:cs typeface="Times New Roman"/>
              </a:rPr>
              <a:t> </a:t>
            </a:r>
            <a:r>
              <a:rPr sz="513" dirty="0">
                <a:solidFill>
                  <a:srgbClr val="4D4D4D"/>
                </a:solidFill>
                <a:latin typeface="Times New Roman"/>
                <a:cs typeface="Times New Roman"/>
              </a:rPr>
              <a:t>3</a:t>
            </a:r>
            <a:r>
              <a:rPr sz="513" spc="96" dirty="0">
                <a:solidFill>
                  <a:srgbClr val="4D4D4D"/>
                </a:solidFill>
                <a:latin typeface="Times New Roman"/>
                <a:cs typeface="Times New Roman"/>
              </a:rPr>
              <a:t> </a:t>
            </a:r>
            <a:r>
              <a:rPr sz="513" dirty="0">
                <a:solidFill>
                  <a:srgbClr val="4D4D4D"/>
                </a:solidFill>
                <a:latin typeface="Times New Roman"/>
                <a:cs typeface="Times New Roman"/>
              </a:rPr>
              <a:t>-Learning</a:t>
            </a:r>
            <a:r>
              <a:rPr sz="513" spc="-29" dirty="0">
                <a:solidFill>
                  <a:srgbClr val="4D4D4D"/>
                </a:solidFill>
                <a:latin typeface="Times New Roman"/>
                <a:cs typeface="Times New Roman"/>
              </a:rPr>
              <a:t> </a:t>
            </a:r>
            <a:r>
              <a:rPr sz="513" dirty="0">
                <a:solidFill>
                  <a:srgbClr val="4D4D4D"/>
                </a:solidFill>
                <a:latin typeface="Times New Roman"/>
                <a:cs typeface="Times New Roman"/>
              </a:rPr>
              <a:t>strategies</a:t>
            </a:r>
            <a:r>
              <a:rPr sz="513" spc="80" dirty="0">
                <a:solidFill>
                  <a:srgbClr val="4D4D4D"/>
                </a:solidFill>
                <a:latin typeface="Times New Roman"/>
                <a:cs typeface="Times New Roman"/>
              </a:rPr>
              <a:t> </a:t>
            </a:r>
            <a:r>
              <a:rPr sz="513" dirty="0">
                <a:solidFill>
                  <a:srgbClr val="3B3B3B"/>
                </a:solidFill>
                <a:latin typeface="Times New Roman"/>
                <a:cs typeface="Times New Roman"/>
              </a:rPr>
              <a:t>and</a:t>
            </a:r>
            <a:r>
              <a:rPr sz="513" spc="16" dirty="0">
                <a:solidFill>
                  <a:srgbClr val="3B3B3B"/>
                </a:solidFill>
                <a:latin typeface="Times New Roman"/>
                <a:cs typeface="Times New Roman"/>
              </a:rPr>
              <a:t> </a:t>
            </a:r>
            <a:r>
              <a:rPr sz="513" dirty="0">
                <a:solidFill>
                  <a:srgbClr val="4D4D4D"/>
                </a:solidFill>
                <a:latin typeface="Times New Roman"/>
                <a:cs typeface="Times New Roman"/>
              </a:rPr>
              <a:t>assembling</a:t>
            </a:r>
            <a:r>
              <a:rPr sz="513" spc="29" dirty="0">
                <a:solidFill>
                  <a:srgbClr val="4D4D4D"/>
                </a:solidFill>
                <a:latin typeface="Times New Roman"/>
                <a:cs typeface="Times New Roman"/>
              </a:rPr>
              <a:t> </a:t>
            </a:r>
            <a:r>
              <a:rPr sz="513" dirty="0">
                <a:solidFill>
                  <a:srgbClr val="4D4D4D"/>
                </a:solidFill>
                <a:latin typeface="Times New Roman"/>
                <a:cs typeface="Times New Roman"/>
              </a:rPr>
              <a:t>a</a:t>
            </a:r>
            <a:r>
              <a:rPr sz="513" spc="73" dirty="0">
                <a:solidFill>
                  <a:srgbClr val="4D4D4D"/>
                </a:solidFill>
                <a:latin typeface="Times New Roman"/>
                <a:cs typeface="Times New Roman"/>
              </a:rPr>
              <a:t> </a:t>
            </a:r>
            <a:r>
              <a:rPr sz="513" spc="-6" dirty="0">
                <a:solidFill>
                  <a:srgbClr val="3B3B3B"/>
                </a:solidFill>
                <a:latin typeface="Times New Roman"/>
                <a:cs typeface="Times New Roman"/>
              </a:rPr>
              <a:t>Leeson.</a:t>
            </a:r>
            <a:endParaRPr sz="513" dirty="0">
              <a:latin typeface="Times New Roman"/>
              <a:cs typeface="Times New Roman"/>
            </a:endParaRPr>
          </a:p>
          <a:p>
            <a:pPr marL="8145" marR="162075" indent="2851">
              <a:lnSpc>
                <a:spcPts val="808"/>
              </a:lnSpc>
              <a:spcBef>
                <a:spcPts val="13"/>
              </a:spcBef>
            </a:pPr>
            <a:r>
              <a:rPr sz="513" spc="-6" dirty="0">
                <a:solidFill>
                  <a:srgbClr val="3B3B3B"/>
                </a:solidFill>
                <a:latin typeface="Times New Roman"/>
                <a:cs typeface="Times New Roman"/>
              </a:rPr>
              <a:t>Day</a:t>
            </a:r>
            <a:r>
              <a:rPr sz="513" spc="-64" dirty="0">
                <a:solidFill>
                  <a:srgbClr val="3B3B3B"/>
                </a:solidFill>
                <a:latin typeface="Times New Roman"/>
                <a:cs typeface="Times New Roman"/>
              </a:rPr>
              <a:t> </a:t>
            </a:r>
            <a:r>
              <a:rPr sz="513" dirty="0">
                <a:solidFill>
                  <a:srgbClr val="3B3B3B"/>
                </a:solidFill>
                <a:latin typeface="Times New Roman"/>
                <a:cs typeface="Times New Roman"/>
              </a:rPr>
              <a:t>4</a:t>
            </a:r>
            <a:r>
              <a:rPr sz="513" spc="55" dirty="0">
                <a:solidFill>
                  <a:srgbClr val="3B3B3B"/>
                </a:solidFill>
                <a:latin typeface="Times New Roman"/>
                <a:cs typeface="Times New Roman"/>
              </a:rPr>
              <a:t> </a:t>
            </a:r>
            <a:r>
              <a:rPr sz="513" dirty="0">
                <a:solidFill>
                  <a:srgbClr val="181818"/>
                </a:solidFill>
                <a:latin typeface="Times New Roman"/>
                <a:cs typeface="Times New Roman"/>
              </a:rPr>
              <a:t>-</a:t>
            </a:r>
            <a:r>
              <a:rPr sz="513" spc="42" dirty="0">
                <a:solidFill>
                  <a:srgbClr val="181818"/>
                </a:solidFill>
                <a:latin typeface="Times New Roman"/>
                <a:cs typeface="Times New Roman"/>
              </a:rPr>
              <a:t> </a:t>
            </a:r>
            <a:r>
              <a:rPr sz="513" dirty="0">
                <a:solidFill>
                  <a:srgbClr val="3B3B3B"/>
                </a:solidFill>
                <a:latin typeface="Times New Roman"/>
                <a:cs typeface="Times New Roman"/>
              </a:rPr>
              <a:t>Pa1ticipants</a:t>
            </a:r>
            <a:r>
              <a:rPr sz="513" spc="13" dirty="0">
                <a:solidFill>
                  <a:srgbClr val="3B3B3B"/>
                </a:solidFill>
                <a:latin typeface="Times New Roman"/>
                <a:cs typeface="Times New Roman"/>
              </a:rPr>
              <a:t> </a:t>
            </a:r>
            <a:r>
              <a:rPr sz="513" spc="-6" dirty="0">
                <a:solidFill>
                  <a:srgbClr val="4D4D4D"/>
                </a:solidFill>
                <a:latin typeface="Times New Roman"/>
                <a:cs typeface="Times New Roman"/>
              </a:rPr>
              <a:t>g</a:t>
            </a:r>
            <a:r>
              <a:rPr sz="513" spc="-6" dirty="0">
                <a:solidFill>
                  <a:srgbClr val="181818"/>
                </a:solidFill>
                <a:latin typeface="Times New Roman"/>
                <a:cs typeface="Times New Roman"/>
              </a:rPr>
              <a:t>i</a:t>
            </a:r>
            <a:r>
              <a:rPr sz="513" spc="-6" dirty="0">
                <a:solidFill>
                  <a:srgbClr val="3B3B3B"/>
                </a:solidFill>
                <a:latin typeface="Times New Roman"/>
                <a:cs typeface="Times New Roman"/>
              </a:rPr>
              <a:t>ve</a:t>
            </a:r>
            <a:r>
              <a:rPr sz="513" spc="19" dirty="0">
                <a:solidFill>
                  <a:srgbClr val="3B3B3B"/>
                </a:solidFill>
                <a:latin typeface="Times New Roman"/>
                <a:cs typeface="Times New Roman"/>
              </a:rPr>
              <a:t> </a:t>
            </a:r>
            <a:r>
              <a:rPr sz="513" dirty="0">
                <a:solidFill>
                  <a:srgbClr val="2A2A2A"/>
                </a:solidFill>
                <a:latin typeface="Times New Roman"/>
                <a:cs typeface="Times New Roman"/>
              </a:rPr>
              <a:t>monitored</a:t>
            </a:r>
            <a:r>
              <a:rPr sz="513" spc="48" dirty="0">
                <a:solidFill>
                  <a:srgbClr val="2A2A2A"/>
                </a:solidFill>
                <a:latin typeface="Times New Roman"/>
                <a:cs typeface="Times New Roman"/>
              </a:rPr>
              <a:t> </a:t>
            </a:r>
            <a:r>
              <a:rPr sz="513" dirty="0">
                <a:solidFill>
                  <a:srgbClr val="2A2A2A"/>
                </a:solidFill>
                <a:latin typeface="Times New Roman"/>
                <a:cs typeface="Times New Roman"/>
              </a:rPr>
              <a:t>and </a:t>
            </a:r>
            <a:r>
              <a:rPr sz="513" dirty="0">
                <a:solidFill>
                  <a:srgbClr val="3B3B3B"/>
                </a:solidFill>
                <a:latin typeface="Times New Roman"/>
                <a:cs typeface="Times New Roman"/>
              </a:rPr>
              <a:t>feedbacked</a:t>
            </a:r>
            <a:r>
              <a:rPr sz="513" spc="-19" dirty="0">
                <a:solidFill>
                  <a:srgbClr val="3B3B3B"/>
                </a:solidFill>
                <a:latin typeface="Times New Roman"/>
                <a:cs typeface="Times New Roman"/>
              </a:rPr>
              <a:t> </a:t>
            </a:r>
            <a:r>
              <a:rPr sz="513" spc="-6" dirty="0">
                <a:solidFill>
                  <a:srgbClr val="3B3B3B"/>
                </a:solidFill>
                <a:latin typeface="Times New Roman"/>
                <a:cs typeface="Times New Roman"/>
              </a:rPr>
              <a:t>lessons.</a:t>
            </a:r>
            <a:r>
              <a:rPr sz="513" spc="321" dirty="0">
                <a:solidFill>
                  <a:srgbClr val="3B3B3B"/>
                </a:solidFill>
                <a:latin typeface="Times New Roman"/>
                <a:cs typeface="Times New Roman"/>
              </a:rPr>
              <a:t> </a:t>
            </a:r>
            <a:r>
              <a:rPr sz="513" dirty="0">
                <a:solidFill>
                  <a:srgbClr val="4D4D4D"/>
                </a:solidFill>
                <a:latin typeface="Times New Roman"/>
                <a:cs typeface="Times New Roman"/>
              </a:rPr>
              <a:t>Day</a:t>
            </a:r>
            <a:r>
              <a:rPr sz="513" spc="48" dirty="0">
                <a:solidFill>
                  <a:srgbClr val="4D4D4D"/>
                </a:solidFill>
                <a:latin typeface="Times New Roman"/>
                <a:cs typeface="Times New Roman"/>
              </a:rPr>
              <a:t> </a:t>
            </a:r>
            <a:r>
              <a:rPr sz="513" dirty="0">
                <a:solidFill>
                  <a:srgbClr val="4D4D4D"/>
                </a:solidFill>
                <a:latin typeface="Times New Roman"/>
                <a:cs typeface="Times New Roman"/>
              </a:rPr>
              <a:t>5</a:t>
            </a:r>
            <a:r>
              <a:rPr sz="513" spc="208" dirty="0">
                <a:solidFill>
                  <a:srgbClr val="4D4D4D"/>
                </a:solidFill>
                <a:latin typeface="Times New Roman"/>
                <a:cs typeface="Times New Roman"/>
              </a:rPr>
              <a:t> </a:t>
            </a:r>
            <a:r>
              <a:rPr sz="513" dirty="0">
                <a:solidFill>
                  <a:srgbClr val="2A2A2A"/>
                </a:solidFill>
                <a:latin typeface="Times New Roman"/>
                <a:cs typeface="Times New Roman"/>
              </a:rPr>
              <a:t>-Teachingtechaiquesand</a:t>
            </a:r>
            <a:r>
              <a:rPr sz="513" spc="138" dirty="0">
                <a:solidFill>
                  <a:srgbClr val="2A2A2A"/>
                </a:solidFill>
                <a:latin typeface="Times New Roman"/>
                <a:cs typeface="Times New Roman"/>
              </a:rPr>
              <a:t> </a:t>
            </a:r>
            <a:r>
              <a:rPr sz="513" spc="-6" dirty="0">
                <a:solidFill>
                  <a:srgbClr val="2A2A2A"/>
                </a:solidFill>
                <a:latin typeface="Times New Roman"/>
                <a:cs typeface="Times New Roman"/>
              </a:rPr>
              <a:t>learning</a:t>
            </a:r>
            <a:r>
              <a:rPr sz="513" spc="-6" dirty="0">
                <a:solidFill>
                  <a:srgbClr val="4D4D4D"/>
                </a:solidFill>
                <a:latin typeface="Times New Roman"/>
                <a:cs typeface="Times New Roman"/>
              </a:rPr>
              <a:t>strategies.</a:t>
            </a:r>
            <a:endParaRPr sz="513" dirty="0">
              <a:latin typeface="Times New Roman"/>
              <a:cs typeface="Times New Roman"/>
            </a:endParaRPr>
          </a:p>
          <a:p>
            <a:pPr>
              <a:lnSpc>
                <a:spcPct val="100000"/>
              </a:lnSpc>
            </a:pPr>
            <a:endParaRPr sz="513" dirty="0">
              <a:latin typeface="Times New Roman"/>
              <a:cs typeface="Times New Roman"/>
            </a:endParaRPr>
          </a:p>
          <a:p>
            <a:pPr>
              <a:spcBef>
                <a:spcPts val="475"/>
              </a:spcBef>
            </a:pPr>
            <a:endParaRPr sz="513" dirty="0">
              <a:latin typeface="Times New Roman"/>
              <a:cs typeface="Times New Roman"/>
            </a:endParaRPr>
          </a:p>
          <a:p>
            <a:pPr marR="3258" algn="r"/>
            <a:r>
              <a:rPr sz="705" spc="-32" dirty="0">
                <a:solidFill>
                  <a:srgbClr val="3B3B3B"/>
                </a:solidFill>
              </a:rPr>
              <a:t>2</a:t>
            </a:r>
            <a:endParaRPr sz="705" dirty="0"/>
          </a:p>
        </p:txBody>
      </p:sp>
      <p:sp>
        <p:nvSpPr>
          <p:cNvPr id="47" name="object 47"/>
          <p:cNvSpPr txBox="1"/>
          <p:nvPr/>
        </p:nvSpPr>
        <p:spPr>
          <a:xfrm>
            <a:off x="4891149" y="4676669"/>
            <a:ext cx="379959" cy="235979"/>
          </a:xfrm>
          <a:prstGeom prst="rect">
            <a:avLst/>
          </a:prstGeom>
        </p:spPr>
        <p:txBody>
          <a:bodyPr vert="horz" wrap="square" lIns="0" tIns="8145" rIns="0" bIns="0" rtlCol="0">
            <a:spAutoFit/>
          </a:bodyPr>
          <a:lstStyle/>
          <a:p>
            <a:pPr marL="8145">
              <a:lnSpc>
                <a:spcPts val="1061"/>
              </a:lnSpc>
              <a:spcBef>
                <a:spcPts val="64"/>
              </a:spcBef>
            </a:pPr>
            <a:r>
              <a:rPr sz="898" b="1" spc="-192" dirty="0">
                <a:solidFill>
                  <a:srgbClr val="386E93"/>
                </a:solidFill>
              </a:rPr>
              <a:t>GATE</a:t>
            </a:r>
            <a:endParaRPr sz="898"/>
          </a:p>
          <a:p>
            <a:pPr marL="16289">
              <a:lnSpc>
                <a:spcPts val="221"/>
              </a:lnSpc>
            </a:pPr>
            <a:r>
              <a:rPr sz="224" b="1" spc="58" dirty="0">
                <a:solidFill>
                  <a:srgbClr val="7291A5"/>
                </a:solidFill>
              </a:rPr>
              <a:t>W&lt;&gt;OmMK</a:t>
            </a:r>
            <a:endParaRPr sz="224"/>
          </a:p>
          <a:p>
            <a:pPr marL="11402">
              <a:lnSpc>
                <a:spcPts val="231"/>
              </a:lnSpc>
            </a:pPr>
            <a:r>
              <a:rPr sz="224" b="1" spc="-6" dirty="0">
                <a:solidFill>
                  <a:srgbClr val="7291A5"/>
                </a:solidFill>
              </a:rPr>
              <a:t>IIDGMl+llfflSW'l'OlfQFTID</a:t>
            </a:r>
            <a:endParaRPr sz="224"/>
          </a:p>
          <a:p>
            <a:pPr marL="11810">
              <a:lnSpc>
                <a:spcPts val="262"/>
              </a:lnSpc>
            </a:pPr>
            <a:r>
              <a:rPr sz="224" b="1" dirty="0">
                <a:solidFill>
                  <a:srgbClr val="7291A5"/>
                </a:solidFill>
              </a:rPr>
              <a:t>-</a:t>
            </a:r>
            <a:r>
              <a:rPr sz="224" b="1" spc="-6" dirty="0">
                <a:solidFill>
                  <a:srgbClr val="7291A5"/>
                </a:solidFill>
              </a:rPr>
              <a:t>llllDfflDSTUDIIJffl</a:t>
            </a:r>
            <a:endParaRPr sz="224"/>
          </a:p>
        </p:txBody>
      </p:sp>
      <p:sp>
        <p:nvSpPr>
          <p:cNvPr id="48" name="object 48"/>
          <p:cNvSpPr txBox="1"/>
          <p:nvPr/>
        </p:nvSpPr>
        <p:spPr>
          <a:xfrm>
            <a:off x="5095328" y="4732639"/>
            <a:ext cx="1280377" cy="343364"/>
          </a:xfrm>
          <a:prstGeom prst="rect">
            <a:avLst/>
          </a:prstGeom>
        </p:spPr>
        <p:txBody>
          <a:bodyPr vert="horz" wrap="square" lIns="0" tIns="0" rIns="0" bIns="0" rtlCol="0">
            <a:spAutoFit/>
          </a:bodyPr>
          <a:lstStyle/>
          <a:p>
            <a:pPr marL="680067">
              <a:lnSpc>
                <a:spcPts val="818"/>
              </a:lnSpc>
            </a:pPr>
            <a:r>
              <a:rPr sz="2822" spc="-83" dirty="0">
                <a:solidFill>
                  <a:srgbClr val="156EBC"/>
                </a:solidFill>
              </a:rPr>
              <a:t>■</a:t>
            </a:r>
            <a:r>
              <a:rPr sz="481" spc="-10" dirty="0">
                <a:solidFill>
                  <a:srgbClr val="42697B"/>
                </a:solidFill>
              </a:rPr>
              <a:t>Funde</a:t>
            </a:r>
            <a:r>
              <a:rPr sz="481" spc="55" dirty="0">
                <a:solidFill>
                  <a:srgbClr val="42697B"/>
                </a:solidFill>
              </a:rPr>
              <a:t>d</a:t>
            </a:r>
            <a:r>
              <a:rPr sz="481" spc="-3" dirty="0">
                <a:solidFill>
                  <a:srgbClr val="42697B"/>
                </a:solidFill>
              </a:rPr>
              <a:t>by</a:t>
            </a:r>
            <a:endParaRPr sz="481"/>
          </a:p>
          <a:p>
            <a:pPr marR="3258" algn="r">
              <a:lnSpc>
                <a:spcPts val="285"/>
              </a:lnSpc>
            </a:pPr>
            <a:r>
              <a:rPr sz="481" spc="-80" dirty="0">
                <a:solidFill>
                  <a:srgbClr val="42697B"/>
                </a:solidFill>
              </a:rPr>
              <a:t>theEuropean</a:t>
            </a:r>
            <a:r>
              <a:rPr sz="481" spc="-6" dirty="0">
                <a:solidFill>
                  <a:srgbClr val="42697B"/>
                </a:solidFill>
              </a:rPr>
              <a:t> Union</a:t>
            </a:r>
            <a:endParaRPr sz="481"/>
          </a:p>
          <a:p>
            <a:pPr marL="8145">
              <a:spcBef>
                <a:spcPts val="532"/>
              </a:spcBef>
              <a:tabLst>
                <a:tab pos="251665" algn="l"/>
              </a:tabLst>
            </a:pPr>
            <a:r>
              <a:rPr sz="898" b="1" spc="-16" dirty="0">
                <a:solidFill>
                  <a:srgbClr val="2A2A2A"/>
                </a:solidFill>
                <a:latin typeface="Times New Roman"/>
                <a:cs typeface="Times New Roman"/>
              </a:rPr>
              <a:t>The</a:t>
            </a:r>
            <a:r>
              <a:rPr sz="898" b="1" dirty="0">
                <a:solidFill>
                  <a:srgbClr val="2A2A2A"/>
                </a:solidFill>
                <a:latin typeface="Times New Roman"/>
                <a:cs typeface="Times New Roman"/>
              </a:rPr>
              <a:t>	</a:t>
            </a:r>
            <a:r>
              <a:rPr sz="898" b="1" spc="67" dirty="0">
                <a:solidFill>
                  <a:srgbClr val="2A2A2A"/>
                </a:solidFill>
                <a:latin typeface="Times New Roman"/>
                <a:cs typeface="Times New Roman"/>
              </a:rPr>
              <a:t>gifted</a:t>
            </a:r>
            <a:r>
              <a:rPr sz="898" b="1" spc="-32" dirty="0">
                <a:solidFill>
                  <a:srgbClr val="2A2A2A"/>
                </a:solidFill>
                <a:latin typeface="Times New Roman"/>
                <a:cs typeface="Times New Roman"/>
              </a:rPr>
              <a:t> </a:t>
            </a:r>
            <a:r>
              <a:rPr sz="898" b="1" spc="80" dirty="0">
                <a:solidFill>
                  <a:srgbClr val="2A2A2A"/>
                </a:solidFill>
                <a:latin typeface="Times New Roman"/>
                <a:cs typeface="Times New Roman"/>
              </a:rPr>
              <a:t>arena</a:t>
            </a:r>
            <a:endParaRPr sz="898">
              <a:latin typeface="Times New Roman"/>
              <a:cs typeface="Times New Roman"/>
            </a:endParaRPr>
          </a:p>
        </p:txBody>
      </p:sp>
      <p:sp>
        <p:nvSpPr>
          <p:cNvPr id="49" name="object 49"/>
          <p:cNvSpPr txBox="1"/>
          <p:nvPr/>
        </p:nvSpPr>
        <p:spPr>
          <a:xfrm>
            <a:off x="5353194" y="5397747"/>
            <a:ext cx="409281" cy="380121"/>
          </a:xfrm>
          <a:prstGeom prst="rect">
            <a:avLst/>
          </a:prstGeom>
        </p:spPr>
        <p:txBody>
          <a:bodyPr vert="horz" wrap="square" lIns="0" tIns="8145" rIns="0" bIns="0" rtlCol="0">
            <a:spAutoFit/>
          </a:bodyPr>
          <a:lstStyle/>
          <a:p>
            <a:pPr marL="8145">
              <a:lnSpc>
                <a:spcPts val="1231"/>
              </a:lnSpc>
              <a:spcBef>
                <a:spcPts val="64"/>
              </a:spcBef>
            </a:pPr>
            <a:r>
              <a:rPr sz="1186" b="1" spc="151" dirty="0">
                <a:solidFill>
                  <a:srgbClr val="2A2A2A"/>
                </a:solidFill>
                <a:latin typeface="Times New Roman"/>
                <a:cs typeface="Times New Roman"/>
              </a:rPr>
              <a:t>DAY</a:t>
            </a:r>
            <a:endParaRPr sz="1186">
              <a:latin typeface="Times New Roman"/>
              <a:cs typeface="Times New Roman"/>
            </a:endParaRPr>
          </a:p>
          <a:p>
            <a:pPr marL="172664">
              <a:lnSpc>
                <a:spcPts val="1732"/>
              </a:lnSpc>
            </a:pPr>
            <a:r>
              <a:rPr sz="1603" b="1" spc="128" dirty="0">
                <a:solidFill>
                  <a:srgbClr val="C65B60"/>
                </a:solidFill>
                <a:latin typeface="Times New Roman"/>
                <a:cs typeface="Times New Roman"/>
              </a:rPr>
              <a:t>1</a:t>
            </a:r>
            <a:endParaRPr sz="1603">
              <a:latin typeface="Times New Roman"/>
              <a:cs typeface="Times New Roman"/>
            </a:endParaRPr>
          </a:p>
        </p:txBody>
      </p:sp>
      <p:sp>
        <p:nvSpPr>
          <p:cNvPr id="50" name="object 50"/>
          <p:cNvSpPr txBox="1"/>
          <p:nvPr/>
        </p:nvSpPr>
        <p:spPr>
          <a:xfrm>
            <a:off x="6427496" y="5979961"/>
            <a:ext cx="68010" cy="111779"/>
          </a:xfrm>
          <a:prstGeom prst="rect">
            <a:avLst/>
          </a:prstGeom>
        </p:spPr>
        <p:txBody>
          <a:bodyPr vert="horz" wrap="square" lIns="0" tIns="8145" rIns="0" bIns="0" rtlCol="0">
            <a:spAutoFit/>
          </a:bodyPr>
          <a:lstStyle/>
          <a:p>
            <a:pPr marL="8145">
              <a:spcBef>
                <a:spcPts val="64"/>
              </a:spcBef>
            </a:pPr>
            <a:r>
              <a:rPr sz="673" spc="35" dirty="0">
                <a:solidFill>
                  <a:srgbClr val="4D4D4D"/>
                </a:solidFill>
                <a:latin typeface="Times New Roman"/>
                <a:cs typeface="Times New Roman"/>
              </a:rPr>
              <a:t>3</a:t>
            </a:r>
            <a:endParaRPr sz="673">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51938" y="960145"/>
            <a:ext cx="532005" cy="217351"/>
          </a:xfrm>
          <a:prstGeom prst="rect">
            <a:avLst/>
          </a:prstGeom>
        </p:spPr>
      </p:pic>
      <p:pic>
        <p:nvPicPr>
          <p:cNvPr id="4" name="object 4"/>
          <p:cNvPicPr/>
          <p:nvPr/>
        </p:nvPicPr>
        <p:blipFill>
          <a:blip r:embed="rId3" cstate="print"/>
          <a:stretch>
            <a:fillRect/>
          </a:stretch>
        </p:blipFill>
        <p:spPr>
          <a:xfrm>
            <a:off x="5010592" y="3489056"/>
            <a:ext cx="1140430" cy="613870"/>
          </a:xfrm>
          <a:prstGeom prst="rect">
            <a:avLst/>
          </a:prstGeom>
        </p:spPr>
      </p:pic>
      <p:pic>
        <p:nvPicPr>
          <p:cNvPr id="5" name="object 5"/>
          <p:cNvPicPr/>
          <p:nvPr/>
        </p:nvPicPr>
        <p:blipFill>
          <a:blip r:embed="rId4" cstate="print"/>
          <a:stretch>
            <a:fillRect/>
          </a:stretch>
        </p:blipFill>
        <p:spPr>
          <a:xfrm>
            <a:off x="4731364" y="4687426"/>
            <a:ext cx="537883" cy="217351"/>
          </a:xfrm>
          <a:prstGeom prst="rect">
            <a:avLst/>
          </a:prstGeom>
        </p:spPr>
      </p:pic>
      <p:sp>
        <p:nvSpPr>
          <p:cNvPr id="8" name="object 8"/>
          <p:cNvSpPr/>
          <p:nvPr/>
        </p:nvSpPr>
        <p:spPr>
          <a:xfrm>
            <a:off x="4663760" y="459343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9639" y="272832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78456" y="86615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4339" y="459931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91974" y="87203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6486096" y="273420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5" name="object 15"/>
          <p:cNvSpPr/>
          <p:nvPr/>
        </p:nvSpPr>
        <p:spPr>
          <a:xfrm>
            <a:off x="4681396" y="8779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9765"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7" y="1256801"/>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70947" y="1456529"/>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70948" y="164744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70948" y="183542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70948" y="202634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75517" y="222607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73887" y="222019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4672578"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291630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107224"/>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301078"/>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29" y="350080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3697597"/>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0" name="object 30"/>
          <p:cNvSpPr/>
          <p:nvPr/>
        </p:nvSpPr>
        <p:spPr>
          <a:xfrm>
            <a:off x="2662130" y="388557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7882" y="4076493"/>
            <a:ext cx="353081" cy="0"/>
          </a:xfrm>
          <a:custGeom>
            <a:avLst/>
            <a:gdLst/>
            <a:ahLst/>
            <a:cxnLst/>
            <a:rect l="l" t="t" r="r" b="b"/>
            <a:pathLst>
              <a:path w="550545">
                <a:moveTo>
                  <a:pt x="0" y="0"/>
                </a:moveTo>
                <a:lnTo>
                  <a:pt x="549966"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30" y="407355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4666700"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29" y="478729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6251" y="4975269"/>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16618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6251" y="535416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3312" y="555095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656251" y="574481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4652004" y="595041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1" name="object 41"/>
          <p:cNvSpPr/>
          <p:nvPr/>
        </p:nvSpPr>
        <p:spPr>
          <a:xfrm>
            <a:off x="2656251" y="5944538"/>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43" name="object 43"/>
          <p:cNvSpPr txBox="1"/>
          <p:nvPr/>
        </p:nvSpPr>
        <p:spPr>
          <a:xfrm>
            <a:off x="4818194" y="986595"/>
            <a:ext cx="1688029" cy="1397114"/>
          </a:xfrm>
          <a:prstGeom prst="rect">
            <a:avLst/>
          </a:prstGeom>
        </p:spPr>
        <p:txBody>
          <a:bodyPr vert="horz" wrap="square" lIns="0" tIns="0" rIns="0" bIns="0" rtlCol="0">
            <a:spAutoFit/>
          </a:bodyPr>
          <a:lstStyle/>
          <a:p>
            <a:pPr marL="977748">
              <a:lnSpc>
                <a:spcPts val="859"/>
              </a:lnSpc>
            </a:pPr>
            <a:r>
              <a:rPr sz="2822" spc="-112" dirty="0">
                <a:solidFill>
                  <a:srgbClr val="156EBA"/>
                </a:solidFill>
              </a:rPr>
              <a:t>■</a:t>
            </a:r>
            <a:r>
              <a:rPr sz="513" spc="-13" dirty="0">
                <a:solidFill>
                  <a:srgbClr val="446B7C"/>
                </a:solidFill>
              </a:rPr>
              <a:t>Funde</a:t>
            </a:r>
            <a:r>
              <a:rPr sz="513" spc="29" dirty="0">
                <a:solidFill>
                  <a:srgbClr val="446B7C"/>
                </a:solidFill>
              </a:rPr>
              <a:t>d</a:t>
            </a:r>
            <a:r>
              <a:rPr sz="513" spc="-6" dirty="0">
                <a:solidFill>
                  <a:srgbClr val="446B7C"/>
                </a:solidFill>
              </a:rPr>
              <a:t>by</a:t>
            </a:r>
            <a:endParaRPr sz="513"/>
          </a:p>
          <a:p>
            <a:pPr marR="117281" algn="r">
              <a:lnSpc>
                <a:spcPts val="330"/>
              </a:lnSpc>
            </a:pPr>
            <a:r>
              <a:rPr sz="513" spc="-61" dirty="0">
                <a:solidFill>
                  <a:srgbClr val="446B7C"/>
                </a:solidFill>
              </a:rPr>
              <a:t>theEuropean</a:t>
            </a:r>
            <a:r>
              <a:rPr sz="513" spc="-61" dirty="0">
                <a:solidFill>
                  <a:srgbClr val="3A5B67"/>
                </a:solidFill>
              </a:rPr>
              <a:t>Union</a:t>
            </a:r>
            <a:endParaRPr sz="513"/>
          </a:p>
          <a:p>
            <a:pPr marL="302161">
              <a:spcBef>
                <a:spcPts val="580"/>
              </a:spcBef>
            </a:pPr>
            <a:r>
              <a:rPr sz="1026" b="1" dirty="0">
                <a:solidFill>
                  <a:srgbClr val="262626"/>
                </a:solidFill>
                <a:latin typeface="Times New Roman"/>
                <a:cs typeface="Times New Roman"/>
              </a:rPr>
              <a:t>The</a:t>
            </a:r>
            <a:r>
              <a:rPr sz="1026" b="1" spc="-48" dirty="0">
                <a:solidFill>
                  <a:srgbClr val="262626"/>
                </a:solidFill>
                <a:latin typeface="Times New Roman"/>
                <a:cs typeface="Times New Roman"/>
              </a:rPr>
              <a:t> </a:t>
            </a:r>
            <a:r>
              <a:rPr sz="1026" b="1" dirty="0">
                <a:solidFill>
                  <a:srgbClr val="262626"/>
                </a:solidFill>
                <a:latin typeface="Times New Roman"/>
                <a:cs typeface="Times New Roman"/>
              </a:rPr>
              <a:t>gifted</a:t>
            </a:r>
            <a:r>
              <a:rPr sz="1026" b="1" spc="-10" dirty="0">
                <a:solidFill>
                  <a:srgbClr val="262626"/>
                </a:solidFill>
                <a:latin typeface="Times New Roman"/>
                <a:cs typeface="Times New Roman"/>
              </a:rPr>
              <a:t> </a:t>
            </a:r>
            <a:r>
              <a:rPr sz="1026" b="1" spc="-6" dirty="0">
                <a:solidFill>
                  <a:srgbClr val="262626"/>
                </a:solidFill>
                <a:latin typeface="Times New Roman"/>
                <a:cs typeface="Times New Roman"/>
              </a:rPr>
              <a:t>arena</a:t>
            </a:r>
            <a:endParaRPr sz="1026">
              <a:latin typeface="Times New Roman"/>
              <a:cs typeface="Times New Roman"/>
            </a:endParaRPr>
          </a:p>
          <a:p>
            <a:pPr marL="14660" marR="646266">
              <a:lnSpc>
                <a:spcPct val="116199"/>
              </a:lnSpc>
              <a:spcBef>
                <a:spcPts val="330"/>
              </a:spcBef>
            </a:pPr>
            <a:r>
              <a:rPr sz="481" spc="13" dirty="0">
                <a:solidFill>
                  <a:srgbClr val="383838"/>
                </a:solidFill>
                <a:latin typeface="Times New Roman"/>
                <a:cs typeface="Times New Roman"/>
              </a:rPr>
              <a:t>Purposes</a:t>
            </a:r>
            <a:r>
              <a:rPr sz="481" spc="3" dirty="0">
                <a:solidFill>
                  <a:srgbClr val="383838"/>
                </a:solidFill>
                <a:latin typeface="Times New Roman"/>
                <a:cs typeface="Times New Roman"/>
              </a:rPr>
              <a:t> </a:t>
            </a:r>
            <a:r>
              <a:rPr sz="481" spc="13" dirty="0">
                <a:solidFill>
                  <a:srgbClr val="383838"/>
                </a:solidFill>
                <a:latin typeface="Times New Roman"/>
                <a:cs typeface="Times New Roman"/>
              </a:rPr>
              <a:t>and</a:t>
            </a:r>
            <a:r>
              <a:rPr sz="481" spc="93" dirty="0">
                <a:solidFill>
                  <a:srgbClr val="383838"/>
                </a:solidFill>
                <a:latin typeface="Times New Roman"/>
                <a:cs typeface="Times New Roman"/>
              </a:rPr>
              <a:t> </a:t>
            </a:r>
            <a:r>
              <a:rPr sz="481" spc="13" dirty="0">
                <a:solidFill>
                  <a:srgbClr val="383838"/>
                </a:solidFill>
                <a:latin typeface="Times New Roman"/>
                <a:cs typeface="Times New Roman"/>
              </a:rPr>
              <a:t>targets</a:t>
            </a:r>
            <a:r>
              <a:rPr sz="481" spc="-26" dirty="0">
                <a:solidFill>
                  <a:srgbClr val="383838"/>
                </a:solidFill>
                <a:latin typeface="Times New Roman"/>
                <a:cs typeface="Times New Roman"/>
              </a:rPr>
              <a:t> </a:t>
            </a:r>
            <a:r>
              <a:rPr sz="481" spc="13" dirty="0">
                <a:solidFill>
                  <a:srgbClr val="4B4B4B"/>
                </a:solidFill>
                <a:latin typeface="Times New Roman"/>
                <a:cs typeface="Times New Roman"/>
              </a:rPr>
              <a:t>of</a:t>
            </a:r>
            <a:r>
              <a:rPr sz="481" spc="-19" dirty="0">
                <a:solidFill>
                  <a:srgbClr val="4B4B4B"/>
                </a:solidFill>
                <a:latin typeface="Times New Roman"/>
                <a:cs typeface="Times New Roman"/>
              </a:rPr>
              <a:t> </a:t>
            </a:r>
            <a:r>
              <a:rPr sz="481" spc="13" dirty="0">
                <a:solidFill>
                  <a:srgbClr val="383838"/>
                </a:solidFill>
                <a:latin typeface="Times New Roman"/>
                <a:cs typeface="Times New Roman"/>
              </a:rPr>
              <a:t>the</a:t>
            </a:r>
            <a:r>
              <a:rPr sz="481" spc="93" dirty="0">
                <a:solidFill>
                  <a:srgbClr val="383838"/>
                </a:solidFill>
                <a:latin typeface="Times New Roman"/>
                <a:cs typeface="Times New Roman"/>
              </a:rPr>
              <a:t> </a:t>
            </a:r>
            <a:r>
              <a:rPr sz="481" spc="-6" dirty="0">
                <a:solidFill>
                  <a:srgbClr val="383838"/>
                </a:solidFill>
                <a:latin typeface="Times New Roman"/>
                <a:cs typeface="Times New Roman"/>
              </a:rPr>
              <a:t>workshop.</a:t>
            </a:r>
            <a:r>
              <a:rPr sz="481" spc="321" dirty="0">
                <a:solidFill>
                  <a:srgbClr val="383838"/>
                </a:solidFill>
                <a:latin typeface="Times New Roman"/>
                <a:cs typeface="Times New Roman"/>
              </a:rPr>
              <a:t> </a:t>
            </a:r>
            <a:r>
              <a:rPr sz="481" spc="6" dirty="0">
                <a:solidFill>
                  <a:srgbClr val="4B4B4B"/>
                </a:solidFill>
                <a:latin typeface="Times New Roman"/>
                <a:cs typeface="Times New Roman"/>
              </a:rPr>
              <a:t>Definitions</a:t>
            </a:r>
            <a:r>
              <a:rPr sz="481" spc="19" dirty="0">
                <a:solidFill>
                  <a:srgbClr val="4B4B4B"/>
                </a:solidFill>
                <a:latin typeface="Times New Roman"/>
                <a:cs typeface="Times New Roman"/>
              </a:rPr>
              <a:t> </a:t>
            </a:r>
            <a:r>
              <a:rPr sz="481" spc="6" dirty="0">
                <a:solidFill>
                  <a:srgbClr val="383838"/>
                </a:solidFill>
                <a:latin typeface="Times New Roman"/>
                <a:cs typeface="Times New Roman"/>
              </a:rPr>
              <a:t>of </a:t>
            </a:r>
            <a:r>
              <a:rPr sz="481" spc="-6" dirty="0">
                <a:solidFill>
                  <a:srgbClr val="4B4B4B"/>
                </a:solidFill>
                <a:latin typeface="Times New Roman"/>
                <a:cs typeface="Times New Roman"/>
              </a:rPr>
              <a:t>giftness.</a:t>
            </a:r>
            <a:endParaRPr sz="481">
              <a:latin typeface="Times New Roman"/>
              <a:cs typeface="Times New Roman"/>
            </a:endParaRPr>
          </a:p>
          <a:p>
            <a:pPr marL="11810">
              <a:spcBef>
                <a:spcPts val="96"/>
              </a:spcBef>
            </a:pPr>
            <a:r>
              <a:rPr sz="481" spc="19" dirty="0">
                <a:solidFill>
                  <a:srgbClr val="383838"/>
                </a:solidFill>
                <a:latin typeface="Times New Roman"/>
                <a:cs typeface="Times New Roman"/>
              </a:rPr>
              <a:t>Measuring,</a:t>
            </a:r>
            <a:r>
              <a:rPr sz="481" spc="3" dirty="0">
                <a:solidFill>
                  <a:srgbClr val="383838"/>
                </a:solidFill>
                <a:latin typeface="Times New Roman"/>
                <a:cs typeface="Times New Roman"/>
              </a:rPr>
              <a:t> </a:t>
            </a:r>
            <a:r>
              <a:rPr sz="481" spc="19" dirty="0">
                <a:solidFill>
                  <a:srgbClr val="262626"/>
                </a:solidFill>
                <a:latin typeface="Times New Roman"/>
                <a:cs typeface="Times New Roman"/>
              </a:rPr>
              <a:t>testing</a:t>
            </a:r>
            <a:r>
              <a:rPr sz="481" spc="-45" dirty="0">
                <a:solidFill>
                  <a:srgbClr val="262626"/>
                </a:solidFill>
                <a:latin typeface="Times New Roman"/>
                <a:cs typeface="Times New Roman"/>
              </a:rPr>
              <a:t> </a:t>
            </a:r>
            <a:r>
              <a:rPr sz="481" spc="32" dirty="0">
                <a:solidFill>
                  <a:srgbClr val="383838"/>
                </a:solidFill>
                <a:latin typeface="Times New Roman"/>
                <a:cs typeface="Times New Roman"/>
              </a:rPr>
              <a:t>and</a:t>
            </a:r>
            <a:r>
              <a:rPr sz="481" spc="35" dirty="0">
                <a:solidFill>
                  <a:srgbClr val="383838"/>
                </a:solidFill>
                <a:latin typeface="Times New Roman"/>
                <a:cs typeface="Times New Roman"/>
              </a:rPr>
              <a:t> </a:t>
            </a:r>
            <a:r>
              <a:rPr sz="481" spc="13" dirty="0">
                <a:solidFill>
                  <a:srgbClr val="262626"/>
                </a:solidFill>
                <a:latin typeface="Times New Roman"/>
                <a:cs typeface="Times New Roman"/>
              </a:rPr>
              <a:t>identifying</a:t>
            </a:r>
            <a:r>
              <a:rPr sz="481" spc="16" dirty="0">
                <a:solidFill>
                  <a:srgbClr val="262626"/>
                </a:solidFill>
                <a:latin typeface="Times New Roman"/>
                <a:cs typeface="Times New Roman"/>
              </a:rPr>
              <a:t> </a:t>
            </a:r>
            <a:r>
              <a:rPr sz="481" spc="13" dirty="0">
                <a:solidFill>
                  <a:srgbClr val="262626"/>
                </a:solidFill>
                <a:latin typeface="Times New Roman"/>
                <a:cs typeface="Times New Roman"/>
              </a:rPr>
              <a:t>the</a:t>
            </a:r>
            <a:r>
              <a:rPr sz="481" spc="-13" dirty="0">
                <a:solidFill>
                  <a:srgbClr val="262626"/>
                </a:solidFill>
                <a:latin typeface="Times New Roman"/>
                <a:cs typeface="Times New Roman"/>
              </a:rPr>
              <a:t> </a:t>
            </a:r>
            <a:r>
              <a:rPr sz="481" spc="13" dirty="0">
                <a:solidFill>
                  <a:srgbClr val="4B4B4B"/>
                </a:solidFill>
                <a:latin typeface="Times New Roman"/>
                <a:cs typeface="Times New Roman"/>
              </a:rPr>
              <a:t>gifted</a:t>
            </a:r>
            <a:r>
              <a:rPr sz="481" spc="-6" dirty="0">
                <a:solidFill>
                  <a:srgbClr val="4B4B4B"/>
                </a:solidFill>
                <a:latin typeface="Times New Roman"/>
                <a:cs typeface="Times New Roman"/>
              </a:rPr>
              <a:t> </a:t>
            </a:r>
            <a:r>
              <a:rPr sz="481" spc="-6" dirty="0">
                <a:solidFill>
                  <a:srgbClr val="383838"/>
                </a:solidFill>
                <a:latin typeface="Times New Roman"/>
                <a:cs typeface="Times New Roman"/>
              </a:rPr>
              <a:t>child.</a:t>
            </a:r>
            <a:endParaRPr sz="481">
              <a:latin typeface="Times New Roman"/>
              <a:cs typeface="Times New Roman"/>
            </a:endParaRPr>
          </a:p>
          <a:p>
            <a:pPr marL="10588" marR="128683" indent="-2851">
              <a:lnSpc>
                <a:spcPct val="116199"/>
              </a:lnSpc>
            </a:pPr>
            <a:r>
              <a:rPr sz="481" spc="19" dirty="0">
                <a:solidFill>
                  <a:srgbClr val="383838"/>
                </a:solidFill>
                <a:latin typeface="Times New Roman"/>
                <a:cs typeface="Times New Roman"/>
              </a:rPr>
              <a:t>The</a:t>
            </a:r>
            <a:r>
              <a:rPr sz="481" spc="3" dirty="0">
                <a:solidFill>
                  <a:srgbClr val="383838"/>
                </a:solidFill>
                <a:latin typeface="Times New Roman"/>
                <a:cs typeface="Times New Roman"/>
              </a:rPr>
              <a:t> </a:t>
            </a:r>
            <a:r>
              <a:rPr sz="481" spc="19" dirty="0">
                <a:solidFill>
                  <a:srgbClr val="4B4B4B"/>
                </a:solidFill>
                <a:latin typeface="Times New Roman"/>
                <a:cs typeface="Times New Roman"/>
              </a:rPr>
              <a:t>characteristics,</a:t>
            </a:r>
            <a:r>
              <a:rPr sz="481" spc="19" dirty="0">
                <a:solidFill>
                  <a:srgbClr val="383838"/>
                </a:solidFill>
                <a:latin typeface="Times New Roman"/>
                <a:cs typeface="Times New Roman"/>
              </a:rPr>
              <a:t>behaviors</a:t>
            </a:r>
            <a:r>
              <a:rPr sz="481" spc="-10" dirty="0">
                <a:solidFill>
                  <a:srgbClr val="383838"/>
                </a:solidFill>
                <a:latin typeface="Times New Roman"/>
                <a:cs typeface="Times New Roman"/>
              </a:rPr>
              <a:t> </a:t>
            </a:r>
            <a:r>
              <a:rPr sz="481" spc="19" dirty="0">
                <a:solidFill>
                  <a:srgbClr val="383838"/>
                </a:solidFill>
                <a:latin typeface="Times New Roman"/>
                <a:cs typeface="Times New Roman"/>
              </a:rPr>
              <a:t>and </a:t>
            </a:r>
            <a:r>
              <a:rPr sz="481" spc="13" dirty="0">
                <a:solidFill>
                  <a:srgbClr val="4B4B4B"/>
                </a:solidFill>
                <a:latin typeface="Times New Roman"/>
                <a:cs typeface="Times New Roman"/>
              </a:rPr>
              <a:t>sociability</a:t>
            </a:r>
            <a:r>
              <a:rPr sz="481" spc="-22" dirty="0">
                <a:solidFill>
                  <a:srgbClr val="4B4B4B"/>
                </a:solidFill>
                <a:latin typeface="Times New Roman"/>
                <a:cs typeface="Times New Roman"/>
              </a:rPr>
              <a:t> </a:t>
            </a:r>
            <a:r>
              <a:rPr sz="481" spc="19" dirty="0">
                <a:solidFill>
                  <a:srgbClr val="4B4B4B"/>
                </a:solidFill>
                <a:latin typeface="Times New Roman"/>
                <a:cs typeface="Times New Roman"/>
              </a:rPr>
              <a:t>of</a:t>
            </a:r>
            <a:r>
              <a:rPr sz="481" spc="22" dirty="0">
                <a:solidFill>
                  <a:srgbClr val="4B4B4B"/>
                </a:solidFill>
                <a:latin typeface="Times New Roman"/>
                <a:cs typeface="Times New Roman"/>
              </a:rPr>
              <a:t> </a:t>
            </a:r>
            <a:r>
              <a:rPr sz="481" spc="19" dirty="0">
                <a:solidFill>
                  <a:srgbClr val="262626"/>
                </a:solidFill>
                <a:latin typeface="Times New Roman"/>
                <a:cs typeface="Times New Roman"/>
              </a:rPr>
              <a:t>the</a:t>
            </a:r>
            <a:r>
              <a:rPr sz="481" dirty="0">
                <a:solidFill>
                  <a:srgbClr val="262626"/>
                </a:solidFill>
                <a:latin typeface="Times New Roman"/>
                <a:cs typeface="Times New Roman"/>
              </a:rPr>
              <a:t> </a:t>
            </a:r>
            <a:r>
              <a:rPr sz="481" spc="-6" dirty="0">
                <a:solidFill>
                  <a:srgbClr val="4B4B4B"/>
                </a:solidFill>
                <a:latin typeface="Times New Roman"/>
                <a:cs typeface="Times New Roman"/>
              </a:rPr>
              <a:t>gifted</a:t>
            </a:r>
            <a:r>
              <a:rPr sz="481" spc="13" dirty="0">
                <a:solidFill>
                  <a:srgbClr val="4B4B4B"/>
                </a:solidFill>
                <a:latin typeface="Times New Roman"/>
                <a:cs typeface="Times New Roman"/>
              </a:rPr>
              <a:t> child</a:t>
            </a:r>
            <a:r>
              <a:rPr sz="481" spc="48" dirty="0">
                <a:solidFill>
                  <a:srgbClr val="4B4B4B"/>
                </a:solidFill>
                <a:latin typeface="Times New Roman"/>
                <a:cs typeface="Times New Roman"/>
              </a:rPr>
              <a:t> </a:t>
            </a:r>
            <a:r>
              <a:rPr sz="481" spc="13" dirty="0">
                <a:solidFill>
                  <a:srgbClr val="383838"/>
                </a:solidFill>
                <a:latin typeface="Times New Roman"/>
                <a:cs typeface="Times New Roman"/>
              </a:rPr>
              <a:t>along</a:t>
            </a:r>
            <a:r>
              <a:rPr sz="481" spc="22" dirty="0">
                <a:solidFill>
                  <a:srgbClr val="383838"/>
                </a:solidFill>
                <a:latin typeface="Times New Roman"/>
                <a:cs typeface="Times New Roman"/>
              </a:rPr>
              <a:t> </a:t>
            </a:r>
            <a:r>
              <a:rPr sz="481" spc="13" dirty="0">
                <a:solidFill>
                  <a:srgbClr val="262626"/>
                </a:solidFill>
                <a:latin typeface="Times New Roman"/>
                <a:cs typeface="Times New Roman"/>
              </a:rPr>
              <a:t>his</a:t>
            </a:r>
            <a:r>
              <a:rPr sz="481" spc="32" dirty="0">
                <a:solidFill>
                  <a:srgbClr val="262626"/>
                </a:solidFill>
                <a:latin typeface="Times New Roman"/>
                <a:cs typeface="Times New Roman"/>
              </a:rPr>
              <a:t> </a:t>
            </a:r>
            <a:r>
              <a:rPr sz="481" spc="13" dirty="0">
                <a:solidFill>
                  <a:srgbClr val="262626"/>
                </a:solidFill>
                <a:latin typeface="Times New Roman"/>
                <a:cs typeface="Times New Roman"/>
              </a:rPr>
              <a:t>maturation</a:t>
            </a:r>
            <a:r>
              <a:rPr sz="481" spc="90" dirty="0">
                <a:solidFill>
                  <a:srgbClr val="262626"/>
                </a:solidFill>
                <a:latin typeface="Times New Roman"/>
                <a:cs typeface="Times New Roman"/>
              </a:rPr>
              <a:t> </a:t>
            </a:r>
            <a:r>
              <a:rPr sz="481" spc="-6" dirty="0">
                <a:solidFill>
                  <a:srgbClr val="383838"/>
                </a:solidFill>
                <a:latin typeface="Times New Roman"/>
                <a:cs typeface="Times New Roman"/>
              </a:rPr>
              <a:t>period.</a:t>
            </a:r>
            <a:endParaRPr sz="481">
              <a:latin typeface="Times New Roman"/>
              <a:cs typeface="Times New Roman"/>
            </a:endParaRPr>
          </a:p>
          <a:p>
            <a:pPr marL="8145" marR="187731" indent="4072">
              <a:lnSpc>
                <a:spcPct val="116199"/>
              </a:lnSpc>
            </a:pPr>
            <a:r>
              <a:rPr sz="481" spc="13" dirty="0">
                <a:solidFill>
                  <a:srgbClr val="383838"/>
                </a:solidFill>
                <a:latin typeface="Times New Roman"/>
                <a:cs typeface="Times New Roman"/>
              </a:rPr>
              <a:t>What</a:t>
            </a:r>
            <a:r>
              <a:rPr sz="481" spc="-13" dirty="0">
                <a:solidFill>
                  <a:srgbClr val="383838"/>
                </a:solidFill>
                <a:latin typeface="Times New Roman"/>
                <a:cs typeface="Times New Roman"/>
              </a:rPr>
              <a:t> </a:t>
            </a:r>
            <a:r>
              <a:rPr sz="481" spc="13" dirty="0">
                <a:solidFill>
                  <a:srgbClr val="383838"/>
                </a:solidFill>
                <a:latin typeface="Times New Roman"/>
                <a:cs typeface="Times New Roman"/>
              </a:rPr>
              <a:t>can be</a:t>
            </a:r>
            <a:r>
              <a:rPr sz="481" spc="29" dirty="0">
                <a:solidFill>
                  <a:srgbClr val="383838"/>
                </a:solidFill>
                <a:latin typeface="Times New Roman"/>
                <a:cs typeface="Times New Roman"/>
              </a:rPr>
              <a:t> </a:t>
            </a:r>
            <a:r>
              <a:rPr sz="481" spc="13" dirty="0">
                <a:solidFill>
                  <a:srgbClr val="383838"/>
                </a:solidFill>
                <a:latin typeface="Times New Roman"/>
                <a:cs typeface="Times New Roman"/>
              </a:rPr>
              <a:t>expected</a:t>
            </a:r>
            <a:r>
              <a:rPr sz="481" spc="-26" dirty="0">
                <a:solidFill>
                  <a:srgbClr val="383838"/>
                </a:solidFill>
                <a:latin typeface="Times New Roman"/>
                <a:cs typeface="Times New Roman"/>
              </a:rPr>
              <a:t> </a:t>
            </a:r>
            <a:r>
              <a:rPr sz="481" spc="13" dirty="0">
                <a:solidFill>
                  <a:srgbClr val="262626"/>
                </a:solidFill>
                <a:latin typeface="Times New Roman"/>
                <a:cs typeface="Times New Roman"/>
              </a:rPr>
              <a:t>from</a:t>
            </a:r>
            <a:r>
              <a:rPr sz="481" spc="83" dirty="0">
                <a:solidFill>
                  <a:srgbClr val="262626"/>
                </a:solidFill>
                <a:latin typeface="Times New Roman"/>
                <a:cs typeface="Times New Roman"/>
              </a:rPr>
              <a:t> </a:t>
            </a:r>
            <a:r>
              <a:rPr sz="481" spc="13" dirty="0">
                <a:solidFill>
                  <a:srgbClr val="262626"/>
                </a:solidFill>
                <a:latin typeface="Times New Roman"/>
                <a:cs typeface="Times New Roman"/>
              </a:rPr>
              <a:t>the</a:t>
            </a:r>
            <a:r>
              <a:rPr sz="481" spc="35" dirty="0">
                <a:solidFill>
                  <a:srgbClr val="262626"/>
                </a:solidFill>
                <a:latin typeface="Times New Roman"/>
                <a:cs typeface="Times New Roman"/>
              </a:rPr>
              <a:t> </a:t>
            </a:r>
            <a:r>
              <a:rPr sz="481" spc="13" dirty="0">
                <a:solidFill>
                  <a:srgbClr val="262626"/>
                </a:solidFill>
                <a:latin typeface="Times New Roman"/>
                <a:cs typeface="Times New Roman"/>
              </a:rPr>
              <a:t>identified</a:t>
            </a:r>
            <a:r>
              <a:rPr sz="481" spc="-13" dirty="0">
                <a:solidFill>
                  <a:srgbClr val="262626"/>
                </a:solidFill>
                <a:latin typeface="Times New Roman"/>
                <a:cs typeface="Times New Roman"/>
              </a:rPr>
              <a:t> </a:t>
            </a:r>
            <a:r>
              <a:rPr sz="481" spc="13" dirty="0">
                <a:solidFill>
                  <a:srgbClr val="4B4B4B"/>
                </a:solidFill>
                <a:latin typeface="Times New Roman"/>
                <a:cs typeface="Times New Roman"/>
              </a:rPr>
              <a:t>gifted</a:t>
            </a:r>
            <a:r>
              <a:rPr sz="481" spc="26" dirty="0">
                <a:solidFill>
                  <a:srgbClr val="4B4B4B"/>
                </a:solidFill>
                <a:latin typeface="Times New Roman"/>
                <a:cs typeface="Times New Roman"/>
              </a:rPr>
              <a:t> </a:t>
            </a:r>
            <a:r>
              <a:rPr sz="481" spc="13" dirty="0">
                <a:solidFill>
                  <a:srgbClr val="4B4B4B"/>
                </a:solidFill>
                <a:latin typeface="Times New Roman"/>
                <a:cs typeface="Times New Roman"/>
              </a:rPr>
              <a:t>child</a:t>
            </a:r>
            <a:r>
              <a:rPr sz="481" spc="-3" dirty="0">
                <a:solidFill>
                  <a:srgbClr val="4B4B4B"/>
                </a:solidFill>
                <a:latin typeface="Times New Roman"/>
                <a:cs typeface="Times New Roman"/>
              </a:rPr>
              <a:t> </a:t>
            </a:r>
            <a:r>
              <a:rPr sz="481" spc="-16" dirty="0">
                <a:solidFill>
                  <a:srgbClr val="262626"/>
                </a:solidFill>
                <a:latin typeface="Times New Roman"/>
                <a:cs typeface="Times New Roman"/>
              </a:rPr>
              <a:t>in</a:t>
            </a:r>
            <a:r>
              <a:rPr sz="481" spc="35" dirty="0">
                <a:solidFill>
                  <a:srgbClr val="262626"/>
                </a:solidFill>
                <a:latin typeface="Times New Roman"/>
                <a:cs typeface="Times New Roman"/>
              </a:rPr>
              <a:t> </a:t>
            </a:r>
            <a:r>
              <a:rPr sz="481" spc="35" dirty="0">
                <a:solidFill>
                  <a:srgbClr val="383838"/>
                </a:solidFill>
                <a:latin typeface="Times New Roman"/>
                <a:cs typeface="Times New Roman"/>
              </a:rPr>
              <a:t>terms</a:t>
            </a:r>
            <a:r>
              <a:rPr sz="481" spc="-55" dirty="0">
                <a:solidFill>
                  <a:srgbClr val="383838"/>
                </a:solidFill>
                <a:latin typeface="Times New Roman"/>
                <a:cs typeface="Times New Roman"/>
              </a:rPr>
              <a:t> </a:t>
            </a:r>
            <a:r>
              <a:rPr sz="481" spc="35" dirty="0">
                <a:solidFill>
                  <a:srgbClr val="4B4B4B"/>
                </a:solidFill>
                <a:latin typeface="Times New Roman"/>
                <a:cs typeface="Times New Roman"/>
              </a:rPr>
              <a:t>of</a:t>
            </a:r>
            <a:r>
              <a:rPr sz="481" spc="-55" dirty="0">
                <a:solidFill>
                  <a:srgbClr val="4B4B4B"/>
                </a:solidFill>
                <a:latin typeface="Times New Roman"/>
                <a:cs typeface="Times New Roman"/>
              </a:rPr>
              <a:t> </a:t>
            </a:r>
            <a:r>
              <a:rPr sz="481" spc="19" dirty="0">
                <a:solidFill>
                  <a:srgbClr val="383838"/>
                </a:solidFill>
                <a:latin typeface="Times New Roman"/>
                <a:cs typeface="Times New Roman"/>
              </a:rPr>
              <a:t>academic</a:t>
            </a:r>
            <a:r>
              <a:rPr sz="481" spc="-6" dirty="0">
                <a:solidFill>
                  <a:srgbClr val="383838"/>
                </a:solidFill>
                <a:latin typeface="Times New Roman"/>
                <a:cs typeface="Times New Roman"/>
              </a:rPr>
              <a:t> </a:t>
            </a:r>
            <a:r>
              <a:rPr sz="481" spc="13" dirty="0">
                <a:solidFill>
                  <a:srgbClr val="4B4B4B"/>
                </a:solidFill>
                <a:latin typeface="Times New Roman"/>
                <a:cs typeface="Times New Roman"/>
              </a:rPr>
              <a:t>abilities,</a:t>
            </a:r>
            <a:r>
              <a:rPr sz="481" spc="-35" dirty="0">
                <a:solidFill>
                  <a:srgbClr val="4B4B4B"/>
                </a:solidFill>
                <a:latin typeface="Times New Roman"/>
                <a:cs typeface="Times New Roman"/>
              </a:rPr>
              <a:t> </a:t>
            </a:r>
            <a:r>
              <a:rPr sz="481" spc="19" dirty="0">
                <a:solidFill>
                  <a:srgbClr val="262626"/>
                </a:solidFill>
                <a:latin typeface="Times New Roman"/>
                <a:cs typeface="Times New Roman"/>
              </a:rPr>
              <a:t>learning</a:t>
            </a:r>
            <a:r>
              <a:rPr sz="481" spc="-35" dirty="0">
                <a:solidFill>
                  <a:srgbClr val="262626"/>
                </a:solidFill>
                <a:latin typeface="Times New Roman"/>
                <a:cs typeface="Times New Roman"/>
              </a:rPr>
              <a:t> </a:t>
            </a:r>
            <a:r>
              <a:rPr sz="481" spc="19" dirty="0">
                <a:solidFill>
                  <a:srgbClr val="383838"/>
                </a:solidFill>
                <a:latin typeface="Times New Roman"/>
                <a:cs typeface="Times New Roman"/>
              </a:rPr>
              <a:t>pace,</a:t>
            </a:r>
            <a:r>
              <a:rPr sz="481" spc="-3" dirty="0">
                <a:solidFill>
                  <a:srgbClr val="383838"/>
                </a:solidFill>
                <a:latin typeface="Times New Roman"/>
                <a:cs typeface="Times New Roman"/>
              </a:rPr>
              <a:t> </a:t>
            </a:r>
            <a:r>
              <a:rPr sz="481" spc="-6" dirty="0">
                <a:solidFill>
                  <a:srgbClr val="262626"/>
                </a:solidFill>
                <a:latin typeface="Times New Roman"/>
                <a:cs typeface="Times New Roman"/>
              </a:rPr>
              <a:t>learning</a:t>
            </a:r>
            <a:r>
              <a:rPr sz="481" spc="321" dirty="0">
                <a:solidFill>
                  <a:srgbClr val="262626"/>
                </a:solidFill>
                <a:latin typeface="Times New Roman"/>
                <a:cs typeface="Times New Roman"/>
              </a:rPr>
              <a:t> </a:t>
            </a:r>
            <a:r>
              <a:rPr sz="481" spc="-6" dirty="0">
                <a:solidFill>
                  <a:srgbClr val="383838"/>
                </a:solidFill>
                <a:latin typeface="Times New Roman"/>
                <a:cs typeface="Times New Roman"/>
              </a:rPr>
              <a:t>difficulties?</a:t>
            </a:r>
            <a:endParaRPr sz="481">
              <a:latin typeface="Times New Roman"/>
              <a:cs typeface="Times New Roman"/>
            </a:endParaRPr>
          </a:p>
          <a:p>
            <a:pPr>
              <a:lnSpc>
                <a:spcPct val="100000"/>
              </a:lnSpc>
            </a:pPr>
            <a:endParaRPr sz="481">
              <a:latin typeface="Times New Roman"/>
              <a:cs typeface="Times New Roman"/>
            </a:endParaRPr>
          </a:p>
          <a:p>
            <a:pPr>
              <a:spcBef>
                <a:spcPts val="240"/>
              </a:spcBef>
            </a:pPr>
            <a:endParaRPr sz="481">
              <a:latin typeface="Times New Roman"/>
              <a:cs typeface="Times New Roman"/>
            </a:endParaRPr>
          </a:p>
          <a:p>
            <a:pPr marR="3258" algn="r"/>
            <a:r>
              <a:rPr sz="705" spc="-32" dirty="0">
                <a:solidFill>
                  <a:srgbClr val="383838"/>
                </a:solidFill>
                <a:latin typeface="Times New Roman"/>
                <a:cs typeface="Times New Roman"/>
              </a:rPr>
              <a:t>4</a:t>
            </a:r>
            <a:endParaRPr sz="705">
              <a:latin typeface="Times New Roman"/>
              <a:cs typeface="Times New Roman"/>
            </a:endParaRPr>
          </a:p>
        </p:txBody>
      </p:sp>
      <p:sp>
        <p:nvSpPr>
          <p:cNvPr id="44" name="object 44"/>
          <p:cNvSpPr txBox="1"/>
          <p:nvPr/>
        </p:nvSpPr>
        <p:spPr>
          <a:xfrm>
            <a:off x="4903101" y="2798017"/>
            <a:ext cx="245976" cy="141466"/>
          </a:xfrm>
          <a:prstGeom prst="rect">
            <a:avLst/>
          </a:prstGeom>
        </p:spPr>
        <p:txBody>
          <a:bodyPr vert="horz" wrap="square" lIns="0" tIns="8145" rIns="0" bIns="0" rtlCol="0">
            <a:spAutoFit/>
          </a:bodyPr>
          <a:lstStyle/>
          <a:p>
            <a:pPr marL="8145">
              <a:spcBef>
                <a:spcPts val="64"/>
              </a:spcBef>
            </a:pPr>
            <a:r>
              <a:rPr sz="866" b="1" spc="-147" dirty="0">
                <a:solidFill>
                  <a:srgbClr val="366E95"/>
                </a:solidFill>
              </a:rPr>
              <a:t>GATE</a:t>
            </a:r>
            <a:endParaRPr sz="866"/>
          </a:p>
        </p:txBody>
      </p:sp>
      <p:sp>
        <p:nvSpPr>
          <p:cNvPr id="45" name="object 45"/>
          <p:cNvSpPr txBox="1"/>
          <p:nvPr/>
        </p:nvSpPr>
        <p:spPr>
          <a:xfrm>
            <a:off x="4900672" y="2762119"/>
            <a:ext cx="151495" cy="309615"/>
          </a:xfrm>
          <a:prstGeom prst="rect">
            <a:avLst/>
          </a:prstGeom>
        </p:spPr>
        <p:txBody>
          <a:bodyPr vert="horz" wrap="square" lIns="0" tIns="8552" rIns="0" bIns="0" rtlCol="0">
            <a:spAutoFit/>
          </a:bodyPr>
          <a:lstStyle/>
          <a:p>
            <a:pPr marL="8145">
              <a:spcBef>
                <a:spcPts val="67"/>
              </a:spcBef>
            </a:pPr>
            <a:r>
              <a:rPr sz="1956" spc="-163" dirty="0">
                <a:solidFill>
                  <a:srgbClr val="809CAE"/>
                </a:solidFill>
              </a:rPr>
              <a:t>-</a:t>
            </a:r>
            <a:r>
              <a:rPr sz="1956" spc="-645" dirty="0">
                <a:solidFill>
                  <a:srgbClr val="809CAE"/>
                </a:solidFill>
              </a:rPr>
              <a:t>­</a:t>
            </a:r>
            <a:endParaRPr sz="1956"/>
          </a:p>
        </p:txBody>
      </p:sp>
      <p:sp>
        <p:nvSpPr>
          <p:cNvPr id="46" name="object 46"/>
          <p:cNvSpPr txBox="1"/>
          <p:nvPr/>
        </p:nvSpPr>
        <p:spPr>
          <a:xfrm>
            <a:off x="4907575" y="2957768"/>
            <a:ext cx="372222" cy="47787"/>
          </a:xfrm>
          <a:prstGeom prst="rect">
            <a:avLst/>
          </a:prstGeom>
        </p:spPr>
        <p:txBody>
          <a:bodyPr vert="horz" wrap="square" lIns="0" tIns="8145" rIns="0" bIns="0" rtlCol="0">
            <a:spAutoFit/>
          </a:bodyPr>
          <a:lstStyle/>
          <a:p>
            <a:pPr marL="8145">
              <a:spcBef>
                <a:spcPts val="64"/>
              </a:spcBef>
            </a:pPr>
            <a:r>
              <a:rPr sz="257" b="1" spc="-38" dirty="0">
                <a:solidFill>
                  <a:srgbClr val="698C9E"/>
                </a:solidFill>
                <a:latin typeface="Times New Roman"/>
                <a:cs typeface="Times New Roman"/>
              </a:rPr>
              <a:t>PlOGtAMHETOSUl'f'Ot'fGlntt&gt;</a:t>
            </a:r>
            <a:endParaRPr sz="257">
              <a:latin typeface="Times New Roman"/>
              <a:cs typeface="Times New Roman"/>
            </a:endParaRPr>
          </a:p>
        </p:txBody>
      </p:sp>
      <p:sp>
        <p:nvSpPr>
          <p:cNvPr id="47" name="object 47"/>
          <p:cNvSpPr txBox="1"/>
          <p:nvPr/>
        </p:nvSpPr>
        <p:spPr>
          <a:xfrm>
            <a:off x="4907902" y="2992361"/>
            <a:ext cx="302176" cy="37784"/>
          </a:xfrm>
          <a:prstGeom prst="rect">
            <a:avLst/>
          </a:prstGeom>
        </p:spPr>
        <p:txBody>
          <a:bodyPr vert="horz" wrap="square" lIns="0" tIns="8145" rIns="0" bIns="0" rtlCol="0">
            <a:spAutoFit/>
          </a:bodyPr>
          <a:lstStyle/>
          <a:p>
            <a:pPr marL="8145">
              <a:spcBef>
                <a:spcPts val="64"/>
              </a:spcBef>
            </a:pPr>
            <a:r>
              <a:rPr sz="192" b="1" spc="-6" dirty="0">
                <a:solidFill>
                  <a:srgbClr val="698C9E"/>
                </a:solidFill>
                <a:latin typeface="Times New Roman"/>
                <a:cs typeface="Times New Roman"/>
              </a:rPr>
              <a:t>IIINl)Tlll.(NltDffl.lDIENT}</a:t>
            </a:r>
            <a:endParaRPr sz="192">
              <a:latin typeface="Times New Roman"/>
              <a:cs typeface="Times New Roman"/>
            </a:endParaRPr>
          </a:p>
        </p:txBody>
      </p:sp>
      <p:sp>
        <p:nvSpPr>
          <p:cNvPr id="48" name="object 48"/>
          <p:cNvSpPr txBox="1"/>
          <p:nvPr/>
        </p:nvSpPr>
        <p:spPr>
          <a:xfrm>
            <a:off x="5779252" y="2848766"/>
            <a:ext cx="615347" cy="146387"/>
          </a:xfrm>
          <a:prstGeom prst="rect">
            <a:avLst/>
          </a:prstGeom>
        </p:spPr>
        <p:txBody>
          <a:bodyPr vert="horz" wrap="square" lIns="0" tIns="0" rIns="0" bIns="0" rtlCol="0">
            <a:spAutoFit/>
          </a:bodyPr>
          <a:lstStyle/>
          <a:p>
            <a:pPr marL="8145">
              <a:lnSpc>
                <a:spcPts val="847"/>
              </a:lnSpc>
            </a:pPr>
            <a:r>
              <a:rPr sz="2822" spc="-119" dirty="0">
                <a:solidFill>
                  <a:srgbClr val="156EBA"/>
                </a:solidFill>
              </a:rPr>
              <a:t>■</a:t>
            </a:r>
            <a:r>
              <a:rPr sz="513" spc="-19" dirty="0">
                <a:solidFill>
                  <a:srgbClr val="3A5B67"/>
                </a:solidFill>
              </a:rPr>
              <a:t>Funde</a:t>
            </a:r>
            <a:r>
              <a:rPr sz="513" spc="42" dirty="0">
                <a:solidFill>
                  <a:srgbClr val="3A5B67"/>
                </a:solidFill>
              </a:rPr>
              <a:t>d</a:t>
            </a:r>
            <a:r>
              <a:rPr sz="513" spc="-13" dirty="0">
                <a:solidFill>
                  <a:srgbClr val="446B7C"/>
                </a:solidFill>
              </a:rPr>
              <a:t>by</a:t>
            </a:r>
            <a:endParaRPr sz="513"/>
          </a:p>
          <a:p>
            <a:pPr marL="223567">
              <a:lnSpc>
                <a:spcPts val="321"/>
              </a:lnSpc>
            </a:pPr>
            <a:r>
              <a:rPr sz="513" spc="-83" dirty="0">
                <a:solidFill>
                  <a:srgbClr val="446B7C"/>
                </a:solidFill>
              </a:rPr>
              <a:t>theEuropeanUn</a:t>
            </a:r>
            <a:r>
              <a:rPr sz="513" spc="-83" dirty="0">
                <a:solidFill>
                  <a:srgbClr val="698C9E"/>
                </a:solidFill>
              </a:rPr>
              <a:t>i</a:t>
            </a:r>
            <a:r>
              <a:rPr sz="513" spc="-83" dirty="0">
                <a:solidFill>
                  <a:srgbClr val="446B7C"/>
                </a:solidFill>
              </a:rPr>
              <a:t>on</a:t>
            </a:r>
            <a:endParaRPr sz="513"/>
          </a:p>
        </p:txBody>
      </p:sp>
      <p:sp>
        <p:nvSpPr>
          <p:cNvPr id="49" name="object 49"/>
          <p:cNvSpPr txBox="1"/>
          <p:nvPr/>
        </p:nvSpPr>
        <p:spPr>
          <a:xfrm>
            <a:off x="4818647" y="3050126"/>
            <a:ext cx="1522688" cy="264705"/>
          </a:xfrm>
          <a:prstGeom prst="rect">
            <a:avLst/>
          </a:prstGeom>
        </p:spPr>
        <p:txBody>
          <a:bodyPr vert="horz" wrap="square" lIns="0" tIns="8145" rIns="0" bIns="0" rtlCol="0">
            <a:spAutoFit/>
          </a:bodyPr>
          <a:lstStyle/>
          <a:p>
            <a:pPr marL="814" algn="ctr">
              <a:lnSpc>
                <a:spcPts val="1135"/>
              </a:lnSpc>
              <a:spcBef>
                <a:spcPts val="64"/>
              </a:spcBef>
            </a:pPr>
            <a:r>
              <a:rPr sz="962" b="1" spc="45" dirty="0">
                <a:solidFill>
                  <a:srgbClr val="262626"/>
                </a:solidFill>
                <a:latin typeface="Times New Roman"/>
                <a:cs typeface="Times New Roman"/>
              </a:rPr>
              <a:t>The</a:t>
            </a:r>
            <a:r>
              <a:rPr sz="962" b="1" spc="-67" dirty="0">
                <a:solidFill>
                  <a:srgbClr val="262626"/>
                </a:solidFill>
                <a:latin typeface="Times New Roman"/>
                <a:cs typeface="Times New Roman"/>
              </a:rPr>
              <a:t> </a:t>
            </a:r>
            <a:r>
              <a:rPr sz="962" b="1" spc="42" dirty="0">
                <a:solidFill>
                  <a:srgbClr val="262626"/>
                </a:solidFill>
                <a:latin typeface="Times New Roman"/>
                <a:cs typeface="Times New Roman"/>
              </a:rPr>
              <a:t>gifted</a:t>
            </a:r>
            <a:r>
              <a:rPr sz="962" b="1" spc="-55" dirty="0">
                <a:solidFill>
                  <a:srgbClr val="262626"/>
                </a:solidFill>
                <a:latin typeface="Times New Roman"/>
                <a:cs typeface="Times New Roman"/>
              </a:rPr>
              <a:t> </a:t>
            </a:r>
            <a:r>
              <a:rPr sz="962" b="1" spc="48" dirty="0">
                <a:solidFill>
                  <a:srgbClr val="262626"/>
                </a:solidFill>
                <a:latin typeface="Times New Roman"/>
                <a:cs typeface="Times New Roman"/>
              </a:rPr>
              <a:t>arena</a:t>
            </a:r>
            <a:endParaRPr sz="962">
              <a:latin typeface="Times New Roman"/>
              <a:cs typeface="Times New Roman"/>
            </a:endParaRPr>
          </a:p>
          <a:p>
            <a:pPr algn="ctr">
              <a:lnSpc>
                <a:spcPts val="904"/>
              </a:lnSpc>
            </a:pPr>
            <a:r>
              <a:rPr sz="770" dirty="0">
                <a:solidFill>
                  <a:srgbClr val="383838"/>
                </a:solidFill>
                <a:latin typeface="Times New Roman"/>
                <a:cs typeface="Times New Roman"/>
              </a:rPr>
              <a:t>Purposes</a:t>
            </a:r>
            <a:r>
              <a:rPr sz="770" spc="32" dirty="0">
                <a:solidFill>
                  <a:srgbClr val="383838"/>
                </a:solidFill>
                <a:latin typeface="Times New Roman"/>
                <a:cs typeface="Times New Roman"/>
              </a:rPr>
              <a:t> </a:t>
            </a:r>
            <a:r>
              <a:rPr sz="770" dirty="0">
                <a:solidFill>
                  <a:srgbClr val="383838"/>
                </a:solidFill>
                <a:latin typeface="Times New Roman"/>
                <a:cs typeface="Times New Roman"/>
              </a:rPr>
              <a:t>and</a:t>
            </a:r>
            <a:r>
              <a:rPr sz="770" spc="80" dirty="0">
                <a:solidFill>
                  <a:srgbClr val="383838"/>
                </a:solidFill>
                <a:latin typeface="Times New Roman"/>
                <a:cs typeface="Times New Roman"/>
              </a:rPr>
              <a:t> </a:t>
            </a:r>
            <a:r>
              <a:rPr sz="770" dirty="0">
                <a:solidFill>
                  <a:srgbClr val="262626"/>
                </a:solidFill>
                <a:latin typeface="Times New Roman"/>
                <a:cs typeface="Times New Roman"/>
              </a:rPr>
              <a:t>targets</a:t>
            </a:r>
            <a:r>
              <a:rPr sz="770" spc="-3" dirty="0">
                <a:solidFill>
                  <a:srgbClr val="262626"/>
                </a:solidFill>
                <a:latin typeface="Times New Roman"/>
                <a:cs typeface="Times New Roman"/>
              </a:rPr>
              <a:t> </a:t>
            </a:r>
            <a:r>
              <a:rPr sz="770" dirty="0">
                <a:solidFill>
                  <a:srgbClr val="262626"/>
                </a:solidFill>
                <a:latin typeface="Times New Roman"/>
                <a:cs typeface="Times New Roman"/>
              </a:rPr>
              <a:t>of</a:t>
            </a:r>
            <a:r>
              <a:rPr sz="770" spc="48" dirty="0">
                <a:solidFill>
                  <a:srgbClr val="262626"/>
                </a:solidFill>
                <a:latin typeface="Times New Roman"/>
                <a:cs typeface="Times New Roman"/>
              </a:rPr>
              <a:t> </a:t>
            </a:r>
            <a:r>
              <a:rPr sz="770" dirty="0">
                <a:solidFill>
                  <a:srgbClr val="262626"/>
                </a:solidFill>
                <a:latin typeface="Times New Roman"/>
                <a:cs typeface="Times New Roman"/>
              </a:rPr>
              <a:t>the</a:t>
            </a:r>
            <a:r>
              <a:rPr sz="770" spc="6" dirty="0">
                <a:solidFill>
                  <a:srgbClr val="262626"/>
                </a:solidFill>
                <a:latin typeface="Times New Roman"/>
                <a:cs typeface="Times New Roman"/>
              </a:rPr>
              <a:t> </a:t>
            </a:r>
            <a:r>
              <a:rPr sz="770" spc="-6" dirty="0">
                <a:solidFill>
                  <a:srgbClr val="262626"/>
                </a:solidFill>
                <a:latin typeface="Times New Roman"/>
                <a:cs typeface="Times New Roman"/>
              </a:rPr>
              <a:t>workshop</a:t>
            </a:r>
            <a:endParaRPr sz="770">
              <a:latin typeface="Times New Roman"/>
              <a:cs typeface="Times New Roman"/>
            </a:endParaRPr>
          </a:p>
        </p:txBody>
      </p:sp>
      <p:sp>
        <p:nvSpPr>
          <p:cNvPr id="50" name="object 50"/>
          <p:cNvSpPr txBox="1"/>
          <p:nvPr/>
        </p:nvSpPr>
        <p:spPr>
          <a:xfrm>
            <a:off x="6432492" y="4107836"/>
            <a:ext cx="62308" cy="116716"/>
          </a:xfrm>
          <a:prstGeom prst="rect">
            <a:avLst/>
          </a:prstGeom>
        </p:spPr>
        <p:txBody>
          <a:bodyPr vert="horz" wrap="square" lIns="0" tIns="8145" rIns="0" bIns="0" rtlCol="0">
            <a:spAutoFit/>
          </a:bodyPr>
          <a:lstStyle/>
          <a:p>
            <a:pPr marL="8145">
              <a:spcBef>
                <a:spcPts val="64"/>
              </a:spcBef>
            </a:pPr>
            <a:r>
              <a:rPr sz="705" spc="-32" dirty="0">
                <a:solidFill>
                  <a:srgbClr val="383838"/>
                </a:solidFill>
                <a:latin typeface="Times New Roman"/>
                <a:cs typeface="Times New Roman"/>
              </a:rPr>
              <a:t>5</a:t>
            </a:r>
            <a:endParaRPr sz="705">
              <a:latin typeface="Times New Roman"/>
              <a:cs typeface="Times New Roman"/>
            </a:endParaRPr>
          </a:p>
        </p:txBody>
      </p:sp>
      <p:sp>
        <p:nvSpPr>
          <p:cNvPr id="51" name="object 51"/>
          <p:cNvSpPr txBox="1"/>
          <p:nvPr/>
        </p:nvSpPr>
        <p:spPr>
          <a:xfrm>
            <a:off x="4838340" y="4719748"/>
            <a:ext cx="1537349" cy="988604"/>
          </a:xfrm>
          <a:prstGeom prst="rect">
            <a:avLst/>
          </a:prstGeom>
        </p:spPr>
        <p:txBody>
          <a:bodyPr vert="horz" wrap="square" lIns="0" tIns="0" rIns="0" bIns="0" rtlCol="0">
            <a:spAutoFit/>
          </a:bodyPr>
          <a:lstStyle/>
          <a:p>
            <a:pPr marL="939876">
              <a:lnSpc>
                <a:spcPts val="847"/>
              </a:lnSpc>
            </a:pPr>
            <a:r>
              <a:rPr sz="2822" spc="-112" dirty="0">
                <a:solidFill>
                  <a:srgbClr val="156EBA"/>
                </a:solidFill>
              </a:rPr>
              <a:t>■</a:t>
            </a:r>
            <a:r>
              <a:rPr sz="513" spc="-13" dirty="0">
                <a:solidFill>
                  <a:srgbClr val="446B7C"/>
                </a:solidFill>
              </a:rPr>
              <a:t>Funde</a:t>
            </a:r>
            <a:r>
              <a:rPr sz="513" spc="29" dirty="0">
                <a:solidFill>
                  <a:srgbClr val="446B7C"/>
                </a:solidFill>
              </a:rPr>
              <a:t>d</a:t>
            </a:r>
            <a:r>
              <a:rPr sz="513" spc="-6" dirty="0">
                <a:solidFill>
                  <a:srgbClr val="446B7C"/>
                </a:solidFill>
              </a:rPr>
              <a:t>by</a:t>
            </a:r>
            <a:endParaRPr sz="513"/>
          </a:p>
          <a:p>
            <a:pPr marR="3258" algn="r">
              <a:lnSpc>
                <a:spcPts val="321"/>
              </a:lnSpc>
            </a:pPr>
            <a:r>
              <a:rPr sz="513" spc="-103" dirty="0">
                <a:solidFill>
                  <a:srgbClr val="446B7C"/>
                </a:solidFill>
              </a:rPr>
              <a:t>theEuropean</a:t>
            </a:r>
            <a:r>
              <a:rPr sz="513" dirty="0">
                <a:solidFill>
                  <a:srgbClr val="446B7C"/>
                </a:solidFill>
              </a:rPr>
              <a:t> </a:t>
            </a:r>
            <a:r>
              <a:rPr sz="513" spc="-6" dirty="0">
                <a:solidFill>
                  <a:srgbClr val="3A5B67"/>
                </a:solidFill>
              </a:rPr>
              <a:t>Union</a:t>
            </a:r>
            <a:endParaRPr sz="513"/>
          </a:p>
          <a:p>
            <a:pPr>
              <a:lnSpc>
                <a:spcPct val="100000"/>
              </a:lnSpc>
            </a:pPr>
            <a:endParaRPr sz="513"/>
          </a:p>
          <a:p>
            <a:pPr>
              <a:spcBef>
                <a:spcPts val="99"/>
              </a:spcBef>
            </a:pPr>
            <a:endParaRPr sz="513"/>
          </a:p>
          <a:p>
            <a:pPr marL="12217"/>
            <a:r>
              <a:rPr sz="513" b="1" spc="19" dirty="0">
                <a:solidFill>
                  <a:srgbClr val="262626"/>
                </a:solidFill>
                <a:latin typeface="Times New Roman"/>
                <a:cs typeface="Times New Roman"/>
              </a:rPr>
              <a:t>Main</a:t>
            </a:r>
            <a:r>
              <a:rPr sz="513" b="1" spc="-22" dirty="0">
                <a:solidFill>
                  <a:srgbClr val="262626"/>
                </a:solidFill>
                <a:latin typeface="Times New Roman"/>
                <a:cs typeface="Times New Roman"/>
              </a:rPr>
              <a:t> </a:t>
            </a:r>
            <a:r>
              <a:rPr sz="513" b="1" spc="19" dirty="0">
                <a:solidFill>
                  <a:srgbClr val="262626"/>
                </a:solidFill>
                <a:latin typeface="Times New Roman"/>
                <a:cs typeface="Times New Roman"/>
              </a:rPr>
              <a:t>objective</a:t>
            </a:r>
            <a:r>
              <a:rPr sz="513" b="1" dirty="0">
                <a:solidFill>
                  <a:srgbClr val="262626"/>
                </a:solidFill>
                <a:latin typeface="Times New Roman"/>
                <a:cs typeface="Times New Roman"/>
              </a:rPr>
              <a:t> </a:t>
            </a:r>
            <a:r>
              <a:rPr sz="513" b="1" spc="19" dirty="0">
                <a:solidFill>
                  <a:srgbClr val="4B4B4B"/>
                </a:solidFill>
                <a:latin typeface="Times New Roman"/>
                <a:cs typeface="Times New Roman"/>
              </a:rPr>
              <a:t>of</a:t>
            </a:r>
            <a:r>
              <a:rPr sz="513" b="1" spc="106" dirty="0">
                <a:solidFill>
                  <a:srgbClr val="4B4B4B"/>
                </a:solidFill>
                <a:latin typeface="Times New Roman"/>
                <a:cs typeface="Times New Roman"/>
              </a:rPr>
              <a:t> </a:t>
            </a:r>
            <a:r>
              <a:rPr sz="513" b="1" spc="19" dirty="0">
                <a:solidFill>
                  <a:srgbClr val="383838"/>
                </a:solidFill>
                <a:latin typeface="Times New Roman"/>
                <a:cs typeface="Times New Roman"/>
              </a:rPr>
              <a:t>the</a:t>
            </a:r>
            <a:r>
              <a:rPr sz="513" b="1" spc="-42" dirty="0">
                <a:solidFill>
                  <a:srgbClr val="383838"/>
                </a:solidFill>
                <a:latin typeface="Times New Roman"/>
                <a:cs typeface="Times New Roman"/>
              </a:rPr>
              <a:t> </a:t>
            </a:r>
            <a:r>
              <a:rPr sz="513" b="1" spc="29" dirty="0">
                <a:solidFill>
                  <a:srgbClr val="383838"/>
                </a:solidFill>
                <a:latin typeface="Times New Roman"/>
                <a:cs typeface="Times New Roman"/>
              </a:rPr>
              <a:t>overall</a:t>
            </a:r>
            <a:r>
              <a:rPr sz="513" b="1" spc="-10" dirty="0">
                <a:solidFill>
                  <a:srgbClr val="383838"/>
                </a:solidFill>
                <a:latin typeface="Times New Roman"/>
                <a:cs typeface="Times New Roman"/>
              </a:rPr>
              <a:t> </a:t>
            </a:r>
            <a:r>
              <a:rPr sz="513" b="1" spc="-6" dirty="0">
                <a:solidFill>
                  <a:srgbClr val="262626"/>
                </a:solidFill>
                <a:latin typeface="Times New Roman"/>
                <a:cs typeface="Times New Roman"/>
              </a:rPr>
              <a:t>project:</a:t>
            </a:r>
            <a:endParaRPr sz="513">
              <a:latin typeface="Times New Roman"/>
              <a:cs typeface="Times New Roman"/>
            </a:endParaRPr>
          </a:p>
          <a:p>
            <a:pPr marL="78595" marR="153931" indent="-68820">
              <a:lnSpc>
                <a:spcPts val="648"/>
              </a:lnSpc>
              <a:spcBef>
                <a:spcPts val="3"/>
              </a:spcBef>
            </a:pPr>
            <a:r>
              <a:rPr sz="385" dirty="0">
                <a:solidFill>
                  <a:srgbClr val="262626"/>
                </a:solidFill>
              </a:rPr>
              <a:t>l.</a:t>
            </a:r>
            <a:r>
              <a:rPr sz="385" spc="301" dirty="0">
                <a:solidFill>
                  <a:srgbClr val="262626"/>
                </a:solidFill>
              </a:rPr>
              <a:t> </a:t>
            </a:r>
            <a:r>
              <a:rPr sz="481" spc="-13" dirty="0">
                <a:solidFill>
                  <a:srgbClr val="383838"/>
                </a:solidFill>
                <a:latin typeface="Times New Roman"/>
                <a:cs typeface="Times New Roman"/>
              </a:rPr>
              <a:t>Build</a:t>
            </a:r>
            <a:r>
              <a:rPr sz="481" spc="-29" dirty="0">
                <a:solidFill>
                  <a:srgbClr val="383838"/>
                </a:solidFill>
                <a:latin typeface="Times New Roman"/>
                <a:cs typeface="Times New Roman"/>
              </a:rPr>
              <a:t> </a:t>
            </a:r>
            <a:r>
              <a:rPr sz="481" dirty="0">
                <a:solidFill>
                  <a:srgbClr val="4B4B4B"/>
                </a:solidFill>
                <a:latin typeface="Times New Roman"/>
                <a:cs typeface="Times New Roman"/>
              </a:rPr>
              <a:t>a</a:t>
            </a:r>
            <a:r>
              <a:rPr sz="481" spc="71" dirty="0">
                <a:solidFill>
                  <a:srgbClr val="4B4B4B"/>
                </a:solidFill>
                <a:latin typeface="Times New Roman"/>
                <a:cs typeface="Times New Roman"/>
              </a:rPr>
              <a:t> </a:t>
            </a:r>
            <a:r>
              <a:rPr sz="481" dirty="0">
                <a:solidFill>
                  <a:srgbClr val="4B4B4B"/>
                </a:solidFill>
                <a:latin typeface="Times New Roman"/>
                <a:cs typeface="Times New Roman"/>
              </a:rPr>
              <a:t>national</a:t>
            </a:r>
            <a:r>
              <a:rPr sz="481" spc="-67" dirty="0">
                <a:solidFill>
                  <a:srgbClr val="4B4B4B"/>
                </a:solidFill>
                <a:latin typeface="Times New Roman"/>
                <a:cs typeface="Times New Roman"/>
              </a:rPr>
              <a:t> </a:t>
            </a:r>
            <a:r>
              <a:rPr sz="481" dirty="0">
                <a:solidFill>
                  <a:srgbClr val="383838"/>
                </a:solidFill>
                <a:latin typeface="Times New Roman"/>
                <a:cs typeface="Times New Roman"/>
              </a:rPr>
              <a:t>program</a:t>
            </a:r>
            <a:r>
              <a:rPr sz="481" spc="-19" dirty="0">
                <a:solidFill>
                  <a:srgbClr val="383838"/>
                </a:solidFill>
                <a:latin typeface="Times New Roman"/>
                <a:cs typeface="Times New Roman"/>
              </a:rPr>
              <a:t> </a:t>
            </a:r>
            <a:r>
              <a:rPr sz="481" dirty="0">
                <a:solidFill>
                  <a:srgbClr val="383838"/>
                </a:solidFill>
                <a:latin typeface="Times New Roman"/>
                <a:cs typeface="Times New Roman"/>
              </a:rPr>
              <a:t>that</a:t>
            </a:r>
            <a:r>
              <a:rPr sz="481" spc="-45" dirty="0">
                <a:solidFill>
                  <a:srgbClr val="383838"/>
                </a:solidFill>
                <a:latin typeface="Times New Roman"/>
                <a:cs typeface="Times New Roman"/>
              </a:rPr>
              <a:t> </a:t>
            </a:r>
            <a:r>
              <a:rPr sz="481" spc="-22" dirty="0">
                <a:solidFill>
                  <a:srgbClr val="383838"/>
                </a:solidFill>
                <a:latin typeface="Times New Roman"/>
                <a:cs typeface="Times New Roman"/>
              </a:rPr>
              <a:t>will</a:t>
            </a:r>
            <a:r>
              <a:rPr sz="481" spc="26" dirty="0">
                <a:solidFill>
                  <a:srgbClr val="383838"/>
                </a:solidFill>
                <a:latin typeface="Times New Roman"/>
                <a:cs typeface="Times New Roman"/>
              </a:rPr>
              <a:t> </a:t>
            </a:r>
            <a:r>
              <a:rPr sz="481" dirty="0">
                <a:solidFill>
                  <a:srgbClr val="4B4B4B"/>
                </a:solidFill>
                <a:latin typeface="Times New Roman"/>
                <a:cs typeface="Times New Roman"/>
              </a:rPr>
              <a:t>trace</a:t>
            </a:r>
            <a:r>
              <a:rPr sz="481" dirty="0">
                <a:solidFill>
                  <a:srgbClr val="67696B"/>
                </a:solidFill>
                <a:latin typeface="Times New Roman"/>
                <a:cs typeface="Times New Roman"/>
              </a:rPr>
              <a:t>,</a:t>
            </a:r>
            <a:r>
              <a:rPr sz="481" spc="-35" dirty="0">
                <a:solidFill>
                  <a:srgbClr val="67696B"/>
                </a:solidFill>
                <a:latin typeface="Times New Roman"/>
                <a:cs typeface="Times New Roman"/>
              </a:rPr>
              <a:t> </a:t>
            </a:r>
            <a:r>
              <a:rPr sz="481" spc="-6" dirty="0">
                <a:solidFill>
                  <a:srgbClr val="4B4B4B"/>
                </a:solidFill>
                <a:latin typeface="Times New Roman"/>
                <a:cs typeface="Times New Roman"/>
              </a:rPr>
              <a:t>select</a:t>
            </a:r>
            <a:r>
              <a:rPr sz="481" spc="-6" dirty="0">
                <a:solidFill>
                  <a:srgbClr val="67696B"/>
                </a:solidFill>
                <a:latin typeface="Times New Roman"/>
                <a:cs typeface="Times New Roman"/>
              </a:rPr>
              <a:t>,</a:t>
            </a:r>
            <a:r>
              <a:rPr sz="481" spc="-6" dirty="0">
                <a:solidFill>
                  <a:srgbClr val="383838"/>
                </a:solidFill>
                <a:latin typeface="Times New Roman"/>
                <a:cs typeface="Times New Roman"/>
              </a:rPr>
              <a:t>teach</a:t>
            </a:r>
            <a:r>
              <a:rPr sz="481" spc="321" dirty="0">
                <a:solidFill>
                  <a:srgbClr val="383838"/>
                </a:solidFill>
                <a:latin typeface="Times New Roman"/>
                <a:cs typeface="Times New Roman"/>
              </a:rPr>
              <a:t> </a:t>
            </a:r>
            <a:r>
              <a:rPr sz="481" dirty="0">
                <a:solidFill>
                  <a:srgbClr val="4B4B4B"/>
                </a:solidFill>
                <a:latin typeface="Times New Roman"/>
                <a:cs typeface="Times New Roman"/>
              </a:rPr>
              <a:t>and</a:t>
            </a:r>
            <a:r>
              <a:rPr sz="481" spc="-22" dirty="0">
                <a:solidFill>
                  <a:srgbClr val="4B4B4B"/>
                </a:solidFill>
                <a:latin typeface="Times New Roman"/>
                <a:cs typeface="Times New Roman"/>
              </a:rPr>
              <a:t> </a:t>
            </a:r>
            <a:r>
              <a:rPr sz="481" dirty="0">
                <a:solidFill>
                  <a:srgbClr val="4B4B4B"/>
                </a:solidFill>
                <a:latin typeface="Times New Roman"/>
                <a:cs typeface="Times New Roman"/>
              </a:rPr>
              <a:t>educate</a:t>
            </a:r>
            <a:r>
              <a:rPr sz="481" dirty="0">
                <a:solidFill>
                  <a:srgbClr val="383838"/>
                </a:solidFill>
                <a:latin typeface="Times New Roman"/>
                <a:cs typeface="Times New Roman"/>
              </a:rPr>
              <a:t>the</a:t>
            </a:r>
            <a:r>
              <a:rPr sz="481" spc="32" dirty="0">
                <a:solidFill>
                  <a:srgbClr val="383838"/>
                </a:solidFill>
                <a:latin typeface="Times New Roman"/>
                <a:cs typeface="Times New Roman"/>
              </a:rPr>
              <a:t> </a:t>
            </a:r>
            <a:r>
              <a:rPr sz="481" dirty="0">
                <a:solidFill>
                  <a:srgbClr val="4B4B4B"/>
                </a:solidFill>
                <a:latin typeface="Times New Roman"/>
                <a:cs typeface="Times New Roman"/>
              </a:rPr>
              <a:t>gifted</a:t>
            </a:r>
            <a:r>
              <a:rPr sz="481" spc="-6" dirty="0">
                <a:solidFill>
                  <a:srgbClr val="4B4B4B"/>
                </a:solidFill>
                <a:latin typeface="Times New Roman"/>
                <a:cs typeface="Times New Roman"/>
              </a:rPr>
              <a:t> </a:t>
            </a:r>
            <a:r>
              <a:rPr sz="481" dirty="0">
                <a:solidFill>
                  <a:srgbClr val="4B4B4B"/>
                </a:solidFill>
                <a:latin typeface="Times New Roman"/>
                <a:cs typeface="Times New Roman"/>
              </a:rPr>
              <a:t>children</a:t>
            </a:r>
            <a:r>
              <a:rPr sz="481" spc="10" dirty="0">
                <a:solidFill>
                  <a:srgbClr val="4B4B4B"/>
                </a:solidFill>
                <a:latin typeface="Times New Roman"/>
                <a:cs typeface="Times New Roman"/>
              </a:rPr>
              <a:t> </a:t>
            </a:r>
            <a:r>
              <a:rPr sz="481" spc="-6" dirty="0">
                <a:solidFill>
                  <a:srgbClr val="383838"/>
                </a:solidFill>
                <a:latin typeface="Times New Roman"/>
                <a:cs typeface="Times New Roman"/>
              </a:rPr>
              <a:t>living</a:t>
            </a:r>
            <a:r>
              <a:rPr sz="481" spc="-19" dirty="0">
                <a:solidFill>
                  <a:srgbClr val="383838"/>
                </a:solidFill>
                <a:latin typeface="Times New Roman"/>
                <a:cs typeface="Times New Roman"/>
              </a:rPr>
              <a:t> </a:t>
            </a:r>
            <a:r>
              <a:rPr sz="481" dirty="0">
                <a:solidFill>
                  <a:srgbClr val="262626"/>
                </a:solidFill>
                <a:latin typeface="Times New Roman"/>
                <a:cs typeface="Times New Roman"/>
              </a:rPr>
              <a:t>in</a:t>
            </a:r>
            <a:r>
              <a:rPr sz="481" spc="-22" dirty="0">
                <a:solidFill>
                  <a:srgbClr val="262626"/>
                </a:solidFill>
                <a:latin typeface="Times New Roman"/>
                <a:cs typeface="Times New Roman"/>
              </a:rPr>
              <a:t> </a:t>
            </a:r>
            <a:r>
              <a:rPr sz="481" dirty="0">
                <a:solidFill>
                  <a:srgbClr val="4B4B4B"/>
                </a:solidFill>
                <a:latin typeface="Times New Roman"/>
                <a:cs typeface="Times New Roman"/>
              </a:rPr>
              <a:t>the</a:t>
            </a:r>
            <a:r>
              <a:rPr sz="481" spc="51" dirty="0">
                <a:solidFill>
                  <a:srgbClr val="4B4B4B"/>
                </a:solidFill>
                <a:latin typeface="Times New Roman"/>
                <a:cs typeface="Times New Roman"/>
              </a:rPr>
              <a:t> </a:t>
            </a:r>
            <a:r>
              <a:rPr sz="481" spc="-6" dirty="0">
                <a:solidFill>
                  <a:srgbClr val="4B4B4B"/>
                </a:solidFill>
                <a:latin typeface="Times New Roman"/>
                <a:cs typeface="Times New Roman"/>
              </a:rPr>
              <a:t>countiy.</a:t>
            </a:r>
            <a:endParaRPr sz="481">
              <a:latin typeface="Times New Roman"/>
              <a:cs typeface="Times New Roman"/>
            </a:endParaRPr>
          </a:p>
          <a:p>
            <a:pPr marL="12624">
              <a:lnSpc>
                <a:spcPts val="475"/>
              </a:lnSpc>
            </a:pPr>
            <a:r>
              <a:rPr sz="321" dirty="0">
                <a:solidFill>
                  <a:srgbClr val="4B4B4B"/>
                </a:solidFill>
                <a:latin typeface="Times New Roman"/>
                <a:cs typeface="Times New Roman"/>
              </a:rPr>
              <a:t>2.</a:t>
            </a:r>
            <a:r>
              <a:rPr sz="321" spc="138" dirty="0">
                <a:solidFill>
                  <a:srgbClr val="4B4B4B"/>
                </a:solidFill>
                <a:latin typeface="Times New Roman"/>
                <a:cs typeface="Times New Roman"/>
              </a:rPr>
              <a:t>  </a:t>
            </a:r>
            <a:r>
              <a:rPr sz="481" spc="-13" dirty="0">
                <a:solidFill>
                  <a:srgbClr val="4B4B4B"/>
                </a:solidFill>
                <a:latin typeface="Times New Roman"/>
                <a:cs typeface="Times New Roman"/>
              </a:rPr>
              <a:t>Giving </a:t>
            </a:r>
            <a:r>
              <a:rPr sz="481" dirty="0">
                <a:solidFill>
                  <a:srgbClr val="383838"/>
                </a:solidFill>
                <a:latin typeface="Times New Roman"/>
                <a:cs typeface="Times New Roman"/>
              </a:rPr>
              <a:t>children</a:t>
            </a:r>
            <a:r>
              <a:rPr sz="481" spc="-38" dirty="0">
                <a:solidFill>
                  <a:srgbClr val="383838"/>
                </a:solidFill>
                <a:latin typeface="Times New Roman"/>
                <a:cs typeface="Times New Roman"/>
              </a:rPr>
              <a:t> </a:t>
            </a:r>
            <a:r>
              <a:rPr sz="481" dirty="0">
                <a:solidFill>
                  <a:srgbClr val="4B4B4B"/>
                </a:solidFill>
                <a:latin typeface="Times New Roman"/>
                <a:cs typeface="Times New Roman"/>
              </a:rPr>
              <a:t>fromall </a:t>
            </a:r>
            <a:r>
              <a:rPr sz="481" dirty="0">
                <a:solidFill>
                  <a:srgbClr val="383838"/>
                </a:solidFill>
                <a:latin typeface="Times New Roman"/>
                <a:cs typeface="Times New Roman"/>
              </a:rPr>
              <a:t>layers</a:t>
            </a:r>
            <a:r>
              <a:rPr sz="481" dirty="0">
                <a:solidFill>
                  <a:srgbClr val="4B4B4B"/>
                </a:solidFill>
                <a:latin typeface="Times New Roman"/>
                <a:cs typeface="Times New Roman"/>
              </a:rPr>
              <a:t>of</a:t>
            </a:r>
            <a:r>
              <a:rPr sz="481" spc="-29" dirty="0">
                <a:solidFill>
                  <a:srgbClr val="4B4B4B"/>
                </a:solidFill>
                <a:latin typeface="Times New Roman"/>
                <a:cs typeface="Times New Roman"/>
              </a:rPr>
              <a:t> </a:t>
            </a:r>
            <a:r>
              <a:rPr sz="481" dirty="0">
                <a:solidFill>
                  <a:srgbClr val="4B4B4B"/>
                </a:solidFill>
                <a:latin typeface="Times New Roman"/>
                <a:cs typeface="Times New Roman"/>
              </a:rPr>
              <a:t>societya</a:t>
            </a:r>
            <a:r>
              <a:rPr sz="481" spc="51" dirty="0">
                <a:solidFill>
                  <a:srgbClr val="4B4B4B"/>
                </a:solidFill>
                <a:latin typeface="Times New Roman"/>
                <a:cs typeface="Times New Roman"/>
              </a:rPr>
              <a:t> </a:t>
            </a:r>
            <a:r>
              <a:rPr sz="481" dirty="0">
                <a:solidFill>
                  <a:srgbClr val="383838"/>
                </a:solidFill>
                <a:latin typeface="Times New Roman"/>
                <a:cs typeface="Times New Roman"/>
              </a:rPr>
              <a:t>fair</a:t>
            </a:r>
            <a:r>
              <a:rPr sz="481" spc="-48" dirty="0">
                <a:solidFill>
                  <a:srgbClr val="383838"/>
                </a:solidFill>
                <a:latin typeface="Times New Roman"/>
                <a:cs typeface="Times New Roman"/>
              </a:rPr>
              <a:t> </a:t>
            </a:r>
            <a:r>
              <a:rPr sz="481" spc="-16" dirty="0">
                <a:solidFill>
                  <a:srgbClr val="4B4B4B"/>
                </a:solidFill>
                <a:latin typeface="Times New Roman"/>
                <a:cs typeface="Times New Roman"/>
              </a:rPr>
              <a:t>and</a:t>
            </a:r>
            <a:endParaRPr sz="481">
              <a:latin typeface="Times New Roman"/>
              <a:cs typeface="Times New Roman"/>
            </a:endParaRPr>
          </a:p>
          <a:p>
            <a:pPr marL="78595" marR="256552" indent="-407">
              <a:lnSpc>
                <a:spcPct val="104200"/>
              </a:lnSpc>
            </a:pPr>
            <a:r>
              <a:rPr sz="481" dirty="0">
                <a:solidFill>
                  <a:srgbClr val="4B4B4B"/>
                </a:solidFill>
                <a:latin typeface="Times New Roman"/>
                <a:cs typeface="Times New Roman"/>
              </a:rPr>
              <a:t>equal </a:t>
            </a:r>
            <a:r>
              <a:rPr sz="481" dirty="0">
                <a:solidFill>
                  <a:srgbClr val="383838"/>
                </a:solidFill>
                <a:latin typeface="Times New Roman"/>
                <a:cs typeface="Times New Roman"/>
              </a:rPr>
              <a:t>chance</a:t>
            </a:r>
            <a:r>
              <a:rPr sz="481" spc="-19" dirty="0">
                <a:solidFill>
                  <a:srgbClr val="383838"/>
                </a:solidFill>
                <a:latin typeface="Times New Roman"/>
                <a:cs typeface="Times New Roman"/>
              </a:rPr>
              <a:t> </a:t>
            </a:r>
            <a:r>
              <a:rPr sz="481" dirty="0">
                <a:solidFill>
                  <a:srgbClr val="262626"/>
                </a:solidFill>
                <a:latin typeface="Times New Roman"/>
                <a:cs typeface="Times New Roman"/>
              </a:rPr>
              <a:t>to</a:t>
            </a:r>
            <a:r>
              <a:rPr sz="481" spc="6" dirty="0">
                <a:solidFill>
                  <a:srgbClr val="262626"/>
                </a:solidFill>
                <a:latin typeface="Times New Roman"/>
                <a:cs typeface="Times New Roman"/>
              </a:rPr>
              <a:t> </a:t>
            </a:r>
            <a:r>
              <a:rPr sz="481" dirty="0">
                <a:solidFill>
                  <a:srgbClr val="262626"/>
                </a:solidFill>
                <a:latin typeface="Times New Roman"/>
                <a:cs typeface="Times New Roman"/>
              </a:rPr>
              <a:t>bring</a:t>
            </a:r>
            <a:r>
              <a:rPr sz="481" dirty="0">
                <a:solidFill>
                  <a:srgbClr val="4B4B4B"/>
                </a:solidFill>
                <a:latin typeface="Times New Roman"/>
                <a:cs typeface="Times New Roman"/>
              </a:rPr>
              <a:t>forward</a:t>
            </a:r>
            <a:r>
              <a:rPr sz="481" spc="32" dirty="0">
                <a:solidFill>
                  <a:srgbClr val="4B4B4B"/>
                </a:solidFill>
                <a:latin typeface="Times New Roman"/>
                <a:cs typeface="Times New Roman"/>
              </a:rPr>
              <a:t> </a:t>
            </a:r>
            <a:r>
              <a:rPr sz="481" dirty="0">
                <a:solidFill>
                  <a:srgbClr val="4B4B4B"/>
                </a:solidFill>
                <a:latin typeface="Times New Roman"/>
                <a:cs typeface="Times New Roman"/>
              </a:rPr>
              <a:t>their</a:t>
            </a:r>
            <a:r>
              <a:rPr sz="481" spc="-26" dirty="0">
                <a:solidFill>
                  <a:srgbClr val="4B4B4B"/>
                </a:solidFill>
                <a:latin typeface="Times New Roman"/>
                <a:cs typeface="Times New Roman"/>
              </a:rPr>
              <a:t> </a:t>
            </a:r>
            <a:r>
              <a:rPr sz="481" dirty="0">
                <a:solidFill>
                  <a:srgbClr val="4B4B4B"/>
                </a:solidFill>
                <a:latin typeface="Times New Roman"/>
                <a:cs typeface="Times New Roman"/>
              </a:rPr>
              <a:t>qualities </a:t>
            </a:r>
            <a:r>
              <a:rPr sz="481" spc="-16" dirty="0">
                <a:solidFill>
                  <a:srgbClr val="4B4B4B"/>
                </a:solidFill>
                <a:latin typeface="Times New Roman"/>
                <a:cs typeface="Times New Roman"/>
              </a:rPr>
              <a:t>and</a:t>
            </a:r>
            <a:r>
              <a:rPr sz="481" spc="321" dirty="0">
                <a:solidFill>
                  <a:srgbClr val="4B4B4B"/>
                </a:solidFill>
                <a:latin typeface="Times New Roman"/>
                <a:cs typeface="Times New Roman"/>
              </a:rPr>
              <a:t> </a:t>
            </a:r>
            <a:r>
              <a:rPr sz="481" spc="-6" dirty="0">
                <a:solidFill>
                  <a:srgbClr val="4B4B4B"/>
                </a:solidFill>
                <a:latin typeface="Times New Roman"/>
                <a:cs typeface="Times New Roman"/>
              </a:rPr>
              <a:t>abilities.</a:t>
            </a:r>
            <a:endParaRPr sz="481">
              <a:latin typeface="Times New Roman"/>
              <a:cs typeface="Times New Roman"/>
            </a:endParaRPr>
          </a:p>
          <a:p>
            <a:pPr marL="74929" marR="105879" indent="-67192">
              <a:lnSpc>
                <a:spcPct val="104200"/>
              </a:lnSpc>
              <a:spcBef>
                <a:spcPts val="22"/>
              </a:spcBef>
            </a:pPr>
            <a:r>
              <a:rPr sz="481" dirty="0">
                <a:solidFill>
                  <a:srgbClr val="4B4B4B"/>
                </a:solidFill>
                <a:latin typeface="Times New Roman"/>
                <a:cs typeface="Times New Roman"/>
              </a:rPr>
              <a:t>3.</a:t>
            </a:r>
            <a:r>
              <a:rPr sz="481" spc="106" dirty="0">
                <a:solidFill>
                  <a:srgbClr val="4B4B4B"/>
                </a:solidFill>
                <a:latin typeface="Times New Roman"/>
                <a:cs typeface="Times New Roman"/>
              </a:rPr>
              <a:t> </a:t>
            </a:r>
            <a:r>
              <a:rPr sz="481" dirty="0">
                <a:solidFill>
                  <a:srgbClr val="383838"/>
                </a:solidFill>
                <a:latin typeface="Times New Roman"/>
                <a:cs typeface="Times New Roman"/>
              </a:rPr>
              <a:t>Develop</a:t>
            </a:r>
            <a:r>
              <a:rPr sz="481" dirty="0">
                <a:solidFill>
                  <a:srgbClr val="262626"/>
                </a:solidFill>
                <a:latin typeface="Times New Roman"/>
                <a:cs typeface="Times New Roman"/>
              </a:rPr>
              <a:t>a</a:t>
            </a:r>
            <a:r>
              <a:rPr sz="481" spc="61" dirty="0">
                <a:solidFill>
                  <a:srgbClr val="262626"/>
                </a:solidFill>
                <a:latin typeface="Times New Roman"/>
                <a:cs typeface="Times New Roman"/>
              </a:rPr>
              <a:t> </a:t>
            </a:r>
            <a:r>
              <a:rPr sz="481" dirty="0">
                <a:solidFill>
                  <a:srgbClr val="4B4B4B"/>
                </a:solidFill>
                <a:latin typeface="Times New Roman"/>
                <a:cs typeface="Times New Roman"/>
              </a:rPr>
              <a:t>perception</a:t>
            </a:r>
            <a:r>
              <a:rPr sz="481" spc="-55" dirty="0">
                <a:solidFill>
                  <a:srgbClr val="4B4B4B"/>
                </a:solidFill>
                <a:latin typeface="Times New Roman"/>
                <a:cs typeface="Times New Roman"/>
              </a:rPr>
              <a:t> </a:t>
            </a:r>
            <a:r>
              <a:rPr sz="481" dirty="0">
                <a:solidFill>
                  <a:srgbClr val="4B4B4B"/>
                </a:solidFill>
                <a:latin typeface="Times New Roman"/>
                <a:cs typeface="Times New Roman"/>
              </a:rPr>
              <a:t>of</a:t>
            </a:r>
            <a:r>
              <a:rPr sz="481" spc="3" dirty="0">
                <a:solidFill>
                  <a:srgbClr val="4B4B4B"/>
                </a:solidFill>
                <a:latin typeface="Times New Roman"/>
                <a:cs typeface="Times New Roman"/>
              </a:rPr>
              <a:t> </a:t>
            </a:r>
            <a:r>
              <a:rPr sz="481" dirty="0">
                <a:solidFill>
                  <a:srgbClr val="4B4B4B"/>
                </a:solidFill>
                <a:latin typeface="Times New Roman"/>
                <a:cs typeface="Times New Roman"/>
              </a:rPr>
              <a:t>personal</a:t>
            </a:r>
            <a:r>
              <a:rPr sz="481" spc="-48" dirty="0">
                <a:solidFill>
                  <a:srgbClr val="4B4B4B"/>
                </a:solidFill>
                <a:latin typeface="Times New Roman"/>
                <a:cs typeface="Times New Roman"/>
              </a:rPr>
              <a:t> </a:t>
            </a:r>
            <a:r>
              <a:rPr sz="481" spc="-6" dirty="0">
                <a:solidFill>
                  <a:srgbClr val="4B4B4B"/>
                </a:solidFill>
                <a:latin typeface="Times New Roman"/>
                <a:cs typeface="Times New Roman"/>
              </a:rPr>
              <a:t>excellence,</a:t>
            </a:r>
            <a:r>
              <a:rPr sz="481" spc="-55" dirty="0">
                <a:solidFill>
                  <a:srgbClr val="4B4B4B"/>
                </a:solidFill>
                <a:latin typeface="Times New Roman"/>
                <a:cs typeface="Times New Roman"/>
              </a:rPr>
              <a:t> </a:t>
            </a:r>
            <a:r>
              <a:rPr sz="481" dirty="0">
                <a:solidFill>
                  <a:srgbClr val="4B4B4B"/>
                </a:solidFill>
                <a:latin typeface="Times New Roman"/>
                <a:cs typeface="Times New Roman"/>
              </a:rPr>
              <a:t>moral</a:t>
            </a:r>
            <a:r>
              <a:rPr sz="481" spc="-38" dirty="0">
                <a:solidFill>
                  <a:srgbClr val="4B4B4B"/>
                </a:solidFill>
                <a:latin typeface="Times New Roman"/>
                <a:cs typeface="Times New Roman"/>
              </a:rPr>
              <a:t> </a:t>
            </a:r>
            <a:r>
              <a:rPr sz="481" spc="-16" dirty="0">
                <a:solidFill>
                  <a:srgbClr val="4B4B4B"/>
                </a:solidFill>
                <a:latin typeface="Times New Roman"/>
                <a:cs typeface="Times New Roman"/>
              </a:rPr>
              <a:t>and</a:t>
            </a:r>
            <a:r>
              <a:rPr sz="481" spc="321" dirty="0">
                <a:solidFill>
                  <a:srgbClr val="4B4B4B"/>
                </a:solidFill>
                <a:latin typeface="Times New Roman"/>
                <a:cs typeface="Times New Roman"/>
              </a:rPr>
              <a:t> </a:t>
            </a:r>
            <a:r>
              <a:rPr sz="481" spc="-6" dirty="0">
                <a:solidFill>
                  <a:srgbClr val="4B4B4B"/>
                </a:solidFill>
                <a:latin typeface="Times New Roman"/>
                <a:cs typeface="Times New Roman"/>
              </a:rPr>
              <a:t>social</a:t>
            </a:r>
            <a:r>
              <a:rPr sz="481" spc="19" dirty="0">
                <a:solidFill>
                  <a:srgbClr val="4B4B4B"/>
                </a:solidFill>
                <a:latin typeface="Times New Roman"/>
                <a:cs typeface="Times New Roman"/>
              </a:rPr>
              <a:t> </a:t>
            </a:r>
            <a:r>
              <a:rPr sz="481" dirty="0">
                <a:solidFill>
                  <a:srgbClr val="4B4B4B"/>
                </a:solidFill>
                <a:latin typeface="Times New Roman"/>
                <a:cs typeface="Times New Roman"/>
              </a:rPr>
              <a:t>responsibilityaside</a:t>
            </a:r>
            <a:r>
              <a:rPr sz="481" spc="-22" dirty="0">
                <a:solidFill>
                  <a:srgbClr val="4B4B4B"/>
                </a:solidFill>
                <a:latin typeface="Times New Roman"/>
                <a:cs typeface="Times New Roman"/>
              </a:rPr>
              <a:t> </a:t>
            </a:r>
            <a:r>
              <a:rPr sz="481" spc="-6" dirty="0">
                <a:solidFill>
                  <a:srgbClr val="262626"/>
                </a:solidFill>
                <a:latin typeface="Times New Roman"/>
                <a:cs typeface="Times New Roman"/>
              </a:rPr>
              <a:t>involvement</a:t>
            </a:r>
            <a:r>
              <a:rPr sz="481" spc="38" dirty="0">
                <a:solidFill>
                  <a:srgbClr val="262626"/>
                </a:solidFill>
                <a:latin typeface="Times New Roman"/>
                <a:cs typeface="Times New Roman"/>
              </a:rPr>
              <a:t> </a:t>
            </a:r>
            <a:r>
              <a:rPr sz="481" dirty="0">
                <a:solidFill>
                  <a:srgbClr val="383838"/>
                </a:solidFill>
                <a:latin typeface="Times New Roman"/>
                <a:cs typeface="Times New Roman"/>
              </a:rPr>
              <a:t>and</a:t>
            </a:r>
            <a:r>
              <a:rPr sz="481" spc="32" dirty="0">
                <a:solidFill>
                  <a:srgbClr val="383838"/>
                </a:solidFill>
                <a:latin typeface="Times New Roman"/>
                <a:cs typeface="Times New Roman"/>
              </a:rPr>
              <a:t> </a:t>
            </a:r>
            <a:r>
              <a:rPr sz="481" spc="-6" dirty="0">
                <a:solidFill>
                  <a:srgbClr val="383838"/>
                </a:solidFill>
                <a:latin typeface="Times New Roman"/>
                <a:cs typeface="Times New Roman"/>
              </a:rPr>
              <a:t>personal</a:t>
            </a:r>
            <a:r>
              <a:rPr sz="481" spc="321" dirty="0">
                <a:solidFill>
                  <a:srgbClr val="383838"/>
                </a:solidFill>
                <a:latin typeface="Times New Roman"/>
                <a:cs typeface="Times New Roman"/>
              </a:rPr>
              <a:t> </a:t>
            </a:r>
            <a:r>
              <a:rPr sz="481" dirty="0">
                <a:solidFill>
                  <a:srgbClr val="383838"/>
                </a:solidFill>
                <a:latin typeface="Times New Roman"/>
                <a:cs typeface="Times New Roman"/>
              </a:rPr>
              <a:t>commitment</a:t>
            </a:r>
            <a:r>
              <a:rPr sz="481" spc="16" dirty="0">
                <a:solidFill>
                  <a:srgbClr val="383838"/>
                </a:solidFill>
                <a:latin typeface="Times New Roman"/>
                <a:cs typeface="Times New Roman"/>
              </a:rPr>
              <a:t> </a:t>
            </a:r>
            <a:r>
              <a:rPr sz="481" dirty="0">
                <a:solidFill>
                  <a:srgbClr val="4B4B4B"/>
                </a:solidFill>
                <a:latin typeface="Times New Roman"/>
                <a:cs typeface="Times New Roman"/>
              </a:rPr>
              <a:t>to</a:t>
            </a:r>
            <a:r>
              <a:rPr sz="481" spc="-19" dirty="0">
                <a:solidFill>
                  <a:srgbClr val="4B4B4B"/>
                </a:solidFill>
                <a:latin typeface="Times New Roman"/>
                <a:cs typeface="Times New Roman"/>
              </a:rPr>
              <a:t> </a:t>
            </a:r>
            <a:r>
              <a:rPr sz="481" dirty="0">
                <a:solidFill>
                  <a:srgbClr val="4B4B4B"/>
                </a:solidFill>
                <a:latin typeface="Times New Roman"/>
                <a:cs typeface="Times New Roman"/>
              </a:rPr>
              <a:t>the</a:t>
            </a:r>
            <a:r>
              <a:rPr sz="481" spc="45" dirty="0">
                <a:solidFill>
                  <a:srgbClr val="4B4B4B"/>
                </a:solidFill>
                <a:latin typeface="Times New Roman"/>
                <a:cs typeface="Times New Roman"/>
              </a:rPr>
              <a:t> </a:t>
            </a:r>
            <a:r>
              <a:rPr sz="481" dirty="0">
                <a:solidFill>
                  <a:srgbClr val="4B4B4B"/>
                </a:solidFill>
                <a:latin typeface="Times New Roman"/>
                <a:cs typeface="Times New Roman"/>
              </a:rPr>
              <a:t>environment</a:t>
            </a:r>
            <a:r>
              <a:rPr sz="481" spc="-29" dirty="0">
                <a:solidFill>
                  <a:srgbClr val="4B4B4B"/>
                </a:solidFill>
                <a:latin typeface="Times New Roman"/>
                <a:cs typeface="Times New Roman"/>
              </a:rPr>
              <a:t> </a:t>
            </a:r>
            <a:r>
              <a:rPr sz="481" dirty="0">
                <a:solidFill>
                  <a:srgbClr val="4B4B4B"/>
                </a:solidFill>
                <a:latin typeface="Times New Roman"/>
                <a:cs typeface="Times New Roman"/>
              </a:rPr>
              <a:t>and</a:t>
            </a:r>
            <a:r>
              <a:rPr sz="481" spc="-10" dirty="0">
                <a:solidFill>
                  <a:srgbClr val="4B4B4B"/>
                </a:solidFill>
                <a:latin typeface="Times New Roman"/>
                <a:cs typeface="Times New Roman"/>
              </a:rPr>
              <a:t> </a:t>
            </a:r>
            <a:r>
              <a:rPr sz="481" dirty="0">
                <a:solidFill>
                  <a:srgbClr val="4B4B4B"/>
                </a:solidFill>
                <a:latin typeface="Times New Roman"/>
                <a:cs typeface="Times New Roman"/>
              </a:rPr>
              <a:t>to</a:t>
            </a:r>
            <a:r>
              <a:rPr sz="481" spc="-16" dirty="0">
                <a:solidFill>
                  <a:srgbClr val="4B4B4B"/>
                </a:solidFill>
                <a:latin typeface="Times New Roman"/>
                <a:cs typeface="Times New Roman"/>
              </a:rPr>
              <a:t> </a:t>
            </a:r>
            <a:r>
              <a:rPr sz="481" dirty="0">
                <a:solidFill>
                  <a:srgbClr val="4B4B4B"/>
                </a:solidFill>
                <a:latin typeface="Times New Roman"/>
                <a:cs typeface="Times New Roman"/>
              </a:rPr>
              <a:t>the</a:t>
            </a:r>
            <a:r>
              <a:rPr sz="481" spc="-6" dirty="0">
                <a:solidFill>
                  <a:srgbClr val="4B4B4B"/>
                </a:solidFill>
                <a:latin typeface="Times New Roman"/>
                <a:cs typeface="Times New Roman"/>
              </a:rPr>
              <a:t> other.</a:t>
            </a:r>
            <a:endParaRPr sz="481">
              <a:latin typeface="Times New Roman"/>
              <a:cs typeface="Times New Roman"/>
            </a:endParaRPr>
          </a:p>
        </p:txBody>
      </p:sp>
      <p:sp>
        <p:nvSpPr>
          <p:cNvPr id="52" name="object 52"/>
          <p:cNvSpPr txBox="1"/>
          <p:nvPr/>
        </p:nvSpPr>
        <p:spPr>
          <a:xfrm>
            <a:off x="6425038" y="5982245"/>
            <a:ext cx="63530" cy="101968"/>
          </a:xfrm>
          <a:prstGeom prst="rect">
            <a:avLst/>
          </a:prstGeom>
        </p:spPr>
        <p:txBody>
          <a:bodyPr vert="horz" wrap="square" lIns="0" tIns="8145" rIns="0" bIns="0" rtlCol="0">
            <a:spAutoFit/>
          </a:bodyPr>
          <a:lstStyle/>
          <a:p>
            <a:pPr marL="8145">
              <a:spcBef>
                <a:spcPts val="64"/>
              </a:spcBef>
            </a:pPr>
            <a:r>
              <a:rPr sz="609" spc="-32" dirty="0">
                <a:solidFill>
                  <a:srgbClr val="4B4B4B"/>
                </a:solidFill>
              </a:rPr>
              <a:t>6</a:t>
            </a:r>
            <a:endParaRPr sz="609"/>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663760" y="272832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6" name="object 6"/>
          <p:cNvSpPr/>
          <p:nvPr/>
        </p:nvSpPr>
        <p:spPr>
          <a:xfrm>
            <a:off x="4672578"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0821" y="4584625"/>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6480218"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4590499"/>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6096" y="880843"/>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72578" y="8808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70947" y="105707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0947" y="125386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70947" y="145359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8" y="164744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183836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30" y="2029280"/>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66700" y="223194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5069" y="222607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3760"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29" y="291630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29" y="311016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29" y="330107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29" y="349493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685848"/>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8851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52004"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53312" y="408236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57882" y="459637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53312" y="478435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3312" y="497820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3312" y="517206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534829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55392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73306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52004" y="5956287"/>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8" name="object 38"/>
          <p:cNvSpPr/>
          <p:nvPr/>
        </p:nvSpPr>
        <p:spPr>
          <a:xfrm>
            <a:off x="2656251" y="5950413"/>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144822" y="6802195"/>
            <a:ext cx="1284449" cy="0"/>
          </a:xfrm>
          <a:custGeom>
            <a:avLst/>
            <a:gdLst/>
            <a:ahLst/>
            <a:cxnLst/>
            <a:rect l="l" t="t" r="r" b="b"/>
            <a:pathLst>
              <a:path w="2002789">
                <a:moveTo>
                  <a:pt x="0" y="0"/>
                </a:moveTo>
                <a:lnTo>
                  <a:pt x="2002795" y="0"/>
                </a:lnTo>
              </a:path>
            </a:pathLst>
          </a:custGeom>
          <a:ln w="9159">
            <a:solidFill>
              <a:srgbClr val="000000"/>
            </a:solidFill>
          </a:ln>
        </p:spPr>
        <p:txBody>
          <a:bodyPr wrap="square" lIns="0" tIns="0" rIns="0" bIns="0" rtlCol="0"/>
          <a:lstStyle/>
          <a:p>
            <a:endParaRPr sz="898"/>
          </a:p>
        </p:txBody>
      </p:sp>
      <p:sp>
        <p:nvSpPr>
          <p:cNvPr id="40" name="object 40"/>
          <p:cNvSpPr txBox="1"/>
          <p:nvPr/>
        </p:nvSpPr>
        <p:spPr>
          <a:xfrm>
            <a:off x="4900123" y="933563"/>
            <a:ext cx="385661" cy="239378"/>
          </a:xfrm>
          <a:prstGeom prst="rect">
            <a:avLst/>
          </a:prstGeom>
        </p:spPr>
        <p:txBody>
          <a:bodyPr vert="horz" wrap="square" lIns="0" tIns="8145" rIns="0" bIns="0" rtlCol="0">
            <a:spAutoFit/>
          </a:bodyPr>
          <a:lstStyle/>
          <a:p>
            <a:pPr marL="14253">
              <a:lnSpc>
                <a:spcPts val="1097"/>
              </a:lnSpc>
              <a:spcBef>
                <a:spcPts val="64"/>
              </a:spcBef>
            </a:pPr>
            <a:r>
              <a:rPr sz="930" b="1" spc="-221" dirty="0">
                <a:solidFill>
                  <a:srgbClr val="366D93"/>
                </a:solidFill>
                <a:latin typeface="Times New Roman"/>
                <a:cs typeface="Times New Roman"/>
              </a:rPr>
              <a:t>GATE</a:t>
            </a:r>
            <a:endParaRPr sz="930">
              <a:latin typeface="Times New Roman"/>
              <a:cs typeface="Times New Roman"/>
            </a:endParaRPr>
          </a:p>
          <a:p>
            <a:pPr marL="17103">
              <a:lnSpc>
                <a:spcPts val="224"/>
              </a:lnSpc>
            </a:pPr>
            <a:r>
              <a:rPr sz="224" b="1" spc="-6" dirty="0">
                <a:solidFill>
                  <a:srgbClr val="7093A7"/>
                </a:solidFill>
                <a:latin typeface="Times New Roman"/>
                <a:cs typeface="Times New Roman"/>
              </a:rPr>
              <a:t>1'W}lUJ</a:t>
            </a:r>
            <a:r>
              <a:rPr sz="224" b="1" spc="-6" dirty="0">
                <a:solidFill>
                  <a:srgbClr val="466B7C"/>
                </a:solidFill>
                <a:latin typeface="Times New Roman"/>
                <a:cs typeface="Times New Roman"/>
              </a:rPr>
              <a:t>T</a:t>
            </a:r>
            <a:r>
              <a:rPr sz="224" b="1" spc="-6" dirty="0">
                <a:solidFill>
                  <a:srgbClr val="7093A7"/>
                </a:solidFill>
                <a:latin typeface="Times New Roman"/>
                <a:cs typeface="Times New Roman"/>
              </a:rPr>
              <a:t>..........:</a:t>
            </a:r>
            <a:endParaRPr sz="224">
              <a:latin typeface="Times New Roman"/>
              <a:cs typeface="Times New Roman"/>
            </a:endParaRPr>
          </a:p>
          <a:p>
            <a:pPr marL="8145">
              <a:lnSpc>
                <a:spcPts val="262"/>
              </a:lnSpc>
            </a:pPr>
            <a:r>
              <a:rPr sz="257" b="1" spc="244" dirty="0">
                <a:solidFill>
                  <a:srgbClr val="7093A7"/>
                </a:solidFill>
                <a:latin typeface="Times New Roman"/>
                <a:cs typeface="Times New Roman"/>
              </a:rPr>
              <a:t>lO</a:t>
            </a:r>
            <a:r>
              <a:rPr sz="257" b="1" spc="122" dirty="0">
                <a:solidFill>
                  <a:srgbClr val="7093A7"/>
                </a:solidFill>
                <a:latin typeface="Times New Roman"/>
                <a:cs typeface="Times New Roman"/>
              </a:rPr>
              <a:t> </a:t>
            </a:r>
            <a:r>
              <a:rPr sz="257" b="1" spc="298" dirty="0">
                <a:solidFill>
                  <a:srgbClr val="7093A7"/>
                </a:solidFill>
                <a:latin typeface="Times New Roman"/>
                <a:cs typeface="Times New Roman"/>
              </a:rPr>
              <a:t>Gm:</a:t>
            </a:r>
            <a:r>
              <a:rPr sz="257" b="1" spc="298" dirty="0">
                <a:solidFill>
                  <a:srgbClr val="5D7E8C"/>
                </a:solidFill>
                <a:latin typeface="Times New Roman"/>
                <a:cs typeface="Times New Roman"/>
              </a:rPr>
              <a:t>D</a:t>
            </a:r>
            <a:endParaRPr sz="257">
              <a:latin typeface="Times New Roman"/>
              <a:cs typeface="Times New Roman"/>
            </a:endParaRPr>
          </a:p>
          <a:p>
            <a:pPr marL="18732">
              <a:lnSpc>
                <a:spcPts val="247"/>
              </a:lnSpc>
            </a:pPr>
            <a:r>
              <a:rPr sz="224" b="1" spc="-6" dirty="0">
                <a:solidFill>
                  <a:srgbClr val="7093A7"/>
                </a:solidFill>
                <a:latin typeface="Times New Roman"/>
                <a:cs typeface="Times New Roman"/>
              </a:rPr>
              <a:t>MI01'Jlll.()fflOSTUOfNl1</a:t>
            </a:r>
            <a:endParaRPr sz="224">
              <a:latin typeface="Times New Roman"/>
              <a:cs typeface="Times New Roman"/>
            </a:endParaRPr>
          </a:p>
        </p:txBody>
      </p:sp>
      <p:sp>
        <p:nvSpPr>
          <p:cNvPr id="41" name="object 41"/>
          <p:cNvSpPr txBox="1"/>
          <p:nvPr/>
        </p:nvSpPr>
        <p:spPr>
          <a:xfrm>
            <a:off x="5782191" y="996549"/>
            <a:ext cx="604758" cy="145489"/>
          </a:xfrm>
          <a:prstGeom prst="rect">
            <a:avLst/>
          </a:prstGeom>
        </p:spPr>
        <p:txBody>
          <a:bodyPr vert="horz" wrap="square" lIns="0" tIns="0" rIns="0" bIns="0" rtlCol="0">
            <a:spAutoFit/>
          </a:bodyPr>
          <a:lstStyle/>
          <a:p>
            <a:pPr marL="8145">
              <a:lnSpc>
                <a:spcPts val="818"/>
              </a:lnSpc>
            </a:pPr>
            <a:r>
              <a:rPr sz="2822" spc="-99" dirty="0">
                <a:solidFill>
                  <a:srgbClr val="156EBA"/>
                </a:solidFill>
              </a:rPr>
              <a:t>■</a:t>
            </a:r>
            <a:r>
              <a:rPr sz="481" spc="-3" dirty="0">
                <a:solidFill>
                  <a:srgbClr val="466B7C"/>
                </a:solidFill>
              </a:rPr>
              <a:t>Funde</a:t>
            </a:r>
            <a:r>
              <a:rPr sz="481" spc="51" dirty="0">
                <a:solidFill>
                  <a:srgbClr val="466B7C"/>
                </a:solidFill>
              </a:rPr>
              <a:t>d</a:t>
            </a:r>
            <a:r>
              <a:rPr sz="481" spc="3" dirty="0">
                <a:solidFill>
                  <a:srgbClr val="466B7C"/>
                </a:solidFill>
              </a:rPr>
              <a:t>by</a:t>
            </a:r>
            <a:endParaRPr sz="481"/>
          </a:p>
          <a:p>
            <a:pPr marL="223567">
              <a:lnSpc>
                <a:spcPts val="285"/>
              </a:lnSpc>
            </a:pPr>
            <a:r>
              <a:rPr sz="481" spc="-80" dirty="0">
                <a:solidFill>
                  <a:srgbClr val="466B7C"/>
                </a:solidFill>
              </a:rPr>
              <a:t>theEuropean</a:t>
            </a:r>
            <a:r>
              <a:rPr sz="481" spc="16" dirty="0">
                <a:solidFill>
                  <a:srgbClr val="466B7C"/>
                </a:solidFill>
              </a:rPr>
              <a:t> </a:t>
            </a:r>
            <a:r>
              <a:rPr sz="481" spc="-61" dirty="0">
                <a:solidFill>
                  <a:srgbClr val="466B7C"/>
                </a:solidFill>
              </a:rPr>
              <a:t>Union</a:t>
            </a:r>
            <a:endParaRPr sz="481"/>
          </a:p>
        </p:txBody>
      </p:sp>
      <p:sp>
        <p:nvSpPr>
          <p:cNvPr id="42" name="object 42"/>
          <p:cNvSpPr txBox="1"/>
          <p:nvPr/>
        </p:nvSpPr>
        <p:spPr>
          <a:xfrm>
            <a:off x="4766393" y="1234449"/>
            <a:ext cx="1633051" cy="841505"/>
          </a:xfrm>
          <a:prstGeom prst="rect">
            <a:avLst/>
          </a:prstGeom>
        </p:spPr>
        <p:txBody>
          <a:bodyPr vert="horz" wrap="square" lIns="0" tIns="14661" rIns="0" bIns="0" rtlCol="0">
            <a:spAutoFit/>
          </a:bodyPr>
          <a:lstStyle/>
          <a:p>
            <a:pPr marL="10588">
              <a:spcBef>
                <a:spcPts val="115"/>
              </a:spcBef>
            </a:pPr>
            <a:r>
              <a:rPr sz="545" b="1" spc="13" dirty="0">
                <a:solidFill>
                  <a:srgbClr val="313131"/>
                </a:solidFill>
                <a:latin typeface="Times New Roman"/>
                <a:cs typeface="Times New Roman"/>
              </a:rPr>
              <a:t>Main</a:t>
            </a:r>
            <a:r>
              <a:rPr sz="545" b="1" spc="-29" dirty="0">
                <a:solidFill>
                  <a:srgbClr val="313131"/>
                </a:solidFill>
                <a:latin typeface="Times New Roman"/>
                <a:cs typeface="Times New Roman"/>
              </a:rPr>
              <a:t> </a:t>
            </a:r>
            <a:r>
              <a:rPr sz="545" b="1" spc="13" dirty="0">
                <a:solidFill>
                  <a:srgbClr val="232323"/>
                </a:solidFill>
                <a:latin typeface="Times New Roman"/>
                <a:cs typeface="Times New Roman"/>
              </a:rPr>
              <a:t>components</a:t>
            </a:r>
            <a:r>
              <a:rPr sz="545" b="1" spc="-3" dirty="0">
                <a:solidFill>
                  <a:srgbClr val="232323"/>
                </a:solidFill>
                <a:latin typeface="Times New Roman"/>
                <a:cs typeface="Times New Roman"/>
              </a:rPr>
              <a:t> </a:t>
            </a:r>
            <a:r>
              <a:rPr sz="545" b="1" spc="13" dirty="0">
                <a:solidFill>
                  <a:srgbClr val="232323"/>
                </a:solidFill>
                <a:latin typeface="Times New Roman"/>
                <a:cs typeface="Times New Roman"/>
              </a:rPr>
              <a:t>of</a:t>
            </a:r>
            <a:r>
              <a:rPr sz="545" b="1" spc="16" dirty="0">
                <a:solidFill>
                  <a:srgbClr val="232323"/>
                </a:solidFill>
                <a:latin typeface="Times New Roman"/>
                <a:cs typeface="Times New Roman"/>
              </a:rPr>
              <a:t> </a:t>
            </a:r>
            <a:r>
              <a:rPr sz="545" b="1" spc="13" dirty="0">
                <a:solidFill>
                  <a:srgbClr val="232323"/>
                </a:solidFill>
                <a:latin typeface="Times New Roman"/>
                <a:cs typeface="Times New Roman"/>
              </a:rPr>
              <a:t>the</a:t>
            </a:r>
            <a:r>
              <a:rPr sz="545" b="1" spc="6" dirty="0">
                <a:solidFill>
                  <a:srgbClr val="232323"/>
                </a:solidFill>
                <a:latin typeface="Times New Roman"/>
                <a:cs typeface="Times New Roman"/>
              </a:rPr>
              <a:t> </a:t>
            </a:r>
            <a:r>
              <a:rPr sz="545" b="1" spc="-6" dirty="0">
                <a:solidFill>
                  <a:srgbClr val="313131"/>
                </a:solidFill>
                <a:latin typeface="Times New Roman"/>
                <a:cs typeface="Times New Roman"/>
              </a:rPr>
              <a:t>program:</a:t>
            </a:r>
            <a:endParaRPr sz="545">
              <a:latin typeface="Times New Roman"/>
              <a:cs typeface="Times New Roman"/>
            </a:endParaRPr>
          </a:p>
          <a:p>
            <a:pPr marL="11402">
              <a:spcBef>
                <a:spcPts val="45"/>
              </a:spcBef>
            </a:pPr>
            <a:r>
              <a:rPr sz="321" b="1" dirty="0">
                <a:solidFill>
                  <a:srgbClr val="505050"/>
                </a:solidFill>
              </a:rPr>
              <a:t>1.</a:t>
            </a:r>
            <a:r>
              <a:rPr sz="321" b="1" spc="131" dirty="0">
                <a:solidFill>
                  <a:srgbClr val="505050"/>
                </a:solidFill>
              </a:rPr>
              <a:t>  </a:t>
            </a:r>
            <a:r>
              <a:rPr sz="449" b="1" spc="-6" dirty="0">
                <a:solidFill>
                  <a:srgbClr val="505050"/>
                </a:solidFill>
                <a:latin typeface="Times New Roman"/>
                <a:cs typeface="Times New Roman"/>
              </a:rPr>
              <a:t>Promote</a:t>
            </a:r>
            <a:r>
              <a:rPr sz="449" b="1" spc="13" dirty="0">
                <a:solidFill>
                  <a:srgbClr val="505050"/>
                </a:solidFill>
                <a:latin typeface="Times New Roman"/>
                <a:cs typeface="Times New Roman"/>
              </a:rPr>
              <a:t> </a:t>
            </a:r>
            <a:r>
              <a:rPr sz="449" b="1" dirty="0">
                <a:solidFill>
                  <a:srgbClr val="505050"/>
                </a:solidFill>
                <a:latin typeface="Times New Roman"/>
                <a:cs typeface="Times New Roman"/>
              </a:rPr>
              <a:t>nurturing</a:t>
            </a:r>
            <a:r>
              <a:rPr sz="449" b="1" spc="-13" dirty="0">
                <a:solidFill>
                  <a:srgbClr val="505050"/>
                </a:solidFill>
                <a:latin typeface="Times New Roman"/>
                <a:cs typeface="Times New Roman"/>
              </a:rPr>
              <a:t> </a:t>
            </a:r>
            <a:r>
              <a:rPr sz="449" b="1" spc="-6" dirty="0">
                <a:solidFill>
                  <a:srgbClr val="414141"/>
                </a:solidFill>
                <a:latin typeface="Times New Roman"/>
                <a:cs typeface="Times New Roman"/>
              </a:rPr>
              <a:t>programs</a:t>
            </a:r>
            <a:r>
              <a:rPr sz="449" b="1" spc="51" dirty="0">
                <a:solidFill>
                  <a:srgbClr val="414141"/>
                </a:solidFill>
                <a:latin typeface="Times New Roman"/>
                <a:cs typeface="Times New Roman"/>
              </a:rPr>
              <a:t> </a:t>
            </a:r>
            <a:r>
              <a:rPr sz="449" b="1" dirty="0">
                <a:solidFill>
                  <a:srgbClr val="414141"/>
                </a:solidFill>
                <a:latin typeface="Times New Roman"/>
                <a:cs typeface="Times New Roman"/>
              </a:rPr>
              <a:t>that</a:t>
            </a:r>
            <a:r>
              <a:rPr sz="449" b="1" dirty="0">
                <a:solidFill>
                  <a:srgbClr val="505050"/>
                </a:solidFill>
                <a:latin typeface="Times New Roman"/>
                <a:cs typeface="Times New Roman"/>
              </a:rPr>
              <a:t>answer</a:t>
            </a:r>
            <a:r>
              <a:rPr sz="449" b="1" dirty="0">
                <a:solidFill>
                  <a:srgbClr val="414141"/>
                </a:solidFill>
                <a:latin typeface="Times New Roman"/>
                <a:cs typeface="Times New Roman"/>
              </a:rPr>
              <a:t>cognitive,</a:t>
            </a:r>
            <a:r>
              <a:rPr sz="449" b="1" spc="-42" dirty="0">
                <a:solidFill>
                  <a:srgbClr val="414141"/>
                </a:solidFill>
                <a:latin typeface="Times New Roman"/>
                <a:cs typeface="Times New Roman"/>
              </a:rPr>
              <a:t> </a:t>
            </a:r>
            <a:r>
              <a:rPr sz="449" b="1" spc="-6" dirty="0">
                <a:solidFill>
                  <a:srgbClr val="414141"/>
                </a:solidFill>
                <a:latin typeface="Times New Roman"/>
                <a:cs typeface="Times New Roman"/>
              </a:rPr>
              <a:t>emotional,</a:t>
            </a:r>
            <a:endParaRPr sz="449">
              <a:latin typeface="Times New Roman"/>
              <a:cs typeface="Times New Roman"/>
            </a:endParaRPr>
          </a:p>
          <a:p>
            <a:pPr marL="81852" marR="89590" indent="-2443">
              <a:lnSpc>
                <a:spcPct val="107300"/>
              </a:lnSpc>
              <a:spcBef>
                <a:spcPts val="22"/>
              </a:spcBef>
            </a:pPr>
            <a:r>
              <a:rPr sz="449" spc="6" dirty="0">
                <a:solidFill>
                  <a:srgbClr val="505050"/>
                </a:solidFill>
                <a:latin typeface="Times New Roman"/>
                <a:cs typeface="Times New Roman"/>
              </a:rPr>
              <a:t>social</a:t>
            </a:r>
            <a:r>
              <a:rPr sz="449" spc="-42" dirty="0">
                <a:solidFill>
                  <a:srgbClr val="505050"/>
                </a:solidFill>
                <a:latin typeface="Times New Roman"/>
                <a:cs typeface="Times New Roman"/>
              </a:rPr>
              <a:t> </a:t>
            </a:r>
            <a:r>
              <a:rPr sz="449" spc="13" dirty="0">
                <a:solidFill>
                  <a:srgbClr val="505050"/>
                </a:solidFill>
                <a:latin typeface="Times New Roman"/>
                <a:cs typeface="Times New Roman"/>
              </a:rPr>
              <a:t>and</a:t>
            </a:r>
            <a:r>
              <a:rPr sz="449" spc="83" dirty="0">
                <a:solidFill>
                  <a:srgbClr val="505050"/>
                </a:solidFill>
                <a:latin typeface="Times New Roman"/>
                <a:cs typeface="Times New Roman"/>
              </a:rPr>
              <a:t> </a:t>
            </a:r>
            <a:r>
              <a:rPr sz="449" spc="13" dirty="0">
                <a:solidFill>
                  <a:srgbClr val="505050"/>
                </a:solidFill>
                <a:latin typeface="Times New Roman"/>
                <a:cs typeface="Times New Roman"/>
              </a:rPr>
              <a:t>moral</a:t>
            </a:r>
            <a:r>
              <a:rPr sz="449" dirty="0">
                <a:solidFill>
                  <a:srgbClr val="505050"/>
                </a:solidFill>
                <a:latin typeface="Times New Roman"/>
                <a:cs typeface="Times New Roman"/>
              </a:rPr>
              <a:t> </a:t>
            </a:r>
            <a:r>
              <a:rPr sz="449" spc="32" dirty="0">
                <a:solidFill>
                  <a:srgbClr val="313131"/>
                </a:solidFill>
                <a:latin typeface="Times New Roman"/>
                <a:cs typeface="Times New Roman"/>
              </a:rPr>
              <a:t>needsand</a:t>
            </a:r>
            <a:r>
              <a:rPr sz="449" spc="-19" dirty="0">
                <a:solidFill>
                  <a:srgbClr val="313131"/>
                </a:solidFill>
                <a:latin typeface="Times New Roman"/>
                <a:cs typeface="Times New Roman"/>
              </a:rPr>
              <a:t> </a:t>
            </a:r>
            <a:r>
              <a:rPr sz="449" spc="13" dirty="0">
                <a:solidFill>
                  <a:srgbClr val="505050"/>
                </a:solidFill>
                <a:latin typeface="Times New Roman"/>
                <a:cs typeface="Times New Roman"/>
              </a:rPr>
              <a:t>aspects</a:t>
            </a:r>
            <a:r>
              <a:rPr sz="449" spc="-45" dirty="0">
                <a:solidFill>
                  <a:srgbClr val="505050"/>
                </a:solidFill>
                <a:latin typeface="Times New Roman"/>
                <a:cs typeface="Times New Roman"/>
              </a:rPr>
              <a:t> </a:t>
            </a:r>
            <a:r>
              <a:rPr sz="449" spc="6" dirty="0">
                <a:solidFill>
                  <a:srgbClr val="414141"/>
                </a:solidFill>
                <a:latin typeface="Times New Roman"/>
                <a:cs typeface="Times New Roman"/>
              </a:rPr>
              <a:t>of</a:t>
            </a:r>
            <a:r>
              <a:rPr sz="449" spc="-32" dirty="0">
                <a:solidFill>
                  <a:srgbClr val="414141"/>
                </a:solidFill>
                <a:latin typeface="Times New Roman"/>
                <a:cs typeface="Times New Roman"/>
              </a:rPr>
              <a:t> </a:t>
            </a:r>
            <a:r>
              <a:rPr sz="449" spc="13" dirty="0">
                <a:solidFill>
                  <a:srgbClr val="505050"/>
                </a:solidFill>
                <a:latin typeface="Times New Roman"/>
                <a:cs typeface="Times New Roman"/>
              </a:rPr>
              <a:t>the</a:t>
            </a:r>
            <a:r>
              <a:rPr sz="449" spc="26" dirty="0">
                <a:solidFill>
                  <a:srgbClr val="505050"/>
                </a:solidFill>
                <a:latin typeface="Times New Roman"/>
                <a:cs typeface="Times New Roman"/>
              </a:rPr>
              <a:t> </a:t>
            </a:r>
            <a:r>
              <a:rPr sz="449" spc="13" dirty="0">
                <a:solidFill>
                  <a:srgbClr val="505050"/>
                </a:solidFill>
                <a:latin typeface="Times New Roman"/>
                <a:cs typeface="Times New Roman"/>
              </a:rPr>
              <a:t>gifted</a:t>
            </a:r>
            <a:r>
              <a:rPr sz="449" spc="-48" dirty="0">
                <a:solidFill>
                  <a:srgbClr val="505050"/>
                </a:solidFill>
                <a:latin typeface="Times New Roman"/>
                <a:cs typeface="Times New Roman"/>
              </a:rPr>
              <a:t> </a:t>
            </a:r>
            <a:r>
              <a:rPr sz="449" spc="-6" dirty="0">
                <a:solidFill>
                  <a:srgbClr val="414141"/>
                </a:solidFill>
                <a:latin typeface="Times New Roman"/>
                <a:cs typeface="Times New Roman"/>
              </a:rPr>
              <a:t>throughout</a:t>
            </a:r>
            <a:r>
              <a:rPr sz="449" spc="321" dirty="0">
                <a:solidFill>
                  <a:srgbClr val="414141"/>
                </a:solidFill>
                <a:latin typeface="Times New Roman"/>
                <a:cs typeface="Times New Roman"/>
              </a:rPr>
              <a:t> </a:t>
            </a:r>
            <a:r>
              <a:rPr sz="449" dirty="0">
                <a:solidFill>
                  <a:srgbClr val="414141"/>
                </a:solidFill>
                <a:latin typeface="Times New Roman"/>
                <a:cs typeface="Times New Roman"/>
              </a:rPr>
              <a:t>the</a:t>
            </a:r>
            <a:r>
              <a:rPr sz="449" spc="-3" dirty="0">
                <a:solidFill>
                  <a:srgbClr val="414141"/>
                </a:solidFill>
                <a:latin typeface="Times New Roman"/>
                <a:cs typeface="Times New Roman"/>
              </a:rPr>
              <a:t> </a:t>
            </a:r>
            <a:r>
              <a:rPr sz="449" spc="-6" dirty="0">
                <a:solidFill>
                  <a:srgbClr val="505050"/>
                </a:solidFill>
                <a:latin typeface="Times New Roman"/>
                <a:cs typeface="Times New Roman"/>
              </a:rPr>
              <a:t>years.</a:t>
            </a:r>
            <a:endParaRPr sz="449">
              <a:latin typeface="Times New Roman"/>
              <a:cs typeface="Times New Roman"/>
            </a:endParaRPr>
          </a:p>
          <a:p>
            <a:pPr marL="75744" marR="15882" indent="-65156">
              <a:lnSpc>
                <a:spcPts val="621"/>
              </a:lnSpc>
              <a:spcBef>
                <a:spcPts val="13"/>
              </a:spcBef>
            </a:pPr>
            <a:r>
              <a:rPr sz="353" spc="13" dirty="0">
                <a:solidFill>
                  <a:srgbClr val="505050"/>
                </a:solidFill>
                <a:latin typeface="Times New Roman"/>
                <a:cs typeface="Times New Roman"/>
              </a:rPr>
              <a:t>2.</a:t>
            </a:r>
            <a:r>
              <a:rPr sz="353" spc="199" dirty="0">
                <a:solidFill>
                  <a:srgbClr val="505050"/>
                </a:solidFill>
                <a:latin typeface="Times New Roman"/>
                <a:cs typeface="Times New Roman"/>
              </a:rPr>
              <a:t> </a:t>
            </a:r>
            <a:r>
              <a:rPr sz="449" spc="13" dirty="0">
                <a:solidFill>
                  <a:srgbClr val="313131"/>
                </a:solidFill>
                <a:latin typeface="Times New Roman"/>
                <a:cs typeface="Times New Roman"/>
              </a:rPr>
              <a:t>Trace</a:t>
            </a:r>
            <a:r>
              <a:rPr sz="449" spc="-42" dirty="0">
                <a:solidFill>
                  <a:srgbClr val="313131"/>
                </a:solidFill>
                <a:latin typeface="Times New Roman"/>
                <a:cs typeface="Times New Roman"/>
              </a:rPr>
              <a:t> </a:t>
            </a:r>
            <a:r>
              <a:rPr sz="449" spc="13" dirty="0">
                <a:solidFill>
                  <a:srgbClr val="505050"/>
                </a:solidFill>
                <a:latin typeface="Times New Roman"/>
                <a:cs typeface="Times New Roman"/>
              </a:rPr>
              <a:t>and</a:t>
            </a:r>
            <a:r>
              <a:rPr sz="449" spc="-19" dirty="0">
                <a:solidFill>
                  <a:srgbClr val="505050"/>
                </a:solidFill>
                <a:latin typeface="Times New Roman"/>
                <a:cs typeface="Times New Roman"/>
              </a:rPr>
              <a:t> </a:t>
            </a:r>
            <a:r>
              <a:rPr sz="449" spc="13" dirty="0">
                <a:solidFill>
                  <a:srgbClr val="505050"/>
                </a:solidFill>
                <a:latin typeface="Times New Roman"/>
                <a:cs typeface="Times New Roman"/>
              </a:rPr>
              <a:t>select</a:t>
            </a:r>
            <a:r>
              <a:rPr sz="449" spc="-55" dirty="0">
                <a:solidFill>
                  <a:srgbClr val="505050"/>
                </a:solidFill>
                <a:latin typeface="Times New Roman"/>
                <a:cs typeface="Times New Roman"/>
              </a:rPr>
              <a:t> </a:t>
            </a:r>
            <a:r>
              <a:rPr sz="449" spc="6" dirty="0">
                <a:solidFill>
                  <a:srgbClr val="505050"/>
                </a:solidFill>
                <a:latin typeface="Times New Roman"/>
                <a:cs typeface="Times New Roman"/>
              </a:rPr>
              <a:t>g</a:t>
            </a:r>
            <a:r>
              <a:rPr sz="449" spc="6" dirty="0">
                <a:solidFill>
                  <a:srgbClr val="232323"/>
                </a:solidFill>
                <a:latin typeface="Times New Roman"/>
                <a:cs typeface="Times New Roman"/>
              </a:rPr>
              <a:t>i</a:t>
            </a:r>
            <a:r>
              <a:rPr sz="449" spc="6" dirty="0">
                <a:solidFill>
                  <a:srgbClr val="505050"/>
                </a:solidFill>
                <a:latin typeface="Times New Roman"/>
                <a:cs typeface="Times New Roman"/>
              </a:rPr>
              <a:t>f</a:t>
            </a:r>
            <a:r>
              <a:rPr sz="449" spc="6" dirty="0">
                <a:solidFill>
                  <a:srgbClr val="69696B"/>
                </a:solidFill>
                <a:latin typeface="Times New Roman"/>
                <a:cs typeface="Times New Roman"/>
              </a:rPr>
              <a:t>t</a:t>
            </a:r>
            <a:r>
              <a:rPr sz="449" spc="6" dirty="0">
                <a:solidFill>
                  <a:srgbClr val="505050"/>
                </a:solidFill>
                <a:latin typeface="Times New Roman"/>
                <a:cs typeface="Times New Roman"/>
              </a:rPr>
              <a:t>ed</a:t>
            </a:r>
            <a:r>
              <a:rPr sz="449" spc="29" dirty="0">
                <a:solidFill>
                  <a:srgbClr val="505050"/>
                </a:solidFill>
                <a:latin typeface="Times New Roman"/>
                <a:cs typeface="Times New Roman"/>
              </a:rPr>
              <a:t> </a:t>
            </a:r>
            <a:r>
              <a:rPr sz="449" spc="13" dirty="0">
                <a:solidFill>
                  <a:srgbClr val="414141"/>
                </a:solidFill>
                <a:latin typeface="Times New Roman"/>
                <a:cs typeface="Times New Roman"/>
              </a:rPr>
              <a:t>and</a:t>
            </a:r>
            <a:r>
              <a:rPr sz="449" spc="38" dirty="0">
                <a:solidFill>
                  <a:srgbClr val="414141"/>
                </a:solidFill>
                <a:latin typeface="Times New Roman"/>
                <a:cs typeface="Times New Roman"/>
              </a:rPr>
              <a:t> </a:t>
            </a:r>
            <a:r>
              <a:rPr sz="449" spc="6" dirty="0">
                <a:solidFill>
                  <a:srgbClr val="414141"/>
                </a:solidFill>
                <a:latin typeface="Times New Roman"/>
                <a:cs typeface="Times New Roman"/>
              </a:rPr>
              <a:t>excellent</a:t>
            </a:r>
            <a:r>
              <a:rPr sz="449" spc="-42" dirty="0">
                <a:solidFill>
                  <a:srgbClr val="414141"/>
                </a:solidFill>
                <a:latin typeface="Times New Roman"/>
                <a:cs typeface="Times New Roman"/>
              </a:rPr>
              <a:t> </a:t>
            </a:r>
            <a:r>
              <a:rPr sz="449" spc="29" dirty="0">
                <a:solidFill>
                  <a:srgbClr val="414141"/>
                </a:solidFill>
                <a:latin typeface="Times New Roman"/>
                <a:cs typeface="Times New Roman"/>
              </a:rPr>
              <a:t>pupilsand</a:t>
            </a:r>
            <a:r>
              <a:rPr sz="449" spc="10" dirty="0">
                <a:solidFill>
                  <a:srgbClr val="414141"/>
                </a:solidFill>
                <a:latin typeface="Times New Roman"/>
                <a:cs typeface="Times New Roman"/>
              </a:rPr>
              <a:t> </a:t>
            </a:r>
            <a:r>
              <a:rPr sz="449" spc="13" dirty="0">
                <a:solidFill>
                  <a:srgbClr val="313131"/>
                </a:solidFill>
                <a:latin typeface="Times New Roman"/>
                <a:cs typeface="Times New Roman"/>
              </a:rPr>
              <a:t>referring</a:t>
            </a:r>
            <a:r>
              <a:rPr sz="449" spc="-3" dirty="0">
                <a:solidFill>
                  <a:srgbClr val="313131"/>
                </a:solidFill>
                <a:latin typeface="Times New Roman"/>
                <a:cs typeface="Times New Roman"/>
              </a:rPr>
              <a:t> </a:t>
            </a:r>
            <a:r>
              <a:rPr sz="449" spc="-13" dirty="0">
                <a:solidFill>
                  <a:srgbClr val="505050"/>
                </a:solidFill>
                <a:latin typeface="Times New Roman"/>
                <a:cs typeface="Times New Roman"/>
              </a:rPr>
              <a:t>them</a:t>
            </a:r>
            <a:r>
              <a:rPr sz="449" spc="321" dirty="0">
                <a:solidFill>
                  <a:srgbClr val="505050"/>
                </a:solidFill>
                <a:latin typeface="Times New Roman"/>
                <a:cs typeface="Times New Roman"/>
              </a:rPr>
              <a:t> </a:t>
            </a:r>
            <a:r>
              <a:rPr sz="449" dirty="0">
                <a:solidFill>
                  <a:srgbClr val="414141"/>
                </a:solidFill>
                <a:latin typeface="Times New Roman"/>
                <a:cs typeface="Times New Roman"/>
              </a:rPr>
              <a:t>to</a:t>
            </a:r>
            <a:r>
              <a:rPr sz="449" spc="202" dirty="0">
                <a:solidFill>
                  <a:srgbClr val="414141"/>
                </a:solidFill>
                <a:latin typeface="Times New Roman"/>
                <a:cs typeface="Times New Roman"/>
              </a:rPr>
              <a:t> </a:t>
            </a:r>
            <a:r>
              <a:rPr sz="449" dirty="0">
                <a:solidFill>
                  <a:srgbClr val="414141"/>
                </a:solidFill>
                <a:latin typeface="Times New Roman"/>
                <a:cs typeface="Times New Roman"/>
              </a:rPr>
              <a:t>the</a:t>
            </a:r>
            <a:r>
              <a:rPr sz="449" spc="93" dirty="0">
                <a:solidFill>
                  <a:srgbClr val="414141"/>
                </a:solidFill>
                <a:latin typeface="Times New Roman"/>
                <a:cs typeface="Times New Roman"/>
              </a:rPr>
              <a:t> </a:t>
            </a:r>
            <a:r>
              <a:rPr sz="449" dirty="0">
                <a:solidFill>
                  <a:srgbClr val="414141"/>
                </a:solidFill>
                <a:latin typeface="Times New Roman"/>
                <a:cs typeface="Times New Roman"/>
              </a:rPr>
              <a:t>adequate</a:t>
            </a:r>
            <a:r>
              <a:rPr sz="449" spc="87" dirty="0">
                <a:solidFill>
                  <a:srgbClr val="414141"/>
                </a:solidFill>
                <a:latin typeface="Times New Roman"/>
                <a:cs typeface="Times New Roman"/>
              </a:rPr>
              <a:t> </a:t>
            </a:r>
            <a:r>
              <a:rPr sz="449" dirty="0">
                <a:solidFill>
                  <a:srgbClr val="414141"/>
                </a:solidFill>
                <a:latin typeface="Times New Roman"/>
                <a:cs typeface="Times New Roman"/>
              </a:rPr>
              <a:t>program</a:t>
            </a:r>
            <a:r>
              <a:rPr sz="449" spc="58" dirty="0">
                <a:solidFill>
                  <a:srgbClr val="414141"/>
                </a:solidFill>
                <a:latin typeface="Times New Roman"/>
                <a:cs typeface="Times New Roman"/>
              </a:rPr>
              <a:t> </a:t>
            </a:r>
            <a:r>
              <a:rPr sz="449" dirty="0">
                <a:solidFill>
                  <a:srgbClr val="414141"/>
                </a:solidFill>
                <a:latin typeface="Times New Roman"/>
                <a:cs typeface="Times New Roman"/>
              </a:rPr>
              <a:t>suiting</a:t>
            </a:r>
            <a:r>
              <a:rPr sz="449" dirty="0">
                <a:solidFill>
                  <a:srgbClr val="313131"/>
                </a:solidFill>
                <a:latin typeface="Times New Roman"/>
                <a:cs typeface="Times New Roman"/>
              </a:rPr>
              <a:t>them</a:t>
            </a:r>
            <a:r>
              <a:rPr sz="449" spc="48" dirty="0">
                <a:solidFill>
                  <a:srgbClr val="313131"/>
                </a:solidFill>
                <a:latin typeface="Times New Roman"/>
                <a:cs typeface="Times New Roman"/>
              </a:rPr>
              <a:t> </a:t>
            </a:r>
            <a:r>
              <a:rPr sz="449" spc="35" dirty="0">
                <a:solidFill>
                  <a:srgbClr val="414141"/>
                </a:solidFill>
                <a:latin typeface="Times New Roman"/>
                <a:cs typeface="Times New Roman"/>
              </a:rPr>
              <a:t>and</a:t>
            </a:r>
            <a:r>
              <a:rPr sz="449" spc="80" dirty="0">
                <a:solidFill>
                  <a:srgbClr val="414141"/>
                </a:solidFill>
                <a:latin typeface="Times New Roman"/>
                <a:cs typeface="Times New Roman"/>
              </a:rPr>
              <a:t> </a:t>
            </a:r>
            <a:r>
              <a:rPr sz="449" dirty="0">
                <a:solidFill>
                  <a:srgbClr val="414141"/>
                </a:solidFill>
                <a:latin typeface="Times New Roman"/>
                <a:cs typeface="Times New Roman"/>
              </a:rPr>
              <a:t>their</a:t>
            </a:r>
            <a:r>
              <a:rPr sz="449" spc="87" dirty="0">
                <a:solidFill>
                  <a:srgbClr val="414141"/>
                </a:solidFill>
                <a:latin typeface="Times New Roman"/>
                <a:cs typeface="Times New Roman"/>
              </a:rPr>
              <a:t> </a:t>
            </a:r>
            <a:r>
              <a:rPr sz="449" spc="-6" dirty="0">
                <a:solidFill>
                  <a:srgbClr val="414141"/>
                </a:solidFill>
                <a:latin typeface="Times New Roman"/>
                <a:cs typeface="Times New Roman"/>
              </a:rPr>
              <a:t>needs.</a:t>
            </a:r>
            <a:endParaRPr sz="449">
              <a:latin typeface="Times New Roman"/>
              <a:cs typeface="Times New Roman"/>
            </a:endParaRPr>
          </a:p>
          <a:p>
            <a:pPr marL="80631" marR="100177" indent="-71264">
              <a:lnSpc>
                <a:spcPts val="577"/>
              </a:lnSpc>
              <a:spcBef>
                <a:spcPts val="19"/>
              </a:spcBef>
              <a:buClr>
                <a:srgbClr val="505050"/>
              </a:buClr>
              <a:buAutoNum type="arabicPeriod" startAt="3"/>
              <a:tabLst>
                <a:tab pos="82667" algn="l"/>
              </a:tabLst>
            </a:pPr>
            <a:r>
              <a:rPr sz="449" spc="6" dirty="0">
                <a:solidFill>
                  <a:srgbClr val="313131"/>
                </a:solidFill>
                <a:latin typeface="Times New Roman"/>
                <a:cs typeface="Times New Roman"/>
              </a:rPr>
              <a:t>Develop</a:t>
            </a:r>
            <a:r>
              <a:rPr sz="449" dirty="0">
                <a:solidFill>
                  <a:srgbClr val="313131"/>
                </a:solidFill>
                <a:latin typeface="Times New Roman"/>
                <a:cs typeface="Times New Roman"/>
              </a:rPr>
              <a:t> </a:t>
            </a:r>
            <a:r>
              <a:rPr sz="449" spc="13" dirty="0">
                <a:solidFill>
                  <a:srgbClr val="313131"/>
                </a:solidFill>
                <a:latin typeface="Times New Roman"/>
                <a:cs typeface="Times New Roman"/>
              </a:rPr>
              <a:t>research</a:t>
            </a:r>
            <a:r>
              <a:rPr sz="449" spc="-35" dirty="0">
                <a:solidFill>
                  <a:srgbClr val="313131"/>
                </a:solidFill>
                <a:latin typeface="Times New Roman"/>
                <a:cs typeface="Times New Roman"/>
              </a:rPr>
              <a:t> </a:t>
            </a:r>
            <a:r>
              <a:rPr sz="449" spc="13" dirty="0">
                <a:solidFill>
                  <a:srgbClr val="505050"/>
                </a:solidFill>
                <a:latin typeface="Times New Roman"/>
                <a:cs typeface="Times New Roman"/>
              </a:rPr>
              <a:t>and</a:t>
            </a:r>
            <a:r>
              <a:rPr sz="449" spc="71" dirty="0">
                <a:solidFill>
                  <a:srgbClr val="505050"/>
                </a:solidFill>
                <a:latin typeface="Times New Roman"/>
                <a:cs typeface="Times New Roman"/>
              </a:rPr>
              <a:t> </a:t>
            </a:r>
            <a:r>
              <a:rPr sz="449" spc="13" dirty="0">
                <a:solidFill>
                  <a:srgbClr val="414141"/>
                </a:solidFill>
                <a:latin typeface="Times New Roman"/>
                <a:cs typeface="Times New Roman"/>
              </a:rPr>
              <a:t>assessment</a:t>
            </a:r>
            <a:r>
              <a:rPr sz="449" spc="35" dirty="0">
                <a:solidFill>
                  <a:srgbClr val="414141"/>
                </a:solidFill>
                <a:latin typeface="Times New Roman"/>
                <a:cs typeface="Times New Roman"/>
              </a:rPr>
              <a:t> </a:t>
            </a:r>
            <a:r>
              <a:rPr sz="449" spc="13" dirty="0">
                <a:solidFill>
                  <a:srgbClr val="505050"/>
                </a:solidFill>
                <a:latin typeface="Times New Roman"/>
                <a:cs typeface="Times New Roman"/>
              </a:rPr>
              <a:t>toolsto</a:t>
            </a:r>
            <a:r>
              <a:rPr sz="449" spc="29" dirty="0">
                <a:solidFill>
                  <a:srgbClr val="505050"/>
                </a:solidFill>
                <a:latin typeface="Times New Roman"/>
                <a:cs typeface="Times New Roman"/>
              </a:rPr>
              <a:t> </a:t>
            </a:r>
            <a:r>
              <a:rPr sz="449" spc="13" dirty="0">
                <a:solidFill>
                  <a:srgbClr val="505050"/>
                </a:solidFill>
                <a:latin typeface="Times New Roman"/>
                <a:cs typeface="Times New Roman"/>
              </a:rPr>
              <a:t>eva</a:t>
            </a:r>
            <a:r>
              <a:rPr sz="449" spc="13" dirty="0">
                <a:solidFill>
                  <a:srgbClr val="232323"/>
                </a:solidFill>
                <a:latin typeface="Times New Roman"/>
                <a:cs typeface="Times New Roman"/>
              </a:rPr>
              <a:t>l</a:t>
            </a:r>
            <a:r>
              <a:rPr sz="449" spc="13" dirty="0">
                <a:solidFill>
                  <a:srgbClr val="505050"/>
                </a:solidFill>
                <a:latin typeface="Times New Roman"/>
                <a:cs typeface="Times New Roman"/>
              </a:rPr>
              <a:t>ua</a:t>
            </a:r>
            <a:r>
              <a:rPr sz="449" spc="13" dirty="0">
                <a:solidFill>
                  <a:srgbClr val="313131"/>
                </a:solidFill>
                <a:latin typeface="Times New Roman"/>
                <a:cs typeface="Times New Roman"/>
              </a:rPr>
              <a:t>te</a:t>
            </a:r>
            <a:r>
              <a:rPr sz="449" spc="-10" dirty="0">
                <a:solidFill>
                  <a:srgbClr val="313131"/>
                </a:solidFill>
                <a:latin typeface="Times New Roman"/>
                <a:cs typeface="Times New Roman"/>
              </a:rPr>
              <a:t> </a:t>
            </a:r>
            <a:r>
              <a:rPr sz="449" spc="-16" dirty="0">
                <a:solidFill>
                  <a:srgbClr val="505050"/>
                </a:solidFill>
                <a:latin typeface="Times New Roman"/>
                <a:cs typeface="Times New Roman"/>
              </a:rPr>
              <a:t>the</a:t>
            </a:r>
            <a:r>
              <a:rPr sz="449" spc="321" dirty="0">
                <a:solidFill>
                  <a:srgbClr val="505050"/>
                </a:solidFill>
                <a:latin typeface="Times New Roman"/>
                <a:cs typeface="Times New Roman"/>
              </a:rPr>
              <a:t> 	</a:t>
            </a:r>
            <a:r>
              <a:rPr sz="449" dirty="0">
                <a:solidFill>
                  <a:srgbClr val="414141"/>
                </a:solidFill>
                <a:latin typeface="Times New Roman"/>
                <a:cs typeface="Times New Roman"/>
              </a:rPr>
              <a:t>program</a:t>
            </a:r>
            <a:r>
              <a:rPr sz="449" spc="22" dirty="0">
                <a:solidFill>
                  <a:srgbClr val="414141"/>
                </a:solidFill>
                <a:latin typeface="Times New Roman"/>
                <a:cs typeface="Times New Roman"/>
              </a:rPr>
              <a:t> </a:t>
            </a:r>
            <a:r>
              <a:rPr sz="449" dirty="0">
                <a:solidFill>
                  <a:srgbClr val="505050"/>
                </a:solidFill>
                <a:latin typeface="Times New Roman"/>
                <a:cs typeface="Times New Roman"/>
              </a:rPr>
              <a:t>and</a:t>
            </a:r>
            <a:r>
              <a:rPr sz="449" spc="294" dirty="0">
                <a:solidFill>
                  <a:srgbClr val="505050"/>
                </a:solidFill>
                <a:latin typeface="Times New Roman"/>
                <a:cs typeface="Times New Roman"/>
              </a:rPr>
              <a:t> </a:t>
            </a:r>
            <a:r>
              <a:rPr sz="449" dirty="0">
                <a:solidFill>
                  <a:srgbClr val="313131"/>
                </a:solidFill>
                <a:latin typeface="Times New Roman"/>
                <a:cs typeface="Times New Roman"/>
              </a:rPr>
              <a:t>its</a:t>
            </a:r>
            <a:r>
              <a:rPr sz="449" spc="87" dirty="0">
                <a:solidFill>
                  <a:srgbClr val="313131"/>
                </a:solidFill>
                <a:latin typeface="Times New Roman"/>
                <a:cs typeface="Times New Roman"/>
              </a:rPr>
              <a:t> </a:t>
            </a:r>
            <a:r>
              <a:rPr sz="449" dirty="0">
                <a:solidFill>
                  <a:srgbClr val="414141"/>
                </a:solidFill>
                <a:latin typeface="Times New Roman"/>
                <a:cs typeface="Times New Roman"/>
              </a:rPr>
              <a:t>successwhile</a:t>
            </a:r>
            <a:r>
              <a:rPr sz="449" spc="22" dirty="0">
                <a:solidFill>
                  <a:srgbClr val="414141"/>
                </a:solidFill>
                <a:latin typeface="Times New Roman"/>
                <a:cs typeface="Times New Roman"/>
              </a:rPr>
              <a:t> </a:t>
            </a:r>
            <a:r>
              <a:rPr sz="449" dirty="0">
                <a:solidFill>
                  <a:srgbClr val="414141"/>
                </a:solidFill>
                <a:latin typeface="Times New Roman"/>
                <a:cs typeface="Times New Roman"/>
              </a:rPr>
              <a:t>developing</a:t>
            </a:r>
            <a:r>
              <a:rPr sz="449" spc="22" dirty="0">
                <a:solidFill>
                  <a:srgbClr val="414141"/>
                </a:solidFill>
                <a:latin typeface="Times New Roman"/>
                <a:cs typeface="Times New Roman"/>
              </a:rPr>
              <a:t> </a:t>
            </a:r>
            <a:r>
              <a:rPr sz="449" dirty="0">
                <a:solidFill>
                  <a:srgbClr val="505050"/>
                </a:solidFill>
                <a:latin typeface="Times New Roman"/>
                <a:cs typeface="Times New Roman"/>
              </a:rPr>
              <a:t>cooperation</a:t>
            </a:r>
            <a:r>
              <a:rPr sz="449" spc="138" dirty="0">
                <a:solidFill>
                  <a:srgbClr val="505050"/>
                </a:solidFill>
                <a:latin typeface="Times New Roman"/>
                <a:cs typeface="Times New Roman"/>
              </a:rPr>
              <a:t> </a:t>
            </a:r>
            <a:r>
              <a:rPr sz="449" spc="-13" dirty="0">
                <a:solidFill>
                  <a:srgbClr val="414141"/>
                </a:solidFill>
                <a:latin typeface="Times New Roman"/>
                <a:cs typeface="Times New Roman"/>
              </a:rPr>
              <a:t>with</a:t>
            </a:r>
            <a:endParaRPr sz="449">
              <a:latin typeface="Times New Roman"/>
              <a:cs typeface="Times New Roman"/>
            </a:endParaRPr>
          </a:p>
          <a:p>
            <a:pPr marL="77373">
              <a:spcBef>
                <a:spcPts val="35"/>
              </a:spcBef>
            </a:pPr>
            <a:r>
              <a:rPr sz="449" dirty="0">
                <a:solidFill>
                  <a:srgbClr val="414141"/>
                </a:solidFill>
                <a:latin typeface="Times New Roman"/>
                <a:cs typeface="Times New Roman"/>
              </a:rPr>
              <a:t>other</a:t>
            </a:r>
            <a:r>
              <a:rPr sz="449" spc="64" dirty="0">
                <a:solidFill>
                  <a:srgbClr val="414141"/>
                </a:solidFill>
                <a:latin typeface="Times New Roman"/>
                <a:cs typeface="Times New Roman"/>
              </a:rPr>
              <a:t> </a:t>
            </a:r>
            <a:r>
              <a:rPr sz="449" dirty="0">
                <a:solidFill>
                  <a:srgbClr val="505050"/>
                </a:solidFill>
                <a:latin typeface="Times New Roman"/>
                <a:cs typeface="Times New Roman"/>
              </a:rPr>
              <a:t>developed</a:t>
            </a:r>
            <a:r>
              <a:rPr sz="449" spc="99" dirty="0">
                <a:solidFill>
                  <a:srgbClr val="505050"/>
                </a:solidFill>
                <a:latin typeface="Times New Roman"/>
                <a:cs typeface="Times New Roman"/>
              </a:rPr>
              <a:t> </a:t>
            </a:r>
            <a:r>
              <a:rPr sz="449" spc="-6" dirty="0">
                <a:solidFill>
                  <a:srgbClr val="414141"/>
                </a:solidFill>
                <a:latin typeface="Times New Roman"/>
                <a:cs typeface="Times New Roman"/>
              </a:rPr>
              <a:t>countries.</a:t>
            </a:r>
            <a:endParaRPr sz="449">
              <a:latin typeface="Times New Roman"/>
              <a:cs typeface="Times New Roman"/>
            </a:endParaRPr>
          </a:p>
          <a:p>
            <a:pPr marL="74929" marR="17103" indent="-67192">
              <a:lnSpc>
                <a:spcPct val="111600"/>
              </a:lnSpc>
              <a:buAutoNum type="arabicPeriod" startAt="4"/>
              <a:tabLst>
                <a:tab pos="74929" algn="l"/>
                <a:tab pos="80631" algn="l"/>
              </a:tabLst>
            </a:pPr>
            <a:r>
              <a:rPr sz="449" dirty="0">
                <a:solidFill>
                  <a:srgbClr val="313131"/>
                </a:solidFill>
                <a:latin typeface="Times New Roman"/>
                <a:cs typeface="Times New Roman"/>
              </a:rPr>
              <a:t>	Develop</a:t>
            </a:r>
            <a:r>
              <a:rPr sz="449" spc="13" dirty="0">
                <a:solidFill>
                  <a:srgbClr val="313131"/>
                </a:solidFill>
                <a:latin typeface="Times New Roman"/>
                <a:cs typeface="Times New Roman"/>
              </a:rPr>
              <a:t> </a:t>
            </a:r>
            <a:r>
              <a:rPr sz="449" dirty="0">
                <a:solidFill>
                  <a:srgbClr val="414141"/>
                </a:solidFill>
                <a:latin typeface="Times New Roman"/>
                <a:cs typeface="Times New Roman"/>
              </a:rPr>
              <a:t>training</a:t>
            </a:r>
            <a:r>
              <a:rPr sz="449" spc="45" dirty="0">
                <a:solidFill>
                  <a:srgbClr val="414141"/>
                </a:solidFill>
                <a:latin typeface="Times New Roman"/>
                <a:cs typeface="Times New Roman"/>
              </a:rPr>
              <a:t> </a:t>
            </a:r>
            <a:r>
              <a:rPr sz="449" dirty="0">
                <a:solidFill>
                  <a:srgbClr val="505050"/>
                </a:solidFill>
                <a:latin typeface="Times New Roman"/>
                <a:cs typeface="Times New Roman"/>
              </a:rPr>
              <a:t>and</a:t>
            </a:r>
            <a:r>
              <a:rPr sz="449" spc="99" dirty="0">
                <a:solidFill>
                  <a:srgbClr val="505050"/>
                </a:solidFill>
                <a:latin typeface="Times New Roman"/>
                <a:cs typeface="Times New Roman"/>
              </a:rPr>
              <a:t> </a:t>
            </a:r>
            <a:r>
              <a:rPr sz="449" dirty="0">
                <a:solidFill>
                  <a:srgbClr val="505050"/>
                </a:solidFill>
                <a:latin typeface="Times New Roman"/>
                <a:cs typeface="Times New Roman"/>
              </a:rPr>
              <a:t>courses</a:t>
            </a:r>
            <a:r>
              <a:rPr sz="449" spc="22" dirty="0">
                <a:solidFill>
                  <a:srgbClr val="505050"/>
                </a:solidFill>
                <a:latin typeface="Times New Roman"/>
                <a:cs typeface="Times New Roman"/>
              </a:rPr>
              <a:t> </a:t>
            </a:r>
            <a:r>
              <a:rPr sz="449" dirty="0">
                <a:solidFill>
                  <a:srgbClr val="313131"/>
                </a:solidFill>
                <a:latin typeface="Times New Roman"/>
                <a:cs typeface="Times New Roman"/>
              </a:rPr>
              <a:t>for</a:t>
            </a:r>
            <a:r>
              <a:rPr sz="449" spc="45" dirty="0">
                <a:solidFill>
                  <a:srgbClr val="313131"/>
                </a:solidFill>
                <a:latin typeface="Times New Roman"/>
                <a:cs typeface="Times New Roman"/>
              </a:rPr>
              <a:t> </a:t>
            </a:r>
            <a:r>
              <a:rPr sz="449" dirty="0">
                <a:solidFill>
                  <a:srgbClr val="414141"/>
                </a:solidFill>
                <a:latin typeface="Times New Roman"/>
                <a:cs typeface="Times New Roman"/>
              </a:rPr>
              <a:t>teachers</a:t>
            </a:r>
            <a:r>
              <a:rPr sz="449" spc="-6" dirty="0">
                <a:solidFill>
                  <a:srgbClr val="414141"/>
                </a:solidFill>
                <a:latin typeface="Times New Roman"/>
                <a:cs typeface="Times New Roman"/>
              </a:rPr>
              <a:t> </a:t>
            </a:r>
            <a:r>
              <a:rPr sz="449" spc="32" dirty="0">
                <a:solidFill>
                  <a:srgbClr val="313131"/>
                </a:solidFill>
                <a:latin typeface="Times New Roman"/>
                <a:cs typeface="Times New Roman"/>
              </a:rPr>
              <a:t>who</a:t>
            </a:r>
            <a:r>
              <a:rPr sz="449" spc="-6" dirty="0">
                <a:solidFill>
                  <a:srgbClr val="313131"/>
                </a:solidFill>
                <a:latin typeface="Times New Roman"/>
                <a:cs typeface="Times New Roman"/>
              </a:rPr>
              <a:t> </a:t>
            </a:r>
            <a:r>
              <a:rPr sz="449" dirty="0">
                <a:solidFill>
                  <a:srgbClr val="414141"/>
                </a:solidFill>
                <a:latin typeface="Times New Roman"/>
                <a:cs typeface="Times New Roman"/>
              </a:rPr>
              <a:t>will</a:t>
            </a:r>
            <a:r>
              <a:rPr sz="449" spc="93" dirty="0">
                <a:solidFill>
                  <a:srgbClr val="414141"/>
                </a:solidFill>
                <a:latin typeface="Times New Roman"/>
                <a:cs typeface="Times New Roman"/>
              </a:rPr>
              <a:t> </a:t>
            </a:r>
            <a:r>
              <a:rPr sz="449" spc="-6" dirty="0">
                <a:solidFill>
                  <a:srgbClr val="414141"/>
                </a:solidFill>
                <a:latin typeface="Times New Roman"/>
                <a:cs typeface="Times New Roman"/>
              </a:rPr>
              <a:t>teachthose</a:t>
            </a:r>
            <a:r>
              <a:rPr sz="449" spc="321" dirty="0">
                <a:solidFill>
                  <a:srgbClr val="414141"/>
                </a:solidFill>
                <a:latin typeface="Times New Roman"/>
                <a:cs typeface="Times New Roman"/>
              </a:rPr>
              <a:t> </a:t>
            </a:r>
            <a:r>
              <a:rPr sz="449" dirty="0">
                <a:solidFill>
                  <a:srgbClr val="505050"/>
                </a:solidFill>
                <a:latin typeface="Times New Roman"/>
                <a:cs typeface="Times New Roman"/>
              </a:rPr>
              <a:t>gifted</a:t>
            </a:r>
            <a:r>
              <a:rPr sz="449" dirty="0">
                <a:solidFill>
                  <a:srgbClr val="414141"/>
                </a:solidFill>
                <a:latin typeface="Times New Roman"/>
                <a:cs typeface="Times New Roman"/>
              </a:rPr>
              <a:t>children</a:t>
            </a:r>
            <a:r>
              <a:rPr sz="449" spc="10" dirty="0">
                <a:solidFill>
                  <a:srgbClr val="414141"/>
                </a:solidFill>
                <a:latin typeface="Times New Roman"/>
                <a:cs typeface="Times New Roman"/>
              </a:rPr>
              <a:t> </a:t>
            </a:r>
            <a:r>
              <a:rPr sz="449" dirty="0">
                <a:solidFill>
                  <a:srgbClr val="505050"/>
                </a:solidFill>
                <a:latin typeface="Times New Roman"/>
                <a:cs typeface="Times New Roman"/>
              </a:rPr>
              <a:t>al</a:t>
            </a:r>
            <a:r>
              <a:rPr sz="449" dirty="0">
                <a:solidFill>
                  <a:srgbClr val="232323"/>
                </a:solidFill>
                <a:latin typeface="Times New Roman"/>
                <a:cs typeface="Times New Roman"/>
              </a:rPr>
              <a:t>lo</a:t>
            </a:r>
            <a:r>
              <a:rPr sz="449" dirty="0">
                <a:solidFill>
                  <a:srgbClr val="414141"/>
                </a:solidFill>
                <a:latin typeface="Times New Roman"/>
                <a:cs typeface="Times New Roman"/>
              </a:rPr>
              <a:t>wing</a:t>
            </a:r>
            <a:r>
              <a:rPr sz="449" spc="87" dirty="0">
                <a:solidFill>
                  <a:srgbClr val="414141"/>
                </a:solidFill>
                <a:latin typeface="Times New Roman"/>
                <a:cs typeface="Times New Roman"/>
              </a:rPr>
              <a:t> </a:t>
            </a:r>
            <a:r>
              <a:rPr sz="449" spc="35" dirty="0">
                <a:solidFill>
                  <a:srgbClr val="313131"/>
                </a:solidFill>
                <a:latin typeface="Times New Roman"/>
                <a:cs typeface="Times New Roman"/>
              </a:rPr>
              <a:t>them</a:t>
            </a:r>
            <a:r>
              <a:rPr sz="449" spc="35" dirty="0">
                <a:solidFill>
                  <a:srgbClr val="414141"/>
                </a:solidFill>
                <a:latin typeface="Times New Roman"/>
                <a:cs typeface="Times New Roman"/>
              </a:rPr>
              <a:t>to</a:t>
            </a:r>
            <a:r>
              <a:rPr sz="449" spc="186" dirty="0">
                <a:solidFill>
                  <a:srgbClr val="414141"/>
                </a:solidFill>
                <a:latin typeface="Times New Roman"/>
                <a:cs typeface="Times New Roman"/>
              </a:rPr>
              <a:t> </a:t>
            </a:r>
            <a:r>
              <a:rPr sz="449" dirty="0">
                <a:solidFill>
                  <a:srgbClr val="414141"/>
                </a:solidFill>
                <a:latin typeface="Times New Roman"/>
                <a:cs typeface="Times New Roman"/>
              </a:rPr>
              <a:t>extract </a:t>
            </a:r>
            <a:r>
              <a:rPr sz="449" spc="32" dirty="0">
                <a:solidFill>
                  <a:srgbClr val="414141"/>
                </a:solidFill>
                <a:latin typeface="Times New Roman"/>
                <a:cs typeface="Times New Roman"/>
              </a:rPr>
              <a:t>their</a:t>
            </a:r>
            <a:r>
              <a:rPr sz="449" spc="45" dirty="0">
                <a:solidFill>
                  <a:srgbClr val="414141"/>
                </a:solidFill>
                <a:latin typeface="Times New Roman"/>
                <a:cs typeface="Times New Roman"/>
              </a:rPr>
              <a:t> </a:t>
            </a:r>
            <a:r>
              <a:rPr sz="449" dirty="0">
                <a:solidFill>
                  <a:srgbClr val="505050"/>
                </a:solidFill>
                <a:latin typeface="Times New Roman"/>
                <a:cs typeface="Times New Roman"/>
              </a:rPr>
              <a:t>higher</a:t>
            </a:r>
            <a:r>
              <a:rPr sz="449" spc="80" dirty="0">
                <a:solidFill>
                  <a:srgbClr val="505050"/>
                </a:solidFill>
                <a:latin typeface="Times New Roman"/>
                <a:cs typeface="Times New Roman"/>
              </a:rPr>
              <a:t> </a:t>
            </a:r>
            <a:r>
              <a:rPr sz="449" spc="-6" dirty="0">
                <a:solidFill>
                  <a:srgbClr val="414141"/>
                </a:solidFill>
                <a:latin typeface="Times New Roman"/>
                <a:cs typeface="Times New Roman"/>
              </a:rPr>
              <a:t>potential.</a:t>
            </a:r>
            <a:endParaRPr sz="449">
              <a:latin typeface="Times New Roman"/>
              <a:cs typeface="Times New Roman"/>
            </a:endParaRPr>
          </a:p>
        </p:txBody>
      </p:sp>
      <p:sp>
        <p:nvSpPr>
          <p:cNvPr id="43" name="object 43"/>
          <p:cNvSpPr txBox="1"/>
          <p:nvPr/>
        </p:nvSpPr>
        <p:spPr>
          <a:xfrm>
            <a:off x="6435714" y="2261494"/>
            <a:ext cx="70453" cy="111779"/>
          </a:xfrm>
          <a:prstGeom prst="rect">
            <a:avLst/>
          </a:prstGeom>
        </p:spPr>
        <p:txBody>
          <a:bodyPr vert="horz" wrap="square" lIns="0" tIns="8145" rIns="0" bIns="0" rtlCol="0">
            <a:spAutoFit/>
          </a:bodyPr>
          <a:lstStyle/>
          <a:p>
            <a:pPr marL="8145">
              <a:spcBef>
                <a:spcPts val="64"/>
              </a:spcBef>
            </a:pPr>
            <a:r>
              <a:rPr sz="673" spc="13" dirty="0">
                <a:solidFill>
                  <a:srgbClr val="414141"/>
                </a:solidFill>
              </a:rPr>
              <a:t>7</a:t>
            </a:r>
            <a:endParaRPr sz="673"/>
          </a:p>
        </p:txBody>
      </p:sp>
      <p:sp>
        <p:nvSpPr>
          <p:cNvPr id="44" name="object 44"/>
          <p:cNvSpPr txBox="1"/>
          <p:nvPr/>
        </p:nvSpPr>
        <p:spPr>
          <a:xfrm>
            <a:off x="4896831" y="2792796"/>
            <a:ext cx="246383" cy="151341"/>
          </a:xfrm>
          <a:prstGeom prst="rect">
            <a:avLst/>
          </a:prstGeom>
        </p:spPr>
        <p:txBody>
          <a:bodyPr vert="horz" wrap="square" lIns="0" tIns="8145" rIns="0" bIns="0" rtlCol="0">
            <a:spAutoFit/>
          </a:bodyPr>
          <a:lstStyle/>
          <a:p>
            <a:pPr marL="8145">
              <a:spcBef>
                <a:spcPts val="64"/>
              </a:spcBef>
            </a:pPr>
            <a:r>
              <a:rPr sz="930" b="1" spc="-212" dirty="0">
                <a:solidFill>
                  <a:srgbClr val="366D93"/>
                </a:solidFill>
              </a:rPr>
              <a:t>GATE</a:t>
            </a:r>
            <a:endParaRPr sz="930"/>
          </a:p>
        </p:txBody>
      </p:sp>
      <p:sp>
        <p:nvSpPr>
          <p:cNvPr id="45" name="object 45"/>
          <p:cNvSpPr txBox="1"/>
          <p:nvPr/>
        </p:nvSpPr>
        <p:spPr>
          <a:xfrm>
            <a:off x="4894238" y="2740580"/>
            <a:ext cx="159233" cy="339175"/>
          </a:xfrm>
          <a:prstGeom prst="rect">
            <a:avLst/>
          </a:prstGeom>
        </p:spPr>
        <p:txBody>
          <a:bodyPr vert="horz" wrap="square" lIns="0" tIns="8552" rIns="0" bIns="0" rtlCol="0">
            <a:spAutoFit/>
          </a:bodyPr>
          <a:lstStyle/>
          <a:p>
            <a:pPr marL="8145">
              <a:spcBef>
                <a:spcPts val="67"/>
              </a:spcBef>
            </a:pPr>
            <a:r>
              <a:rPr sz="2148" spc="-215" dirty="0">
                <a:solidFill>
                  <a:srgbClr val="7093A7"/>
                </a:solidFill>
                <a:latin typeface="Times New Roman"/>
                <a:cs typeface="Times New Roman"/>
              </a:rPr>
              <a:t>-</a:t>
            </a:r>
            <a:r>
              <a:rPr sz="2148" spc="-677" dirty="0">
                <a:solidFill>
                  <a:srgbClr val="7093A7"/>
                </a:solidFill>
                <a:latin typeface="Times New Roman"/>
                <a:cs typeface="Times New Roman"/>
              </a:rPr>
              <a:t>­</a:t>
            </a:r>
            <a:endParaRPr sz="2148">
              <a:latin typeface="Times New Roman"/>
              <a:cs typeface="Times New Roman"/>
            </a:endParaRPr>
          </a:p>
        </p:txBody>
      </p:sp>
      <p:sp>
        <p:nvSpPr>
          <p:cNvPr id="46" name="object 46"/>
          <p:cNvSpPr txBox="1"/>
          <p:nvPr/>
        </p:nvSpPr>
        <p:spPr>
          <a:xfrm>
            <a:off x="4902089" y="2957768"/>
            <a:ext cx="389326" cy="47787"/>
          </a:xfrm>
          <a:prstGeom prst="rect">
            <a:avLst/>
          </a:prstGeom>
        </p:spPr>
        <p:txBody>
          <a:bodyPr vert="horz" wrap="square" lIns="0" tIns="8145" rIns="0" bIns="0" rtlCol="0">
            <a:spAutoFit/>
          </a:bodyPr>
          <a:lstStyle/>
          <a:p>
            <a:pPr marL="8145">
              <a:spcBef>
                <a:spcPts val="64"/>
              </a:spcBef>
            </a:pPr>
            <a:r>
              <a:rPr sz="257" b="1" spc="-19" dirty="0">
                <a:solidFill>
                  <a:srgbClr val="7093A7"/>
                </a:solidFill>
                <a:latin typeface="Times New Roman"/>
                <a:cs typeface="Times New Roman"/>
              </a:rPr>
              <a:t>N'OaNME</a:t>
            </a:r>
            <a:r>
              <a:rPr sz="257" b="1" spc="-19" dirty="0">
                <a:solidFill>
                  <a:srgbClr val="466B7C"/>
                </a:solidFill>
                <a:latin typeface="Times New Roman"/>
                <a:cs typeface="Times New Roman"/>
              </a:rPr>
              <a:t>T</a:t>
            </a:r>
            <a:r>
              <a:rPr sz="257" b="1" spc="-19" dirty="0">
                <a:solidFill>
                  <a:srgbClr val="7093A7"/>
                </a:solidFill>
                <a:latin typeface="Times New Roman"/>
                <a:cs typeface="Times New Roman"/>
              </a:rPr>
              <a:t>0$1Jff'01Tr.l'TtO</a:t>
            </a:r>
            <a:endParaRPr sz="257">
              <a:latin typeface="Times New Roman"/>
              <a:cs typeface="Times New Roman"/>
            </a:endParaRPr>
          </a:p>
        </p:txBody>
      </p:sp>
      <p:sp>
        <p:nvSpPr>
          <p:cNvPr id="47" name="object 47"/>
          <p:cNvSpPr txBox="1"/>
          <p:nvPr/>
        </p:nvSpPr>
        <p:spPr>
          <a:xfrm>
            <a:off x="4894795" y="2826737"/>
            <a:ext cx="235387" cy="309615"/>
          </a:xfrm>
          <a:prstGeom prst="rect">
            <a:avLst/>
          </a:prstGeom>
        </p:spPr>
        <p:txBody>
          <a:bodyPr vert="horz" wrap="square" lIns="0" tIns="8552" rIns="0" bIns="0" rtlCol="0">
            <a:spAutoFit/>
          </a:bodyPr>
          <a:lstStyle/>
          <a:p>
            <a:pPr marL="8145">
              <a:spcBef>
                <a:spcPts val="67"/>
              </a:spcBef>
            </a:pPr>
            <a:r>
              <a:rPr sz="1956" spc="-87" dirty="0">
                <a:solidFill>
                  <a:srgbClr val="7093A7"/>
                </a:solidFill>
              </a:rPr>
              <a:t>-</a:t>
            </a:r>
            <a:r>
              <a:rPr sz="1956" spc="-83" dirty="0">
                <a:solidFill>
                  <a:srgbClr val="7093A7"/>
                </a:solidFill>
              </a:rPr>
              <a:t>-</a:t>
            </a:r>
            <a:r>
              <a:rPr sz="1956" spc="-577" dirty="0">
                <a:solidFill>
                  <a:srgbClr val="7093A7"/>
                </a:solidFill>
              </a:rPr>
              <a:t>-</a:t>
            </a:r>
            <a:endParaRPr sz="1956"/>
          </a:p>
        </p:txBody>
      </p:sp>
      <p:sp>
        <p:nvSpPr>
          <p:cNvPr id="48" name="object 48"/>
          <p:cNvSpPr txBox="1"/>
          <p:nvPr/>
        </p:nvSpPr>
        <p:spPr>
          <a:xfrm>
            <a:off x="5770753" y="2852845"/>
            <a:ext cx="607608" cy="158313"/>
          </a:xfrm>
          <a:prstGeom prst="rect">
            <a:avLst/>
          </a:prstGeom>
        </p:spPr>
        <p:txBody>
          <a:bodyPr vert="horz" wrap="square" lIns="0" tIns="0" rIns="0" bIns="0" rtlCol="0">
            <a:spAutoFit/>
          </a:bodyPr>
          <a:lstStyle/>
          <a:p>
            <a:pPr marL="8145">
              <a:lnSpc>
                <a:spcPts val="866"/>
              </a:lnSpc>
            </a:pPr>
            <a:r>
              <a:rPr sz="3110" spc="-96" dirty="0">
                <a:solidFill>
                  <a:srgbClr val="156EBA"/>
                </a:solidFill>
              </a:rPr>
              <a:t>■</a:t>
            </a:r>
            <a:r>
              <a:rPr sz="481" spc="-16" dirty="0">
                <a:solidFill>
                  <a:srgbClr val="466B7C"/>
                </a:solidFill>
              </a:rPr>
              <a:t>Funde</a:t>
            </a:r>
            <a:r>
              <a:rPr sz="481" spc="38" dirty="0">
                <a:solidFill>
                  <a:srgbClr val="466B7C"/>
                </a:solidFill>
              </a:rPr>
              <a:t>d</a:t>
            </a:r>
            <a:r>
              <a:rPr sz="481" spc="-10" dirty="0">
                <a:solidFill>
                  <a:srgbClr val="466B7C"/>
                </a:solidFill>
              </a:rPr>
              <a:t>by</a:t>
            </a:r>
            <a:endParaRPr sz="481"/>
          </a:p>
          <a:p>
            <a:pPr marL="226417">
              <a:lnSpc>
                <a:spcPts val="285"/>
              </a:lnSpc>
            </a:pPr>
            <a:r>
              <a:rPr sz="481" spc="-67" dirty="0">
                <a:solidFill>
                  <a:srgbClr val="466B7C"/>
                </a:solidFill>
              </a:rPr>
              <a:t>the</a:t>
            </a:r>
            <a:r>
              <a:rPr sz="481" spc="-67" dirty="0">
                <a:solidFill>
                  <a:srgbClr val="366D93"/>
                </a:solidFill>
              </a:rPr>
              <a:t>Eu</a:t>
            </a:r>
            <a:r>
              <a:rPr sz="481" spc="-67" dirty="0">
                <a:solidFill>
                  <a:srgbClr val="5D7E8C"/>
                </a:solidFill>
              </a:rPr>
              <a:t>ropean</a:t>
            </a:r>
            <a:r>
              <a:rPr sz="481" spc="-67" dirty="0">
                <a:solidFill>
                  <a:srgbClr val="466B7C"/>
                </a:solidFill>
              </a:rPr>
              <a:t>Union</a:t>
            </a:r>
            <a:endParaRPr sz="481"/>
          </a:p>
        </p:txBody>
      </p:sp>
      <p:sp>
        <p:nvSpPr>
          <p:cNvPr id="49" name="object 49"/>
          <p:cNvSpPr txBox="1"/>
          <p:nvPr/>
        </p:nvSpPr>
        <p:spPr>
          <a:xfrm>
            <a:off x="4779718" y="3080802"/>
            <a:ext cx="1609431" cy="943417"/>
          </a:xfrm>
          <a:prstGeom prst="rect">
            <a:avLst/>
          </a:prstGeom>
        </p:spPr>
        <p:txBody>
          <a:bodyPr vert="horz" wrap="square" lIns="0" tIns="8145" rIns="0" bIns="0" rtlCol="0">
            <a:spAutoFit/>
          </a:bodyPr>
          <a:lstStyle/>
          <a:p>
            <a:pPr marL="8959">
              <a:spcBef>
                <a:spcPts val="64"/>
              </a:spcBef>
            </a:pPr>
            <a:r>
              <a:rPr sz="513" b="1" spc="35" dirty="0">
                <a:solidFill>
                  <a:srgbClr val="313131"/>
                </a:solidFill>
                <a:latin typeface="Times New Roman"/>
                <a:cs typeface="Times New Roman"/>
              </a:rPr>
              <a:t>Main</a:t>
            </a:r>
            <a:r>
              <a:rPr sz="513" b="1" spc="-55" dirty="0">
                <a:solidFill>
                  <a:srgbClr val="313131"/>
                </a:solidFill>
                <a:latin typeface="Times New Roman"/>
                <a:cs typeface="Times New Roman"/>
              </a:rPr>
              <a:t> </a:t>
            </a:r>
            <a:r>
              <a:rPr sz="513" b="1" spc="32" dirty="0">
                <a:solidFill>
                  <a:srgbClr val="313131"/>
                </a:solidFill>
                <a:latin typeface="Times New Roman"/>
                <a:cs typeface="Times New Roman"/>
              </a:rPr>
              <a:t>values</a:t>
            </a:r>
            <a:r>
              <a:rPr sz="513" b="1" spc="-67" dirty="0">
                <a:solidFill>
                  <a:srgbClr val="313131"/>
                </a:solidFill>
                <a:latin typeface="Times New Roman"/>
                <a:cs typeface="Times New Roman"/>
              </a:rPr>
              <a:t> </a:t>
            </a:r>
            <a:r>
              <a:rPr sz="513" b="1" spc="35" dirty="0">
                <a:solidFill>
                  <a:srgbClr val="313131"/>
                </a:solidFill>
                <a:latin typeface="Times New Roman"/>
                <a:cs typeface="Times New Roman"/>
              </a:rPr>
              <a:t>of</a:t>
            </a:r>
            <a:r>
              <a:rPr sz="513" b="1" spc="16" dirty="0">
                <a:solidFill>
                  <a:srgbClr val="313131"/>
                </a:solidFill>
                <a:latin typeface="Times New Roman"/>
                <a:cs typeface="Times New Roman"/>
              </a:rPr>
              <a:t> </a:t>
            </a:r>
            <a:r>
              <a:rPr sz="513" b="1" spc="38" dirty="0">
                <a:solidFill>
                  <a:srgbClr val="313131"/>
                </a:solidFill>
                <a:latin typeface="Times New Roman"/>
                <a:cs typeface="Times New Roman"/>
              </a:rPr>
              <a:t>the</a:t>
            </a:r>
            <a:r>
              <a:rPr sz="513" b="1" spc="3" dirty="0">
                <a:solidFill>
                  <a:srgbClr val="313131"/>
                </a:solidFill>
                <a:latin typeface="Times New Roman"/>
                <a:cs typeface="Times New Roman"/>
              </a:rPr>
              <a:t> </a:t>
            </a:r>
            <a:r>
              <a:rPr sz="513" b="1" spc="-6" dirty="0">
                <a:solidFill>
                  <a:srgbClr val="313131"/>
                </a:solidFill>
                <a:latin typeface="Times New Roman"/>
                <a:cs typeface="Times New Roman"/>
              </a:rPr>
              <a:t>program:</a:t>
            </a:r>
            <a:endParaRPr sz="513">
              <a:latin typeface="Times New Roman"/>
              <a:cs typeface="Times New Roman"/>
            </a:endParaRPr>
          </a:p>
          <a:p>
            <a:pPr marL="12217">
              <a:lnSpc>
                <a:spcPts val="535"/>
              </a:lnSpc>
              <a:spcBef>
                <a:spcPts val="26"/>
              </a:spcBef>
            </a:pPr>
            <a:r>
              <a:rPr sz="289" dirty="0">
                <a:solidFill>
                  <a:srgbClr val="505050"/>
                </a:solidFill>
              </a:rPr>
              <a:t>1.</a:t>
            </a:r>
            <a:r>
              <a:rPr sz="289" spc="231" dirty="0">
                <a:solidFill>
                  <a:srgbClr val="505050"/>
                </a:solidFill>
              </a:rPr>
              <a:t> </a:t>
            </a:r>
            <a:r>
              <a:rPr sz="449" dirty="0">
                <a:solidFill>
                  <a:srgbClr val="313131"/>
                </a:solidFill>
                <a:latin typeface="Times New Roman"/>
                <a:cs typeface="Times New Roman"/>
              </a:rPr>
              <a:t>Leading</a:t>
            </a:r>
            <a:r>
              <a:rPr sz="449" spc="6" dirty="0">
                <a:solidFill>
                  <a:srgbClr val="313131"/>
                </a:solidFill>
                <a:latin typeface="Times New Roman"/>
                <a:cs typeface="Times New Roman"/>
              </a:rPr>
              <a:t> </a:t>
            </a:r>
            <a:r>
              <a:rPr sz="449" dirty="0">
                <a:solidFill>
                  <a:srgbClr val="414141"/>
                </a:solidFill>
                <a:latin typeface="Times New Roman"/>
                <a:cs typeface="Times New Roman"/>
              </a:rPr>
              <a:t>and</a:t>
            </a:r>
            <a:r>
              <a:rPr sz="449" spc="42" dirty="0">
                <a:solidFill>
                  <a:srgbClr val="414141"/>
                </a:solidFill>
                <a:latin typeface="Times New Roman"/>
                <a:cs typeface="Times New Roman"/>
              </a:rPr>
              <a:t> </a:t>
            </a:r>
            <a:r>
              <a:rPr sz="449" dirty="0">
                <a:solidFill>
                  <a:srgbClr val="414141"/>
                </a:solidFill>
                <a:latin typeface="Times New Roman"/>
                <a:cs typeface="Times New Roman"/>
              </a:rPr>
              <a:t>awarding</a:t>
            </a:r>
            <a:r>
              <a:rPr sz="449" spc="-32" dirty="0">
                <a:solidFill>
                  <a:srgbClr val="414141"/>
                </a:solidFill>
                <a:latin typeface="Times New Roman"/>
                <a:cs typeface="Times New Roman"/>
              </a:rPr>
              <a:t> </a:t>
            </a:r>
            <a:r>
              <a:rPr sz="449" dirty="0">
                <a:solidFill>
                  <a:srgbClr val="505050"/>
                </a:solidFill>
                <a:latin typeface="Times New Roman"/>
                <a:cs typeface="Times New Roman"/>
              </a:rPr>
              <a:t>a</a:t>
            </a:r>
            <a:r>
              <a:rPr sz="449" spc="-6" dirty="0">
                <a:solidFill>
                  <a:srgbClr val="505050"/>
                </a:solidFill>
                <a:latin typeface="Times New Roman"/>
                <a:cs typeface="Times New Roman"/>
              </a:rPr>
              <a:t> </a:t>
            </a:r>
            <a:r>
              <a:rPr sz="449" dirty="0">
                <a:solidFill>
                  <a:srgbClr val="505050"/>
                </a:solidFill>
                <a:latin typeface="Times New Roman"/>
                <a:cs typeface="Times New Roman"/>
              </a:rPr>
              <a:t>culture</a:t>
            </a:r>
            <a:r>
              <a:rPr sz="449" spc="-35" dirty="0">
                <a:solidFill>
                  <a:srgbClr val="505050"/>
                </a:solidFill>
                <a:latin typeface="Times New Roman"/>
                <a:cs typeface="Times New Roman"/>
              </a:rPr>
              <a:t> </a:t>
            </a:r>
            <a:r>
              <a:rPr sz="449" dirty="0">
                <a:solidFill>
                  <a:srgbClr val="313131"/>
                </a:solidFill>
                <a:latin typeface="Times New Roman"/>
                <a:cs typeface="Times New Roman"/>
              </a:rPr>
              <a:t>in</a:t>
            </a:r>
            <a:r>
              <a:rPr sz="449" spc="-3" dirty="0">
                <a:solidFill>
                  <a:srgbClr val="313131"/>
                </a:solidFill>
                <a:latin typeface="Times New Roman"/>
                <a:cs typeface="Times New Roman"/>
              </a:rPr>
              <a:t> </a:t>
            </a:r>
            <a:r>
              <a:rPr sz="449" dirty="0">
                <a:solidFill>
                  <a:srgbClr val="505050"/>
                </a:solidFill>
                <a:latin typeface="Times New Roman"/>
                <a:cs typeface="Times New Roman"/>
              </a:rPr>
              <a:t>which</a:t>
            </a:r>
            <a:r>
              <a:rPr sz="449" spc="-3" dirty="0">
                <a:solidFill>
                  <a:srgbClr val="505050"/>
                </a:solidFill>
                <a:latin typeface="Times New Roman"/>
                <a:cs typeface="Times New Roman"/>
              </a:rPr>
              <a:t> </a:t>
            </a:r>
            <a:r>
              <a:rPr sz="449" spc="-6" dirty="0">
                <a:solidFill>
                  <a:srgbClr val="505050"/>
                </a:solidFill>
                <a:latin typeface="Times New Roman"/>
                <a:cs typeface="Times New Roman"/>
              </a:rPr>
              <a:t>excellence</a:t>
            </a:r>
            <a:r>
              <a:rPr sz="449" spc="-26" dirty="0">
                <a:solidFill>
                  <a:srgbClr val="505050"/>
                </a:solidFill>
                <a:latin typeface="Times New Roman"/>
                <a:cs typeface="Times New Roman"/>
              </a:rPr>
              <a:t> </a:t>
            </a:r>
            <a:r>
              <a:rPr sz="449" dirty="0">
                <a:solidFill>
                  <a:srgbClr val="505050"/>
                </a:solidFill>
                <a:latin typeface="Times New Roman"/>
                <a:cs typeface="Times New Roman"/>
              </a:rPr>
              <a:t>is</a:t>
            </a:r>
            <a:r>
              <a:rPr sz="449" spc="22" dirty="0">
                <a:solidFill>
                  <a:srgbClr val="505050"/>
                </a:solidFill>
                <a:latin typeface="Times New Roman"/>
                <a:cs typeface="Times New Roman"/>
              </a:rPr>
              <a:t> </a:t>
            </a:r>
            <a:r>
              <a:rPr sz="449" dirty="0">
                <a:solidFill>
                  <a:srgbClr val="414141"/>
                </a:solidFill>
                <a:latin typeface="Times New Roman"/>
                <a:cs typeface="Times New Roman"/>
              </a:rPr>
              <a:t>a</a:t>
            </a:r>
            <a:r>
              <a:rPr sz="449" spc="6" dirty="0">
                <a:solidFill>
                  <a:srgbClr val="414141"/>
                </a:solidFill>
                <a:latin typeface="Times New Roman"/>
                <a:cs typeface="Times New Roman"/>
              </a:rPr>
              <a:t> </a:t>
            </a:r>
            <a:r>
              <a:rPr sz="449" spc="-6" dirty="0">
                <a:solidFill>
                  <a:srgbClr val="505050"/>
                </a:solidFill>
                <a:latin typeface="Times New Roman"/>
                <a:cs typeface="Times New Roman"/>
              </a:rPr>
              <a:t>central</a:t>
            </a:r>
            <a:endParaRPr sz="449">
              <a:latin typeface="Times New Roman"/>
              <a:cs typeface="Times New Roman"/>
            </a:endParaRPr>
          </a:p>
          <a:p>
            <a:pPr marL="80223">
              <a:lnSpc>
                <a:spcPts val="535"/>
              </a:lnSpc>
            </a:pPr>
            <a:r>
              <a:rPr sz="449" b="1" spc="-6" dirty="0">
                <a:solidFill>
                  <a:srgbClr val="414141"/>
                </a:solidFill>
                <a:latin typeface="Times New Roman"/>
                <a:cs typeface="Times New Roman"/>
              </a:rPr>
              <a:t>value.</a:t>
            </a:r>
            <a:endParaRPr sz="449">
              <a:latin typeface="Times New Roman"/>
              <a:cs typeface="Times New Roman"/>
            </a:endParaRPr>
          </a:p>
          <a:p>
            <a:pPr marL="73708" marR="37464" indent="-61898">
              <a:lnSpc>
                <a:spcPct val="105900"/>
              </a:lnSpc>
              <a:spcBef>
                <a:spcPts val="32"/>
              </a:spcBef>
              <a:buSzPct val="85714"/>
              <a:buAutoNum type="arabicPeriod" startAt="2"/>
              <a:tabLst>
                <a:tab pos="75744" algn="l"/>
              </a:tabLst>
            </a:pPr>
            <a:r>
              <a:rPr sz="449" dirty="0">
                <a:solidFill>
                  <a:srgbClr val="414141"/>
                </a:solidFill>
                <a:latin typeface="Times New Roman"/>
                <a:cs typeface="Times New Roman"/>
              </a:rPr>
              <a:t>Simultaneous</a:t>
            </a:r>
            <a:r>
              <a:rPr sz="449" spc="-3" dirty="0">
                <a:solidFill>
                  <a:srgbClr val="414141"/>
                </a:solidFill>
                <a:latin typeface="Times New Roman"/>
                <a:cs typeface="Times New Roman"/>
              </a:rPr>
              <a:t> </a:t>
            </a:r>
            <a:r>
              <a:rPr sz="449" dirty="0">
                <a:solidFill>
                  <a:srgbClr val="505050"/>
                </a:solidFill>
                <a:latin typeface="Times New Roman"/>
                <a:cs typeface="Times New Roman"/>
              </a:rPr>
              <a:t>obligation</a:t>
            </a:r>
            <a:r>
              <a:rPr sz="449" spc="26" dirty="0">
                <a:solidFill>
                  <a:srgbClr val="505050"/>
                </a:solidFill>
                <a:latin typeface="Times New Roman"/>
                <a:cs typeface="Times New Roman"/>
              </a:rPr>
              <a:t> </a:t>
            </a:r>
            <a:r>
              <a:rPr sz="449" dirty="0">
                <a:solidFill>
                  <a:srgbClr val="414141"/>
                </a:solidFill>
                <a:latin typeface="Times New Roman"/>
                <a:cs typeface="Times New Roman"/>
              </a:rPr>
              <a:t>to</a:t>
            </a:r>
            <a:r>
              <a:rPr sz="449" spc="77" dirty="0">
                <a:solidFill>
                  <a:srgbClr val="414141"/>
                </a:solidFill>
                <a:latin typeface="Times New Roman"/>
                <a:cs typeface="Times New Roman"/>
              </a:rPr>
              <a:t> </a:t>
            </a:r>
            <a:r>
              <a:rPr sz="449" dirty="0">
                <a:solidFill>
                  <a:srgbClr val="414141"/>
                </a:solidFill>
                <a:latin typeface="Times New Roman"/>
                <a:cs typeface="Times New Roman"/>
              </a:rPr>
              <a:t>personal</a:t>
            </a:r>
            <a:r>
              <a:rPr sz="449" spc="-13" dirty="0">
                <a:solidFill>
                  <a:srgbClr val="414141"/>
                </a:solidFill>
                <a:latin typeface="Times New Roman"/>
                <a:cs typeface="Times New Roman"/>
              </a:rPr>
              <a:t> </a:t>
            </a:r>
            <a:r>
              <a:rPr sz="449" spc="-6" dirty="0">
                <a:solidFill>
                  <a:srgbClr val="505050"/>
                </a:solidFill>
                <a:latin typeface="Times New Roman"/>
                <a:cs typeface="Times New Roman"/>
              </a:rPr>
              <a:t>excellence,</a:t>
            </a:r>
            <a:r>
              <a:rPr sz="449" spc="13" dirty="0">
                <a:solidFill>
                  <a:srgbClr val="505050"/>
                </a:solidFill>
                <a:latin typeface="Times New Roman"/>
                <a:cs typeface="Times New Roman"/>
              </a:rPr>
              <a:t> </a:t>
            </a:r>
            <a:r>
              <a:rPr sz="449" dirty="0">
                <a:solidFill>
                  <a:srgbClr val="505050"/>
                </a:solidFill>
                <a:latin typeface="Times New Roman"/>
                <a:cs typeface="Times New Roman"/>
              </a:rPr>
              <a:t>self-</a:t>
            </a:r>
            <a:r>
              <a:rPr sz="449" spc="-6" dirty="0">
                <a:solidFill>
                  <a:srgbClr val="505050"/>
                </a:solidFill>
                <a:latin typeface="Times New Roman"/>
                <a:cs typeface="Times New Roman"/>
              </a:rPr>
              <a:t>ab</a:t>
            </a:r>
            <a:r>
              <a:rPr sz="449" spc="-6" dirty="0">
                <a:solidFill>
                  <a:srgbClr val="232323"/>
                </a:solidFill>
                <a:latin typeface="Times New Roman"/>
                <a:cs typeface="Times New Roman"/>
              </a:rPr>
              <a:t>n</a:t>
            </a:r>
            <a:r>
              <a:rPr sz="449" spc="-6" dirty="0">
                <a:solidFill>
                  <a:srgbClr val="505050"/>
                </a:solidFill>
                <a:latin typeface="Times New Roman"/>
                <a:cs typeface="Times New Roman"/>
              </a:rPr>
              <a:t>ega</a:t>
            </a:r>
            <a:r>
              <a:rPr sz="449" spc="-6" dirty="0">
                <a:solidFill>
                  <a:srgbClr val="313131"/>
                </a:solidFill>
                <a:latin typeface="Times New Roman"/>
                <a:cs typeface="Times New Roman"/>
              </a:rPr>
              <a:t>t</a:t>
            </a:r>
            <a:r>
              <a:rPr sz="449" spc="-6" dirty="0">
                <a:solidFill>
                  <a:srgbClr val="505050"/>
                </a:solidFill>
                <a:latin typeface="Times New Roman"/>
                <a:cs typeface="Times New Roman"/>
              </a:rPr>
              <a:t>ion</a:t>
            </a:r>
            <a:r>
              <a:rPr sz="449" spc="321" dirty="0">
                <a:solidFill>
                  <a:srgbClr val="505050"/>
                </a:solidFill>
                <a:latin typeface="Times New Roman"/>
                <a:cs typeface="Times New Roman"/>
              </a:rPr>
              <a:t> 	</a:t>
            </a:r>
            <a:r>
              <a:rPr sz="449" spc="6" dirty="0">
                <a:solidFill>
                  <a:srgbClr val="414141"/>
                </a:solidFill>
                <a:latin typeface="Times New Roman"/>
                <a:cs typeface="Times New Roman"/>
              </a:rPr>
              <a:t>and</a:t>
            </a:r>
            <a:r>
              <a:rPr sz="449" spc="64" dirty="0">
                <a:solidFill>
                  <a:srgbClr val="414141"/>
                </a:solidFill>
                <a:latin typeface="Times New Roman"/>
                <a:cs typeface="Times New Roman"/>
              </a:rPr>
              <a:t> </a:t>
            </a:r>
            <a:r>
              <a:rPr sz="449" dirty="0">
                <a:solidFill>
                  <a:srgbClr val="414141"/>
                </a:solidFill>
                <a:latin typeface="Times New Roman"/>
                <a:cs typeface="Times New Roman"/>
              </a:rPr>
              <a:t>mobility</a:t>
            </a:r>
            <a:r>
              <a:rPr sz="449" spc="-38" dirty="0">
                <a:solidFill>
                  <a:srgbClr val="414141"/>
                </a:solidFill>
                <a:latin typeface="Times New Roman"/>
                <a:cs typeface="Times New Roman"/>
              </a:rPr>
              <a:t> </a:t>
            </a:r>
            <a:r>
              <a:rPr sz="449" dirty="0">
                <a:solidFill>
                  <a:srgbClr val="414141"/>
                </a:solidFill>
                <a:latin typeface="Times New Roman"/>
                <a:cs typeface="Times New Roman"/>
              </a:rPr>
              <a:t>while</a:t>
            </a:r>
            <a:r>
              <a:rPr sz="449" spc="-29" dirty="0">
                <a:solidFill>
                  <a:srgbClr val="414141"/>
                </a:solidFill>
                <a:latin typeface="Times New Roman"/>
                <a:cs typeface="Times New Roman"/>
              </a:rPr>
              <a:t> </a:t>
            </a:r>
            <a:r>
              <a:rPr sz="449" spc="6" dirty="0">
                <a:solidFill>
                  <a:srgbClr val="505050"/>
                </a:solidFill>
                <a:latin typeface="Times New Roman"/>
                <a:cs typeface="Times New Roman"/>
              </a:rPr>
              <a:t>the</a:t>
            </a:r>
            <a:r>
              <a:rPr sz="449" spc="16" dirty="0">
                <a:solidFill>
                  <a:srgbClr val="505050"/>
                </a:solidFill>
                <a:latin typeface="Times New Roman"/>
                <a:cs typeface="Times New Roman"/>
              </a:rPr>
              <a:t> </a:t>
            </a:r>
            <a:r>
              <a:rPr sz="449" spc="6" dirty="0">
                <a:solidFill>
                  <a:srgbClr val="414141"/>
                </a:solidFill>
                <a:latin typeface="Times New Roman"/>
                <a:cs typeface="Times New Roman"/>
              </a:rPr>
              <a:t>creation</a:t>
            </a:r>
            <a:r>
              <a:rPr sz="449" spc="-13" dirty="0">
                <a:solidFill>
                  <a:srgbClr val="414141"/>
                </a:solidFill>
                <a:latin typeface="Times New Roman"/>
                <a:cs typeface="Times New Roman"/>
              </a:rPr>
              <a:t> </a:t>
            </a:r>
            <a:r>
              <a:rPr sz="449" spc="6" dirty="0">
                <a:solidFill>
                  <a:srgbClr val="505050"/>
                </a:solidFill>
                <a:latin typeface="Times New Roman"/>
                <a:cs typeface="Times New Roman"/>
              </a:rPr>
              <a:t>of</a:t>
            </a:r>
            <a:r>
              <a:rPr sz="449" spc="-38" dirty="0">
                <a:solidFill>
                  <a:srgbClr val="505050"/>
                </a:solidFill>
                <a:latin typeface="Times New Roman"/>
                <a:cs typeface="Times New Roman"/>
              </a:rPr>
              <a:t> </a:t>
            </a:r>
            <a:r>
              <a:rPr sz="449" spc="6" dirty="0">
                <a:solidFill>
                  <a:srgbClr val="313131"/>
                </a:solidFill>
                <a:latin typeface="Times New Roman"/>
                <a:cs typeface="Times New Roman"/>
              </a:rPr>
              <a:t>learning</a:t>
            </a:r>
            <a:r>
              <a:rPr sz="449" spc="-67" dirty="0">
                <a:solidFill>
                  <a:srgbClr val="313131"/>
                </a:solidFill>
                <a:latin typeface="Times New Roman"/>
                <a:cs typeface="Times New Roman"/>
              </a:rPr>
              <a:t> </a:t>
            </a:r>
            <a:r>
              <a:rPr sz="449" spc="6" dirty="0">
                <a:solidFill>
                  <a:srgbClr val="505050"/>
                </a:solidFill>
                <a:latin typeface="Times New Roman"/>
                <a:cs typeface="Times New Roman"/>
              </a:rPr>
              <a:t>environment </a:t>
            </a:r>
            <a:r>
              <a:rPr sz="449" spc="6" dirty="0">
                <a:solidFill>
                  <a:srgbClr val="313131"/>
                </a:solidFill>
                <a:latin typeface="Times New Roman"/>
                <a:cs typeface="Times New Roman"/>
              </a:rPr>
              <a:t>that</a:t>
            </a:r>
            <a:r>
              <a:rPr sz="449" spc="-6" dirty="0">
                <a:solidFill>
                  <a:srgbClr val="313131"/>
                </a:solidFill>
                <a:latin typeface="Times New Roman"/>
                <a:cs typeface="Times New Roman"/>
              </a:rPr>
              <a:t> </a:t>
            </a:r>
            <a:r>
              <a:rPr sz="449" spc="-16" dirty="0">
                <a:solidFill>
                  <a:srgbClr val="414141"/>
                </a:solidFill>
                <a:latin typeface="Times New Roman"/>
                <a:cs typeface="Times New Roman"/>
              </a:rPr>
              <a:t>is</a:t>
            </a:r>
            <a:r>
              <a:rPr sz="449" spc="321" dirty="0">
                <a:solidFill>
                  <a:srgbClr val="414141"/>
                </a:solidFill>
                <a:latin typeface="Times New Roman"/>
                <a:cs typeface="Times New Roman"/>
              </a:rPr>
              <a:t> 	</a:t>
            </a:r>
            <a:r>
              <a:rPr sz="449" dirty="0">
                <a:solidFill>
                  <a:srgbClr val="505050"/>
                </a:solidFill>
                <a:latin typeface="Times New Roman"/>
                <a:cs typeface="Times New Roman"/>
              </a:rPr>
              <a:t>creative,</a:t>
            </a:r>
            <a:r>
              <a:rPr sz="449" spc="-42" dirty="0">
                <a:solidFill>
                  <a:srgbClr val="505050"/>
                </a:solidFill>
                <a:latin typeface="Times New Roman"/>
                <a:cs typeface="Times New Roman"/>
              </a:rPr>
              <a:t> </a:t>
            </a:r>
            <a:r>
              <a:rPr sz="449" spc="-6" dirty="0">
                <a:solidFill>
                  <a:srgbClr val="313131"/>
                </a:solidFill>
                <a:latin typeface="Times New Roman"/>
                <a:cs typeface="Times New Roman"/>
              </a:rPr>
              <a:t>flexible </a:t>
            </a:r>
            <a:r>
              <a:rPr sz="449" dirty="0">
                <a:solidFill>
                  <a:srgbClr val="505050"/>
                </a:solidFill>
                <a:latin typeface="Times New Roman"/>
                <a:cs typeface="Times New Roman"/>
              </a:rPr>
              <a:t>and</a:t>
            </a:r>
            <a:r>
              <a:rPr sz="449" spc="109" dirty="0">
                <a:solidFill>
                  <a:srgbClr val="505050"/>
                </a:solidFill>
                <a:latin typeface="Times New Roman"/>
                <a:cs typeface="Times New Roman"/>
              </a:rPr>
              <a:t> </a:t>
            </a:r>
            <a:r>
              <a:rPr sz="449" dirty="0">
                <a:solidFill>
                  <a:srgbClr val="414141"/>
                </a:solidFill>
                <a:latin typeface="Times New Roman"/>
                <a:cs typeface="Times New Roman"/>
              </a:rPr>
              <a:t>dynantic.</a:t>
            </a:r>
            <a:r>
              <a:rPr sz="449" spc="-35" dirty="0">
                <a:solidFill>
                  <a:srgbClr val="414141"/>
                </a:solidFill>
                <a:latin typeface="Times New Roman"/>
                <a:cs typeface="Times New Roman"/>
              </a:rPr>
              <a:t> </a:t>
            </a:r>
            <a:r>
              <a:rPr sz="449" dirty="0">
                <a:solidFill>
                  <a:srgbClr val="414141"/>
                </a:solidFill>
                <a:latin typeface="Times New Roman"/>
                <a:cs typeface="Times New Roman"/>
              </a:rPr>
              <a:t>Striving</a:t>
            </a:r>
            <a:r>
              <a:rPr sz="449" spc="-19" dirty="0">
                <a:solidFill>
                  <a:srgbClr val="414141"/>
                </a:solidFill>
                <a:latin typeface="Times New Roman"/>
                <a:cs typeface="Times New Roman"/>
              </a:rPr>
              <a:t> </a:t>
            </a:r>
            <a:r>
              <a:rPr sz="449" dirty="0">
                <a:solidFill>
                  <a:srgbClr val="313131"/>
                </a:solidFill>
                <a:latin typeface="Times New Roman"/>
                <a:cs typeface="Times New Roman"/>
              </a:rPr>
              <a:t>to</a:t>
            </a:r>
            <a:r>
              <a:rPr sz="449" spc="71" dirty="0">
                <a:solidFill>
                  <a:srgbClr val="313131"/>
                </a:solidFill>
                <a:latin typeface="Times New Roman"/>
                <a:cs typeface="Times New Roman"/>
              </a:rPr>
              <a:t> </a:t>
            </a:r>
            <a:r>
              <a:rPr sz="449" dirty="0">
                <a:solidFill>
                  <a:srgbClr val="414141"/>
                </a:solidFill>
                <a:latin typeface="Times New Roman"/>
                <a:cs typeface="Times New Roman"/>
              </a:rPr>
              <a:t>promote</a:t>
            </a:r>
            <a:r>
              <a:rPr sz="449" spc="-16" dirty="0">
                <a:solidFill>
                  <a:srgbClr val="414141"/>
                </a:solidFill>
                <a:latin typeface="Times New Roman"/>
                <a:cs typeface="Times New Roman"/>
              </a:rPr>
              <a:t> </a:t>
            </a:r>
            <a:r>
              <a:rPr sz="449" spc="-6" dirty="0">
                <a:solidFill>
                  <a:srgbClr val="414141"/>
                </a:solidFill>
                <a:latin typeface="Times New Roman"/>
                <a:cs typeface="Times New Roman"/>
              </a:rPr>
              <a:t>challenging</a:t>
            </a:r>
            <a:r>
              <a:rPr sz="449" spc="321" dirty="0">
                <a:solidFill>
                  <a:srgbClr val="414141"/>
                </a:solidFill>
                <a:latin typeface="Times New Roman"/>
                <a:cs typeface="Times New Roman"/>
              </a:rPr>
              <a:t> 	</a:t>
            </a:r>
            <a:r>
              <a:rPr sz="449" dirty="0">
                <a:solidFill>
                  <a:srgbClr val="313131"/>
                </a:solidFill>
                <a:latin typeface="Times New Roman"/>
                <a:cs typeface="Times New Roman"/>
              </a:rPr>
              <a:t>dialogs</a:t>
            </a:r>
            <a:r>
              <a:rPr sz="449" spc="-32" dirty="0">
                <a:solidFill>
                  <a:srgbClr val="313131"/>
                </a:solidFill>
                <a:latin typeface="Times New Roman"/>
                <a:cs typeface="Times New Roman"/>
              </a:rPr>
              <a:t> </a:t>
            </a:r>
            <a:r>
              <a:rPr sz="449" dirty="0">
                <a:solidFill>
                  <a:srgbClr val="505050"/>
                </a:solidFill>
                <a:latin typeface="Times New Roman"/>
                <a:cs typeface="Times New Roman"/>
              </a:rPr>
              <a:t>and</a:t>
            </a:r>
            <a:r>
              <a:rPr sz="449" spc="71" dirty="0">
                <a:solidFill>
                  <a:srgbClr val="505050"/>
                </a:solidFill>
                <a:latin typeface="Times New Roman"/>
                <a:cs typeface="Times New Roman"/>
              </a:rPr>
              <a:t> </a:t>
            </a:r>
            <a:r>
              <a:rPr sz="449" dirty="0">
                <a:solidFill>
                  <a:srgbClr val="313131"/>
                </a:solidFill>
                <a:latin typeface="Times New Roman"/>
                <a:cs typeface="Times New Roman"/>
              </a:rPr>
              <a:t>continues</a:t>
            </a:r>
            <a:r>
              <a:rPr sz="449" spc="-16" dirty="0">
                <a:solidFill>
                  <a:srgbClr val="313131"/>
                </a:solidFill>
                <a:latin typeface="Times New Roman"/>
                <a:cs typeface="Times New Roman"/>
              </a:rPr>
              <a:t> </a:t>
            </a:r>
            <a:r>
              <a:rPr sz="449" dirty="0">
                <a:solidFill>
                  <a:srgbClr val="505050"/>
                </a:solidFill>
                <a:latin typeface="Times New Roman"/>
                <a:cs typeface="Times New Roman"/>
              </a:rPr>
              <a:t>creation</a:t>
            </a:r>
            <a:r>
              <a:rPr sz="449" spc="22" dirty="0">
                <a:solidFill>
                  <a:srgbClr val="505050"/>
                </a:solidFill>
                <a:latin typeface="Times New Roman"/>
                <a:cs typeface="Times New Roman"/>
              </a:rPr>
              <a:t> </a:t>
            </a:r>
            <a:r>
              <a:rPr sz="449" dirty="0">
                <a:solidFill>
                  <a:srgbClr val="505050"/>
                </a:solidFill>
                <a:latin typeface="Times New Roman"/>
                <a:cs typeface="Times New Roman"/>
              </a:rPr>
              <a:t>of</a:t>
            </a:r>
            <a:r>
              <a:rPr sz="449" spc="22" dirty="0">
                <a:solidFill>
                  <a:srgbClr val="505050"/>
                </a:solidFill>
                <a:latin typeface="Times New Roman"/>
                <a:cs typeface="Times New Roman"/>
              </a:rPr>
              <a:t> </a:t>
            </a:r>
            <a:r>
              <a:rPr sz="449" dirty="0">
                <a:solidFill>
                  <a:srgbClr val="414141"/>
                </a:solidFill>
                <a:latin typeface="Times New Roman"/>
                <a:cs typeface="Times New Roman"/>
              </a:rPr>
              <a:t>new</a:t>
            </a:r>
            <a:r>
              <a:rPr sz="449" spc="-10" dirty="0">
                <a:solidFill>
                  <a:srgbClr val="414141"/>
                </a:solidFill>
                <a:latin typeface="Times New Roman"/>
                <a:cs typeface="Times New Roman"/>
              </a:rPr>
              <a:t> </a:t>
            </a:r>
            <a:r>
              <a:rPr sz="449" spc="-6" dirty="0">
                <a:solidFill>
                  <a:srgbClr val="414141"/>
                </a:solidFill>
                <a:latin typeface="Times New Roman"/>
                <a:cs typeface="Times New Roman"/>
              </a:rPr>
              <a:t>knowledge.</a:t>
            </a:r>
            <a:endParaRPr sz="449">
              <a:latin typeface="Times New Roman"/>
              <a:cs typeface="Times New Roman"/>
            </a:endParaRPr>
          </a:p>
          <a:p>
            <a:pPr marL="74115" marR="36243" indent="-66378">
              <a:lnSpc>
                <a:spcPct val="107300"/>
              </a:lnSpc>
              <a:buAutoNum type="arabicPeriod" startAt="2"/>
              <a:tabLst>
                <a:tab pos="74115" algn="l"/>
              </a:tabLst>
            </a:pPr>
            <a:r>
              <a:rPr sz="449" dirty="0">
                <a:solidFill>
                  <a:srgbClr val="505050"/>
                </a:solidFill>
                <a:latin typeface="Times New Roman"/>
                <a:cs typeface="Times New Roman"/>
              </a:rPr>
              <a:t>A</a:t>
            </a:r>
            <a:r>
              <a:rPr sz="449" dirty="0">
                <a:solidFill>
                  <a:srgbClr val="414141"/>
                </a:solidFill>
                <a:latin typeface="Times New Roman"/>
                <a:cs typeface="Times New Roman"/>
              </a:rPr>
              <a:t>learning</a:t>
            </a:r>
            <a:r>
              <a:rPr sz="449" spc="-6" dirty="0">
                <a:solidFill>
                  <a:srgbClr val="414141"/>
                </a:solidFill>
                <a:latin typeface="Times New Roman"/>
                <a:cs typeface="Times New Roman"/>
              </a:rPr>
              <a:t> </a:t>
            </a:r>
            <a:r>
              <a:rPr sz="449" dirty="0">
                <a:solidFill>
                  <a:srgbClr val="505050"/>
                </a:solidFill>
                <a:latin typeface="Times New Roman"/>
                <a:cs typeface="Times New Roman"/>
              </a:rPr>
              <a:t>community</a:t>
            </a:r>
            <a:r>
              <a:rPr sz="449" spc="3" dirty="0">
                <a:solidFill>
                  <a:srgbClr val="505050"/>
                </a:solidFill>
                <a:latin typeface="Times New Roman"/>
                <a:cs typeface="Times New Roman"/>
              </a:rPr>
              <a:t> </a:t>
            </a:r>
            <a:r>
              <a:rPr sz="449" dirty="0">
                <a:solidFill>
                  <a:srgbClr val="313131"/>
                </a:solidFill>
                <a:latin typeface="Times New Roman"/>
                <a:cs typeface="Times New Roman"/>
              </a:rPr>
              <a:t>in</a:t>
            </a:r>
            <a:r>
              <a:rPr sz="449" spc="32" dirty="0">
                <a:solidFill>
                  <a:srgbClr val="313131"/>
                </a:solidFill>
                <a:latin typeface="Times New Roman"/>
                <a:cs typeface="Times New Roman"/>
              </a:rPr>
              <a:t> </a:t>
            </a:r>
            <a:r>
              <a:rPr sz="449" dirty="0">
                <a:solidFill>
                  <a:srgbClr val="414141"/>
                </a:solidFill>
                <a:latin typeface="Times New Roman"/>
                <a:cs typeface="Times New Roman"/>
              </a:rPr>
              <a:t>which</a:t>
            </a:r>
            <a:r>
              <a:rPr sz="449" spc="61" dirty="0">
                <a:solidFill>
                  <a:srgbClr val="414141"/>
                </a:solidFill>
                <a:latin typeface="Times New Roman"/>
                <a:cs typeface="Times New Roman"/>
              </a:rPr>
              <a:t> </a:t>
            </a:r>
            <a:r>
              <a:rPr sz="449" dirty="0">
                <a:solidFill>
                  <a:srgbClr val="505050"/>
                </a:solidFill>
                <a:latin typeface="Times New Roman"/>
                <a:cs typeface="Times New Roman"/>
              </a:rPr>
              <a:t>pupils</a:t>
            </a:r>
            <a:r>
              <a:rPr sz="449" spc="13" dirty="0">
                <a:solidFill>
                  <a:srgbClr val="505050"/>
                </a:solidFill>
                <a:latin typeface="Times New Roman"/>
                <a:cs typeface="Times New Roman"/>
              </a:rPr>
              <a:t> </a:t>
            </a:r>
            <a:r>
              <a:rPr sz="449" dirty="0">
                <a:solidFill>
                  <a:srgbClr val="505050"/>
                </a:solidFill>
                <a:latin typeface="Times New Roman"/>
                <a:cs typeface="Times New Roman"/>
              </a:rPr>
              <a:t>and</a:t>
            </a:r>
            <a:r>
              <a:rPr sz="449" spc="32" dirty="0">
                <a:solidFill>
                  <a:srgbClr val="505050"/>
                </a:solidFill>
                <a:latin typeface="Times New Roman"/>
                <a:cs typeface="Times New Roman"/>
              </a:rPr>
              <a:t> </a:t>
            </a:r>
            <a:r>
              <a:rPr sz="449" dirty="0">
                <a:solidFill>
                  <a:srgbClr val="505050"/>
                </a:solidFill>
                <a:latin typeface="Times New Roman"/>
                <a:cs typeface="Times New Roman"/>
              </a:rPr>
              <a:t>teachers</a:t>
            </a:r>
            <a:r>
              <a:rPr sz="449" spc="-13" dirty="0">
                <a:solidFill>
                  <a:srgbClr val="505050"/>
                </a:solidFill>
                <a:latin typeface="Times New Roman"/>
                <a:cs typeface="Times New Roman"/>
              </a:rPr>
              <a:t> </a:t>
            </a:r>
            <a:r>
              <a:rPr sz="449" dirty="0">
                <a:solidFill>
                  <a:srgbClr val="414141"/>
                </a:solidFill>
                <a:latin typeface="Times New Roman"/>
                <a:cs typeface="Times New Roman"/>
              </a:rPr>
              <a:t>are</a:t>
            </a:r>
            <a:r>
              <a:rPr sz="449" spc="45" dirty="0">
                <a:solidFill>
                  <a:srgbClr val="414141"/>
                </a:solidFill>
                <a:latin typeface="Times New Roman"/>
                <a:cs typeface="Times New Roman"/>
              </a:rPr>
              <a:t> </a:t>
            </a:r>
            <a:r>
              <a:rPr sz="449" dirty="0">
                <a:solidFill>
                  <a:srgbClr val="505050"/>
                </a:solidFill>
                <a:latin typeface="Times New Roman"/>
                <a:cs typeface="Times New Roman"/>
              </a:rPr>
              <a:t>equal</a:t>
            </a:r>
            <a:r>
              <a:rPr sz="449" spc="29" dirty="0">
                <a:solidFill>
                  <a:srgbClr val="505050"/>
                </a:solidFill>
                <a:latin typeface="Times New Roman"/>
                <a:cs typeface="Times New Roman"/>
              </a:rPr>
              <a:t> </a:t>
            </a:r>
            <a:r>
              <a:rPr sz="449" spc="-16" dirty="0">
                <a:solidFill>
                  <a:srgbClr val="505050"/>
                </a:solidFill>
                <a:latin typeface="Times New Roman"/>
                <a:cs typeface="Times New Roman"/>
              </a:rPr>
              <a:t>in</a:t>
            </a:r>
            <a:r>
              <a:rPr sz="449" spc="321" dirty="0">
                <a:solidFill>
                  <a:srgbClr val="505050"/>
                </a:solidFill>
                <a:latin typeface="Times New Roman"/>
                <a:cs typeface="Times New Roman"/>
              </a:rPr>
              <a:t> </a:t>
            </a:r>
            <a:r>
              <a:rPr sz="449" dirty="0">
                <a:solidFill>
                  <a:srgbClr val="505050"/>
                </a:solidFill>
                <a:latin typeface="Times New Roman"/>
                <a:cs typeface="Times New Roman"/>
              </a:rPr>
              <a:t>their</a:t>
            </a:r>
            <a:r>
              <a:rPr sz="449" spc="-45" dirty="0">
                <a:solidFill>
                  <a:srgbClr val="505050"/>
                </a:solidFill>
                <a:latin typeface="Times New Roman"/>
                <a:cs typeface="Times New Roman"/>
              </a:rPr>
              <a:t> </a:t>
            </a:r>
            <a:r>
              <a:rPr sz="449" dirty="0">
                <a:solidFill>
                  <a:srgbClr val="414141"/>
                </a:solidFill>
                <a:latin typeface="Times New Roman"/>
                <a:cs typeface="Times New Roman"/>
              </a:rPr>
              <a:t>obligation</a:t>
            </a:r>
            <a:r>
              <a:rPr sz="449" spc="32" dirty="0">
                <a:solidFill>
                  <a:srgbClr val="414141"/>
                </a:solidFill>
                <a:latin typeface="Times New Roman"/>
                <a:cs typeface="Times New Roman"/>
              </a:rPr>
              <a:t> </a:t>
            </a:r>
            <a:r>
              <a:rPr sz="449" dirty="0">
                <a:solidFill>
                  <a:srgbClr val="505050"/>
                </a:solidFill>
                <a:latin typeface="Times New Roman"/>
                <a:cs typeface="Times New Roman"/>
              </a:rPr>
              <a:t>and</a:t>
            </a:r>
            <a:r>
              <a:rPr sz="449" spc="10" dirty="0">
                <a:solidFill>
                  <a:srgbClr val="505050"/>
                </a:solidFill>
                <a:latin typeface="Times New Roman"/>
                <a:cs typeface="Times New Roman"/>
              </a:rPr>
              <a:t> </a:t>
            </a:r>
            <a:r>
              <a:rPr sz="449" dirty="0">
                <a:solidFill>
                  <a:srgbClr val="414141"/>
                </a:solidFill>
                <a:latin typeface="Times New Roman"/>
                <a:cs typeface="Times New Roman"/>
              </a:rPr>
              <a:t>curiosity</a:t>
            </a:r>
            <a:r>
              <a:rPr sz="449" spc="35" dirty="0">
                <a:solidFill>
                  <a:srgbClr val="414141"/>
                </a:solidFill>
                <a:latin typeface="Times New Roman"/>
                <a:cs typeface="Times New Roman"/>
              </a:rPr>
              <a:t> </a:t>
            </a:r>
            <a:r>
              <a:rPr sz="449" dirty="0">
                <a:solidFill>
                  <a:srgbClr val="313131"/>
                </a:solidFill>
                <a:latin typeface="Times New Roman"/>
                <a:cs typeface="Times New Roman"/>
              </a:rPr>
              <a:t>to</a:t>
            </a:r>
            <a:r>
              <a:rPr sz="449" spc="19" dirty="0">
                <a:solidFill>
                  <a:srgbClr val="313131"/>
                </a:solidFill>
                <a:latin typeface="Times New Roman"/>
                <a:cs typeface="Times New Roman"/>
              </a:rPr>
              <a:t> </a:t>
            </a:r>
            <a:r>
              <a:rPr sz="449" dirty="0">
                <a:solidFill>
                  <a:srgbClr val="414141"/>
                </a:solidFill>
                <a:latin typeface="Times New Roman"/>
                <a:cs typeface="Times New Roman"/>
              </a:rPr>
              <a:t>new</a:t>
            </a:r>
            <a:r>
              <a:rPr sz="449" spc="-42" dirty="0">
                <a:solidFill>
                  <a:srgbClr val="414141"/>
                </a:solidFill>
                <a:latin typeface="Times New Roman"/>
                <a:cs typeface="Times New Roman"/>
              </a:rPr>
              <a:t> </a:t>
            </a:r>
            <a:r>
              <a:rPr sz="449" dirty="0">
                <a:solidFill>
                  <a:srgbClr val="414141"/>
                </a:solidFill>
                <a:latin typeface="Times New Roman"/>
                <a:cs typeface="Times New Roman"/>
              </a:rPr>
              <a:t>knowledge</a:t>
            </a:r>
            <a:r>
              <a:rPr sz="449" spc="-35" dirty="0">
                <a:solidFill>
                  <a:srgbClr val="414141"/>
                </a:solidFill>
                <a:latin typeface="Times New Roman"/>
                <a:cs typeface="Times New Roman"/>
              </a:rPr>
              <a:t> </a:t>
            </a:r>
            <a:r>
              <a:rPr sz="449" dirty="0">
                <a:solidFill>
                  <a:srgbClr val="414141"/>
                </a:solidFill>
                <a:latin typeface="Times New Roman"/>
                <a:cs typeface="Times New Roman"/>
              </a:rPr>
              <a:t>and</a:t>
            </a:r>
            <a:r>
              <a:rPr sz="449" spc="109" dirty="0">
                <a:solidFill>
                  <a:srgbClr val="414141"/>
                </a:solidFill>
                <a:latin typeface="Times New Roman"/>
                <a:cs typeface="Times New Roman"/>
              </a:rPr>
              <a:t> </a:t>
            </a:r>
            <a:r>
              <a:rPr sz="449" spc="-6" dirty="0">
                <a:solidFill>
                  <a:srgbClr val="313131"/>
                </a:solidFill>
                <a:latin typeface="Times New Roman"/>
                <a:cs typeface="Times New Roman"/>
              </a:rPr>
              <a:t>field</a:t>
            </a:r>
            <a:r>
              <a:rPr sz="449" spc="13" dirty="0">
                <a:solidFill>
                  <a:srgbClr val="313131"/>
                </a:solidFill>
                <a:latin typeface="Times New Roman"/>
                <a:cs typeface="Times New Roman"/>
              </a:rPr>
              <a:t> </a:t>
            </a:r>
            <a:r>
              <a:rPr sz="449" spc="-16" dirty="0">
                <a:solidFill>
                  <a:srgbClr val="414141"/>
                </a:solidFill>
                <a:latin typeface="Times New Roman"/>
                <a:cs typeface="Times New Roman"/>
              </a:rPr>
              <a:t>of</a:t>
            </a:r>
            <a:r>
              <a:rPr sz="449" spc="321" dirty="0">
                <a:solidFill>
                  <a:srgbClr val="414141"/>
                </a:solidFill>
                <a:latin typeface="Times New Roman"/>
                <a:cs typeface="Times New Roman"/>
              </a:rPr>
              <a:t> </a:t>
            </a:r>
            <a:r>
              <a:rPr sz="449" spc="-6" dirty="0">
                <a:solidFill>
                  <a:srgbClr val="414141"/>
                </a:solidFill>
                <a:latin typeface="Times New Roman"/>
                <a:cs typeface="Times New Roman"/>
              </a:rPr>
              <a:t>expertise.</a:t>
            </a:r>
            <a:endParaRPr sz="449">
              <a:latin typeface="Times New Roman"/>
              <a:cs typeface="Times New Roman"/>
            </a:endParaRPr>
          </a:p>
          <a:p>
            <a:pPr marL="74929" marR="3258" indent="-65563">
              <a:lnSpc>
                <a:spcPct val="105200"/>
              </a:lnSpc>
              <a:spcBef>
                <a:spcPts val="35"/>
              </a:spcBef>
              <a:buAutoNum type="arabicPeriod" startAt="2"/>
              <a:tabLst>
                <a:tab pos="74929" algn="l"/>
                <a:tab pos="76151" algn="l"/>
              </a:tabLst>
            </a:pPr>
            <a:r>
              <a:rPr sz="449" dirty="0">
                <a:solidFill>
                  <a:srgbClr val="313131"/>
                </a:solidFill>
                <a:latin typeface="Times New Roman"/>
                <a:cs typeface="Times New Roman"/>
              </a:rPr>
              <a:t>	</a:t>
            </a:r>
            <a:r>
              <a:rPr sz="449" dirty="0">
                <a:solidFill>
                  <a:srgbClr val="505050"/>
                </a:solidFill>
                <a:latin typeface="Times New Roman"/>
                <a:cs typeface="Times New Roman"/>
              </a:rPr>
              <a:t>Enhanc</a:t>
            </a:r>
            <a:r>
              <a:rPr sz="449" dirty="0">
                <a:solidFill>
                  <a:srgbClr val="232323"/>
                </a:solidFill>
                <a:latin typeface="Times New Roman"/>
                <a:cs typeface="Times New Roman"/>
              </a:rPr>
              <a:t>in</a:t>
            </a:r>
            <a:r>
              <a:rPr sz="449" dirty="0">
                <a:solidFill>
                  <a:srgbClr val="414141"/>
                </a:solidFill>
                <a:latin typeface="Times New Roman"/>
                <a:cs typeface="Times New Roman"/>
              </a:rPr>
              <a:t>g</a:t>
            </a:r>
            <a:r>
              <a:rPr sz="449" spc="-6" dirty="0">
                <a:solidFill>
                  <a:srgbClr val="414141"/>
                </a:solidFill>
                <a:latin typeface="Times New Roman"/>
                <a:cs typeface="Times New Roman"/>
              </a:rPr>
              <a:t> </a:t>
            </a:r>
            <a:r>
              <a:rPr sz="449" dirty="0">
                <a:solidFill>
                  <a:srgbClr val="414141"/>
                </a:solidFill>
                <a:latin typeface="Times New Roman"/>
                <a:cs typeface="Times New Roman"/>
              </a:rPr>
              <a:t>the</a:t>
            </a:r>
            <a:r>
              <a:rPr sz="449" spc="96" dirty="0">
                <a:solidFill>
                  <a:srgbClr val="414141"/>
                </a:solidFill>
                <a:latin typeface="Times New Roman"/>
                <a:cs typeface="Times New Roman"/>
              </a:rPr>
              <a:t> </a:t>
            </a:r>
            <a:r>
              <a:rPr sz="449" dirty="0">
                <a:solidFill>
                  <a:srgbClr val="505050"/>
                </a:solidFill>
                <a:latin typeface="Times New Roman"/>
                <a:cs typeface="Times New Roman"/>
              </a:rPr>
              <a:t>range</a:t>
            </a:r>
            <a:r>
              <a:rPr sz="449" spc="-29" dirty="0">
                <a:solidFill>
                  <a:srgbClr val="505050"/>
                </a:solidFill>
                <a:latin typeface="Times New Roman"/>
                <a:cs typeface="Times New Roman"/>
              </a:rPr>
              <a:t> </a:t>
            </a:r>
            <a:r>
              <a:rPr sz="449" dirty="0">
                <a:solidFill>
                  <a:srgbClr val="414141"/>
                </a:solidFill>
                <a:latin typeface="Times New Roman"/>
                <a:cs typeface="Times New Roman"/>
              </a:rPr>
              <a:t>of</a:t>
            </a:r>
            <a:r>
              <a:rPr sz="449" spc="6" dirty="0">
                <a:solidFill>
                  <a:srgbClr val="414141"/>
                </a:solidFill>
                <a:latin typeface="Times New Roman"/>
                <a:cs typeface="Times New Roman"/>
              </a:rPr>
              <a:t> </a:t>
            </a:r>
            <a:r>
              <a:rPr sz="449" dirty="0">
                <a:solidFill>
                  <a:srgbClr val="414141"/>
                </a:solidFill>
                <a:latin typeface="Times New Roman"/>
                <a:cs typeface="Times New Roman"/>
              </a:rPr>
              <a:t>aspects</a:t>
            </a:r>
            <a:r>
              <a:rPr sz="449" spc="-38" dirty="0">
                <a:solidFill>
                  <a:srgbClr val="414141"/>
                </a:solidFill>
                <a:latin typeface="Times New Roman"/>
                <a:cs typeface="Times New Roman"/>
              </a:rPr>
              <a:t> </a:t>
            </a:r>
            <a:r>
              <a:rPr sz="449" dirty="0">
                <a:solidFill>
                  <a:srgbClr val="505050"/>
                </a:solidFill>
                <a:latin typeface="Times New Roman"/>
                <a:cs typeface="Times New Roman"/>
              </a:rPr>
              <a:t>of</a:t>
            </a:r>
            <a:r>
              <a:rPr sz="449" spc="6" dirty="0">
                <a:solidFill>
                  <a:srgbClr val="505050"/>
                </a:solidFill>
                <a:latin typeface="Times New Roman"/>
                <a:cs typeface="Times New Roman"/>
              </a:rPr>
              <a:t> </a:t>
            </a:r>
            <a:r>
              <a:rPr sz="449" dirty="0">
                <a:solidFill>
                  <a:srgbClr val="505050"/>
                </a:solidFill>
                <a:latin typeface="Times New Roman"/>
                <a:cs typeface="Times New Roman"/>
              </a:rPr>
              <a:t>consciousness,</a:t>
            </a:r>
            <a:r>
              <a:rPr sz="449" spc="-55" dirty="0">
                <a:solidFill>
                  <a:srgbClr val="505050"/>
                </a:solidFill>
                <a:latin typeface="Times New Roman"/>
                <a:cs typeface="Times New Roman"/>
              </a:rPr>
              <a:t> </a:t>
            </a:r>
            <a:r>
              <a:rPr sz="449" dirty="0">
                <a:solidFill>
                  <a:srgbClr val="414141"/>
                </a:solidFill>
                <a:latin typeface="Times New Roman"/>
                <a:cs typeface="Times New Roman"/>
              </a:rPr>
              <a:t>to</a:t>
            </a:r>
            <a:r>
              <a:rPr sz="449" spc="42" dirty="0">
                <a:solidFill>
                  <a:srgbClr val="414141"/>
                </a:solidFill>
                <a:latin typeface="Times New Roman"/>
                <a:cs typeface="Times New Roman"/>
              </a:rPr>
              <a:t> </a:t>
            </a:r>
            <a:r>
              <a:rPr sz="449" dirty="0">
                <a:solidFill>
                  <a:srgbClr val="505050"/>
                </a:solidFill>
                <a:latin typeface="Times New Roman"/>
                <a:cs typeface="Times New Roman"/>
              </a:rPr>
              <a:t>express</a:t>
            </a:r>
            <a:r>
              <a:rPr sz="449" spc="58" dirty="0">
                <a:solidFill>
                  <a:srgbClr val="505050"/>
                </a:solidFill>
                <a:latin typeface="Times New Roman"/>
                <a:cs typeface="Times New Roman"/>
              </a:rPr>
              <a:t> </a:t>
            </a:r>
            <a:r>
              <a:rPr sz="449" spc="-6" dirty="0">
                <a:solidFill>
                  <a:srgbClr val="414141"/>
                </a:solidFill>
                <a:latin typeface="Times New Roman"/>
                <a:cs typeface="Times New Roman"/>
              </a:rPr>
              <a:t>their</a:t>
            </a:r>
            <a:r>
              <a:rPr sz="449" spc="321" dirty="0">
                <a:solidFill>
                  <a:srgbClr val="414141"/>
                </a:solidFill>
                <a:latin typeface="Times New Roman"/>
                <a:cs typeface="Times New Roman"/>
              </a:rPr>
              <a:t> </a:t>
            </a:r>
            <a:r>
              <a:rPr sz="449" spc="6" dirty="0">
                <a:solidFill>
                  <a:srgbClr val="313131"/>
                </a:solidFill>
                <a:latin typeface="Times New Roman"/>
                <a:cs typeface="Times New Roman"/>
              </a:rPr>
              <a:t>unique</a:t>
            </a:r>
            <a:r>
              <a:rPr sz="449" spc="-45" dirty="0">
                <a:solidFill>
                  <a:srgbClr val="313131"/>
                </a:solidFill>
                <a:latin typeface="Times New Roman"/>
                <a:cs typeface="Times New Roman"/>
              </a:rPr>
              <a:t> </a:t>
            </a:r>
            <a:r>
              <a:rPr sz="449" dirty="0">
                <a:solidFill>
                  <a:srgbClr val="505050"/>
                </a:solidFill>
                <a:latin typeface="Times New Roman"/>
                <a:cs typeface="Times New Roman"/>
              </a:rPr>
              <a:t>skills</a:t>
            </a:r>
            <a:r>
              <a:rPr sz="449" spc="-29" dirty="0">
                <a:solidFill>
                  <a:srgbClr val="505050"/>
                </a:solidFill>
                <a:latin typeface="Times New Roman"/>
                <a:cs typeface="Times New Roman"/>
              </a:rPr>
              <a:t> </a:t>
            </a:r>
            <a:r>
              <a:rPr sz="449" spc="6" dirty="0">
                <a:solidFill>
                  <a:srgbClr val="414141"/>
                </a:solidFill>
                <a:latin typeface="Times New Roman"/>
                <a:cs typeface="Times New Roman"/>
              </a:rPr>
              <a:t>and</a:t>
            </a:r>
            <a:r>
              <a:rPr sz="449" spc="22" dirty="0">
                <a:solidFill>
                  <a:srgbClr val="414141"/>
                </a:solidFill>
                <a:latin typeface="Times New Roman"/>
                <a:cs typeface="Times New Roman"/>
              </a:rPr>
              <a:t> </a:t>
            </a:r>
            <a:r>
              <a:rPr sz="449" spc="6" dirty="0">
                <a:solidFill>
                  <a:srgbClr val="505050"/>
                </a:solidFill>
                <a:latin typeface="Times New Roman"/>
                <a:cs typeface="Times New Roman"/>
              </a:rPr>
              <a:t>to</a:t>
            </a:r>
            <a:r>
              <a:rPr sz="449" spc="13" dirty="0">
                <a:solidFill>
                  <a:srgbClr val="505050"/>
                </a:solidFill>
                <a:latin typeface="Times New Roman"/>
                <a:cs typeface="Times New Roman"/>
              </a:rPr>
              <a:t> </a:t>
            </a:r>
            <a:r>
              <a:rPr sz="449" spc="6" dirty="0">
                <a:solidFill>
                  <a:srgbClr val="414141"/>
                </a:solidFill>
                <a:latin typeface="Times New Roman"/>
                <a:cs typeface="Times New Roman"/>
              </a:rPr>
              <a:t>create</a:t>
            </a:r>
            <a:r>
              <a:rPr sz="449" spc="-45" dirty="0">
                <a:solidFill>
                  <a:srgbClr val="414141"/>
                </a:solidFill>
                <a:latin typeface="Times New Roman"/>
                <a:cs typeface="Times New Roman"/>
              </a:rPr>
              <a:t> </a:t>
            </a:r>
            <a:r>
              <a:rPr sz="449" spc="6" dirty="0">
                <a:solidFill>
                  <a:srgbClr val="414141"/>
                </a:solidFill>
                <a:latin typeface="Times New Roman"/>
                <a:cs typeface="Times New Roman"/>
              </a:rPr>
              <a:t>appropriate</a:t>
            </a:r>
            <a:r>
              <a:rPr sz="449" spc="10" dirty="0">
                <a:solidFill>
                  <a:srgbClr val="414141"/>
                </a:solidFill>
                <a:latin typeface="Times New Roman"/>
                <a:cs typeface="Times New Roman"/>
              </a:rPr>
              <a:t> </a:t>
            </a:r>
            <a:r>
              <a:rPr sz="449" dirty="0">
                <a:solidFill>
                  <a:srgbClr val="232323"/>
                </a:solidFill>
                <a:latin typeface="Times New Roman"/>
                <a:cs typeface="Times New Roman"/>
              </a:rPr>
              <a:t>l</a:t>
            </a:r>
            <a:r>
              <a:rPr sz="449" dirty="0">
                <a:solidFill>
                  <a:srgbClr val="505050"/>
                </a:solidFill>
                <a:latin typeface="Times New Roman"/>
                <a:cs typeface="Times New Roman"/>
              </a:rPr>
              <a:t>earning</a:t>
            </a:r>
            <a:r>
              <a:rPr sz="449" spc="-6" dirty="0">
                <a:solidFill>
                  <a:srgbClr val="505050"/>
                </a:solidFill>
                <a:latin typeface="Times New Roman"/>
                <a:cs typeface="Times New Roman"/>
              </a:rPr>
              <a:t> </a:t>
            </a:r>
            <a:r>
              <a:rPr sz="449" spc="6" dirty="0">
                <a:solidFill>
                  <a:srgbClr val="505050"/>
                </a:solidFill>
                <a:latin typeface="Times New Roman"/>
                <a:cs typeface="Times New Roman"/>
              </a:rPr>
              <a:t>and</a:t>
            </a:r>
            <a:r>
              <a:rPr sz="449" spc="51" dirty="0">
                <a:solidFill>
                  <a:srgbClr val="505050"/>
                </a:solidFill>
                <a:latin typeface="Times New Roman"/>
                <a:cs typeface="Times New Roman"/>
              </a:rPr>
              <a:t> </a:t>
            </a:r>
            <a:r>
              <a:rPr sz="449" spc="-6" dirty="0">
                <a:solidFill>
                  <a:srgbClr val="505050"/>
                </a:solidFill>
                <a:latin typeface="Times New Roman"/>
                <a:cs typeface="Times New Roman"/>
              </a:rPr>
              <a:t>ed</a:t>
            </a:r>
            <a:r>
              <a:rPr sz="449" spc="-6" dirty="0">
                <a:solidFill>
                  <a:srgbClr val="232323"/>
                </a:solidFill>
                <a:latin typeface="Times New Roman"/>
                <a:cs typeface="Times New Roman"/>
              </a:rPr>
              <a:t>u</a:t>
            </a:r>
            <a:r>
              <a:rPr sz="449" spc="-6" dirty="0">
                <a:solidFill>
                  <a:srgbClr val="505050"/>
                </a:solidFill>
                <a:latin typeface="Times New Roman"/>
                <a:cs typeface="Times New Roman"/>
              </a:rPr>
              <a:t>catio</a:t>
            </a:r>
            <a:r>
              <a:rPr sz="449" spc="-6" dirty="0">
                <a:solidFill>
                  <a:srgbClr val="313131"/>
                </a:solidFill>
                <a:latin typeface="Times New Roman"/>
                <a:cs typeface="Times New Roman"/>
              </a:rPr>
              <a:t>n</a:t>
            </a:r>
            <a:r>
              <a:rPr sz="449" spc="321" dirty="0">
                <a:solidFill>
                  <a:srgbClr val="313131"/>
                </a:solidFill>
                <a:latin typeface="Times New Roman"/>
                <a:cs typeface="Times New Roman"/>
              </a:rPr>
              <a:t> </a:t>
            </a:r>
            <a:r>
              <a:rPr sz="449" spc="6" dirty="0">
                <a:solidFill>
                  <a:srgbClr val="232323"/>
                </a:solidFill>
                <a:latin typeface="Times New Roman"/>
                <a:cs typeface="Times New Roman"/>
              </a:rPr>
              <a:t>p</a:t>
            </a:r>
            <a:r>
              <a:rPr sz="449" spc="6" dirty="0">
                <a:solidFill>
                  <a:srgbClr val="505050"/>
                </a:solidFill>
                <a:latin typeface="Times New Roman"/>
                <a:cs typeface="Times New Roman"/>
              </a:rPr>
              <a:t>a</a:t>
            </a:r>
            <a:r>
              <a:rPr sz="449" spc="6" dirty="0">
                <a:solidFill>
                  <a:srgbClr val="313131"/>
                </a:solidFill>
                <a:latin typeface="Times New Roman"/>
                <a:cs typeface="Times New Roman"/>
              </a:rPr>
              <a:t>tt</a:t>
            </a:r>
            <a:r>
              <a:rPr sz="449" spc="6" dirty="0">
                <a:solidFill>
                  <a:srgbClr val="505050"/>
                </a:solidFill>
                <a:latin typeface="Times New Roman"/>
                <a:cs typeface="Times New Roman"/>
              </a:rPr>
              <a:t>e</a:t>
            </a:r>
            <a:r>
              <a:rPr sz="449" spc="6" dirty="0">
                <a:solidFill>
                  <a:srgbClr val="313131"/>
                </a:solidFill>
                <a:latin typeface="Times New Roman"/>
                <a:cs typeface="Times New Roman"/>
              </a:rPr>
              <a:t>rn</a:t>
            </a:r>
            <a:r>
              <a:rPr sz="449" spc="6" dirty="0">
                <a:solidFill>
                  <a:srgbClr val="505050"/>
                </a:solidFill>
                <a:latin typeface="Times New Roman"/>
                <a:cs typeface="Times New Roman"/>
              </a:rPr>
              <a:t>s</a:t>
            </a:r>
            <a:r>
              <a:rPr sz="449" spc="16" dirty="0">
                <a:solidFill>
                  <a:srgbClr val="505050"/>
                </a:solidFill>
                <a:latin typeface="Times New Roman"/>
                <a:cs typeface="Times New Roman"/>
              </a:rPr>
              <a:t> </a:t>
            </a:r>
            <a:r>
              <a:rPr sz="449" dirty="0">
                <a:solidFill>
                  <a:srgbClr val="414141"/>
                </a:solidFill>
                <a:latin typeface="Times New Roman"/>
                <a:cs typeface="Times New Roman"/>
              </a:rPr>
              <a:t>while</a:t>
            </a:r>
            <a:r>
              <a:rPr sz="449" spc="-42" dirty="0">
                <a:solidFill>
                  <a:srgbClr val="414141"/>
                </a:solidFill>
                <a:latin typeface="Times New Roman"/>
                <a:cs typeface="Times New Roman"/>
              </a:rPr>
              <a:t> </a:t>
            </a:r>
            <a:r>
              <a:rPr sz="449" spc="6" dirty="0">
                <a:solidFill>
                  <a:srgbClr val="414141"/>
                </a:solidFill>
                <a:latin typeface="Times New Roman"/>
                <a:cs typeface="Times New Roman"/>
              </a:rPr>
              <a:t>constantly</a:t>
            </a:r>
            <a:r>
              <a:rPr sz="449" spc="-16" dirty="0">
                <a:solidFill>
                  <a:srgbClr val="414141"/>
                </a:solidFill>
                <a:latin typeface="Times New Roman"/>
                <a:cs typeface="Times New Roman"/>
              </a:rPr>
              <a:t> </a:t>
            </a:r>
            <a:r>
              <a:rPr sz="449" spc="-6" dirty="0">
                <a:solidFill>
                  <a:srgbClr val="414141"/>
                </a:solidFill>
                <a:latin typeface="Times New Roman"/>
                <a:cs typeface="Times New Roman"/>
              </a:rPr>
              <a:t>innovating.</a:t>
            </a:r>
            <a:endParaRPr sz="449">
              <a:latin typeface="Times New Roman"/>
              <a:cs typeface="Times New Roman"/>
            </a:endParaRPr>
          </a:p>
        </p:txBody>
      </p:sp>
      <p:sp>
        <p:nvSpPr>
          <p:cNvPr id="50" name="object 50"/>
          <p:cNvSpPr txBox="1"/>
          <p:nvPr/>
        </p:nvSpPr>
        <p:spPr>
          <a:xfrm>
            <a:off x="6430349" y="4117790"/>
            <a:ext cx="67603" cy="111779"/>
          </a:xfrm>
          <a:prstGeom prst="rect">
            <a:avLst/>
          </a:prstGeom>
        </p:spPr>
        <p:txBody>
          <a:bodyPr vert="horz" wrap="square" lIns="0" tIns="8145" rIns="0" bIns="0" rtlCol="0">
            <a:spAutoFit/>
          </a:bodyPr>
          <a:lstStyle/>
          <a:p>
            <a:pPr marL="8145">
              <a:spcBef>
                <a:spcPts val="64"/>
              </a:spcBef>
            </a:pPr>
            <a:r>
              <a:rPr sz="673" spc="-32" dirty="0">
                <a:solidFill>
                  <a:srgbClr val="414141"/>
                </a:solidFill>
              </a:rPr>
              <a:t>8</a:t>
            </a:r>
            <a:endParaRPr sz="673"/>
          </a:p>
        </p:txBody>
      </p:sp>
      <p:sp>
        <p:nvSpPr>
          <p:cNvPr id="51" name="object 51"/>
          <p:cNvSpPr txBox="1"/>
          <p:nvPr/>
        </p:nvSpPr>
        <p:spPr>
          <a:xfrm>
            <a:off x="4890952" y="4660841"/>
            <a:ext cx="243125" cy="151341"/>
          </a:xfrm>
          <a:prstGeom prst="rect">
            <a:avLst/>
          </a:prstGeom>
        </p:spPr>
        <p:txBody>
          <a:bodyPr vert="horz" wrap="square" lIns="0" tIns="8145" rIns="0" bIns="0" rtlCol="0">
            <a:spAutoFit/>
          </a:bodyPr>
          <a:lstStyle/>
          <a:p>
            <a:pPr marL="8145">
              <a:spcBef>
                <a:spcPts val="64"/>
              </a:spcBef>
            </a:pPr>
            <a:r>
              <a:rPr sz="930" b="1" spc="-218" dirty="0">
                <a:solidFill>
                  <a:srgbClr val="366D93"/>
                </a:solidFill>
              </a:rPr>
              <a:t>GATE</a:t>
            </a:r>
            <a:endParaRPr sz="930"/>
          </a:p>
        </p:txBody>
      </p:sp>
      <p:sp>
        <p:nvSpPr>
          <p:cNvPr id="52" name="object 52"/>
          <p:cNvSpPr txBox="1"/>
          <p:nvPr/>
        </p:nvSpPr>
        <p:spPr>
          <a:xfrm>
            <a:off x="4888361" y="4599813"/>
            <a:ext cx="155160" cy="339175"/>
          </a:xfrm>
          <a:prstGeom prst="rect">
            <a:avLst/>
          </a:prstGeom>
        </p:spPr>
        <p:txBody>
          <a:bodyPr vert="horz" wrap="square" lIns="0" tIns="8552" rIns="0" bIns="0" rtlCol="0">
            <a:spAutoFit/>
          </a:bodyPr>
          <a:lstStyle/>
          <a:p>
            <a:pPr marL="8145">
              <a:spcBef>
                <a:spcPts val="67"/>
              </a:spcBef>
            </a:pPr>
            <a:r>
              <a:rPr sz="2148" spc="-221" dirty="0">
                <a:solidFill>
                  <a:srgbClr val="7093A7"/>
                </a:solidFill>
                <a:latin typeface="Times New Roman"/>
                <a:cs typeface="Times New Roman"/>
              </a:rPr>
              <a:t>-</a:t>
            </a:r>
            <a:r>
              <a:rPr sz="2148" spc="-625" dirty="0">
                <a:solidFill>
                  <a:srgbClr val="7093A7"/>
                </a:solidFill>
                <a:latin typeface="Times New Roman"/>
                <a:cs typeface="Times New Roman"/>
              </a:rPr>
              <a:t>­</a:t>
            </a:r>
            <a:endParaRPr sz="2148">
              <a:latin typeface="Times New Roman"/>
              <a:cs typeface="Times New Roman"/>
            </a:endParaRPr>
          </a:p>
        </p:txBody>
      </p:sp>
      <p:sp>
        <p:nvSpPr>
          <p:cNvPr id="53" name="object 53"/>
          <p:cNvSpPr txBox="1"/>
          <p:nvPr/>
        </p:nvSpPr>
        <p:spPr>
          <a:xfrm>
            <a:off x="4895716" y="4821733"/>
            <a:ext cx="380367" cy="52724"/>
          </a:xfrm>
          <a:prstGeom prst="rect">
            <a:avLst/>
          </a:prstGeom>
        </p:spPr>
        <p:txBody>
          <a:bodyPr vert="horz" wrap="square" lIns="0" tIns="8145" rIns="0" bIns="0" rtlCol="0">
            <a:spAutoFit/>
          </a:bodyPr>
          <a:lstStyle/>
          <a:p>
            <a:pPr marL="8145">
              <a:spcBef>
                <a:spcPts val="64"/>
              </a:spcBef>
            </a:pPr>
            <a:r>
              <a:rPr sz="289" b="1" spc="6" dirty="0">
                <a:solidFill>
                  <a:srgbClr val="7093A7"/>
                </a:solidFill>
                <a:latin typeface="Times New Roman"/>
                <a:cs typeface="Times New Roman"/>
              </a:rPr>
              <a:t>PIOGt#M</a:t>
            </a:r>
            <a:r>
              <a:rPr sz="289" b="1" spc="6" dirty="0">
                <a:solidFill>
                  <a:srgbClr val="5D7E8C"/>
                </a:solidFill>
                <a:latin typeface="Times New Roman"/>
                <a:cs typeface="Times New Roman"/>
              </a:rPr>
              <a:t>TO</a:t>
            </a:r>
            <a:r>
              <a:rPr sz="289" b="1" spc="87" dirty="0">
                <a:solidFill>
                  <a:srgbClr val="5D7E8C"/>
                </a:solidFill>
                <a:latin typeface="Times New Roman"/>
                <a:cs typeface="Times New Roman"/>
              </a:rPr>
              <a:t> </a:t>
            </a:r>
            <a:r>
              <a:rPr sz="289" b="1" spc="-6" dirty="0">
                <a:solidFill>
                  <a:srgbClr val="7093A7"/>
                </a:solidFill>
                <a:latin typeface="Times New Roman"/>
                <a:cs typeface="Times New Roman"/>
              </a:rPr>
              <a:t>GITIO</a:t>
            </a:r>
            <a:endParaRPr sz="289">
              <a:latin typeface="Times New Roman"/>
              <a:cs typeface="Times New Roman"/>
            </a:endParaRPr>
          </a:p>
        </p:txBody>
      </p:sp>
      <p:sp>
        <p:nvSpPr>
          <p:cNvPr id="54" name="object 54"/>
          <p:cNvSpPr txBox="1"/>
          <p:nvPr/>
        </p:nvSpPr>
        <p:spPr>
          <a:xfrm>
            <a:off x="4894533" y="4851431"/>
            <a:ext cx="297695" cy="101968"/>
          </a:xfrm>
          <a:prstGeom prst="rect">
            <a:avLst/>
          </a:prstGeom>
        </p:spPr>
        <p:txBody>
          <a:bodyPr vert="horz" wrap="square" lIns="0" tIns="8145" rIns="0" bIns="0" rtlCol="0">
            <a:spAutoFit/>
          </a:bodyPr>
          <a:lstStyle/>
          <a:p>
            <a:pPr marL="8145">
              <a:spcBef>
                <a:spcPts val="64"/>
              </a:spcBef>
            </a:pPr>
            <a:r>
              <a:rPr sz="609" spc="-67" dirty="0">
                <a:solidFill>
                  <a:srgbClr val="7093A7"/>
                </a:solidFill>
                <a:latin typeface="Times New Roman"/>
                <a:cs typeface="Times New Roman"/>
              </a:rPr>
              <a:t>""""""""""""</a:t>
            </a:r>
            <a:endParaRPr sz="609">
              <a:latin typeface="Times New Roman"/>
              <a:cs typeface="Times New Roman"/>
            </a:endParaRPr>
          </a:p>
        </p:txBody>
      </p:sp>
      <p:sp>
        <p:nvSpPr>
          <p:cNvPr id="55" name="object 55"/>
          <p:cNvSpPr txBox="1"/>
          <p:nvPr/>
        </p:nvSpPr>
        <p:spPr>
          <a:xfrm>
            <a:off x="5764875" y="4717953"/>
            <a:ext cx="607608" cy="158313"/>
          </a:xfrm>
          <a:prstGeom prst="rect">
            <a:avLst/>
          </a:prstGeom>
        </p:spPr>
        <p:txBody>
          <a:bodyPr vert="horz" wrap="square" lIns="0" tIns="0" rIns="0" bIns="0" rtlCol="0">
            <a:spAutoFit/>
          </a:bodyPr>
          <a:lstStyle/>
          <a:p>
            <a:pPr marL="8145">
              <a:lnSpc>
                <a:spcPts val="866"/>
              </a:lnSpc>
            </a:pPr>
            <a:r>
              <a:rPr sz="3110" spc="-96" dirty="0">
                <a:solidFill>
                  <a:srgbClr val="156EBA"/>
                </a:solidFill>
              </a:rPr>
              <a:t>■</a:t>
            </a:r>
            <a:r>
              <a:rPr sz="481" spc="-16" dirty="0">
                <a:solidFill>
                  <a:srgbClr val="466B7C"/>
                </a:solidFill>
              </a:rPr>
              <a:t>Funde</a:t>
            </a:r>
            <a:r>
              <a:rPr sz="481" spc="48" dirty="0">
                <a:solidFill>
                  <a:srgbClr val="466B7C"/>
                </a:solidFill>
              </a:rPr>
              <a:t>d</a:t>
            </a:r>
            <a:r>
              <a:rPr sz="481" spc="-10" dirty="0">
                <a:solidFill>
                  <a:srgbClr val="466B7C"/>
                </a:solidFill>
              </a:rPr>
              <a:t>by</a:t>
            </a:r>
            <a:endParaRPr sz="481"/>
          </a:p>
          <a:p>
            <a:pPr marL="226417">
              <a:lnSpc>
                <a:spcPts val="285"/>
              </a:lnSpc>
            </a:pPr>
            <a:r>
              <a:rPr sz="481" spc="-80" dirty="0">
                <a:solidFill>
                  <a:srgbClr val="466B7C"/>
                </a:solidFill>
              </a:rPr>
              <a:t>theEuropean</a:t>
            </a:r>
            <a:r>
              <a:rPr sz="481" spc="-6" dirty="0">
                <a:solidFill>
                  <a:srgbClr val="466B7C"/>
                </a:solidFill>
              </a:rPr>
              <a:t> </a:t>
            </a:r>
            <a:r>
              <a:rPr sz="481" spc="-55" dirty="0">
                <a:solidFill>
                  <a:srgbClr val="466B7C"/>
                </a:solidFill>
              </a:rPr>
              <a:t>Union</a:t>
            </a:r>
            <a:endParaRPr sz="481"/>
          </a:p>
        </p:txBody>
      </p:sp>
      <p:sp>
        <p:nvSpPr>
          <p:cNvPr id="56" name="object 56"/>
          <p:cNvSpPr txBox="1"/>
          <p:nvPr/>
        </p:nvSpPr>
        <p:spPr>
          <a:xfrm>
            <a:off x="4748758" y="4920782"/>
            <a:ext cx="1657486" cy="919227"/>
          </a:xfrm>
          <a:prstGeom prst="rect">
            <a:avLst/>
          </a:prstGeom>
        </p:spPr>
        <p:txBody>
          <a:bodyPr vert="horz" wrap="square" lIns="0" tIns="18733" rIns="0" bIns="0" rtlCol="0">
            <a:spAutoFit/>
          </a:bodyPr>
          <a:lstStyle/>
          <a:p>
            <a:pPr marL="8145">
              <a:spcBef>
                <a:spcPts val="147"/>
              </a:spcBef>
            </a:pPr>
            <a:r>
              <a:rPr sz="481" spc="83" dirty="0">
                <a:solidFill>
                  <a:srgbClr val="313131"/>
                </a:solidFill>
                <a:latin typeface="Times New Roman"/>
                <a:cs typeface="Times New Roman"/>
              </a:rPr>
              <a:t>What</a:t>
            </a:r>
            <a:r>
              <a:rPr sz="481" spc="-61" dirty="0">
                <a:solidFill>
                  <a:srgbClr val="313131"/>
                </a:solidFill>
                <a:latin typeface="Times New Roman"/>
                <a:cs typeface="Times New Roman"/>
              </a:rPr>
              <a:t> </a:t>
            </a:r>
            <a:r>
              <a:rPr sz="481" spc="58" dirty="0">
                <a:solidFill>
                  <a:srgbClr val="313131"/>
                </a:solidFill>
              </a:rPr>
              <a:t>is</a:t>
            </a:r>
            <a:r>
              <a:rPr sz="481" spc="-13" dirty="0">
                <a:solidFill>
                  <a:srgbClr val="313131"/>
                </a:solidFill>
              </a:rPr>
              <a:t> </a:t>
            </a:r>
            <a:r>
              <a:rPr sz="513" b="1" spc="45" dirty="0">
                <a:solidFill>
                  <a:srgbClr val="313131"/>
                </a:solidFill>
                <a:latin typeface="Times New Roman"/>
                <a:cs typeface="Times New Roman"/>
              </a:rPr>
              <a:t>theimage</a:t>
            </a:r>
            <a:r>
              <a:rPr sz="513" b="1" spc="-35" dirty="0">
                <a:solidFill>
                  <a:srgbClr val="313131"/>
                </a:solidFill>
                <a:latin typeface="Times New Roman"/>
                <a:cs typeface="Times New Roman"/>
              </a:rPr>
              <a:t> </a:t>
            </a:r>
            <a:r>
              <a:rPr sz="513" b="1" spc="32" dirty="0">
                <a:solidFill>
                  <a:srgbClr val="313131"/>
                </a:solidFill>
                <a:latin typeface="Times New Roman"/>
                <a:cs typeface="Times New Roman"/>
              </a:rPr>
              <a:t>of</a:t>
            </a:r>
            <a:r>
              <a:rPr sz="513" b="1" spc="-6" dirty="0">
                <a:solidFill>
                  <a:srgbClr val="313131"/>
                </a:solidFill>
                <a:latin typeface="Times New Roman"/>
                <a:cs typeface="Times New Roman"/>
              </a:rPr>
              <a:t> </a:t>
            </a:r>
            <a:r>
              <a:rPr sz="513" b="1" spc="32" dirty="0">
                <a:solidFill>
                  <a:srgbClr val="313131"/>
                </a:solidFill>
                <a:latin typeface="Times New Roman"/>
                <a:cs typeface="Times New Roman"/>
              </a:rPr>
              <a:t>the</a:t>
            </a:r>
            <a:r>
              <a:rPr sz="513" b="1" dirty="0">
                <a:solidFill>
                  <a:srgbClr val="313131"/>
                </a:solidFill>
                <a:latin typeface="Times New Roman"/>
                <a:cs typeface="Times New Roman"/>
              </a:rPr>
              <a:t> </a:t>
            </a:r>
            <a:r>
              <a:rPr sz="513" b="1" spc="-6" dirty="0">
                <a:solidFill>
                  <a:srgbClr val="313131"/>
                </a:solidFill>
                <a:latin typeface="Times New Roman"/>
                <a:cs typeface="Times New Roman"/>
              </a:rPr>
              <a:t>graduate?</a:t>
            </a:r>
            <a:endParaRPr sz="513">
              <a:latin typeface="Times New Roman"/>
              <a:cs typeface="Times New Roman"/>
            </a:endParaRPr>
          </a:p>
          <a:p>
            <a:pPr marL="82667" marR="112801" indent="-72893">
              <a:lnSpc>
                <a:spcPct val="111600"/>
              </a:lnSpc>
              <a:spcBef>
                <a:spcPts val="10"/>
              </a:spcBef>
            </a:pPr>
            <a:r>
              <a:rPr sz="353" dirty="0">
                <a:solidFill>
                  <a:srgbClr val="414141"/>
                </a:solidFill>
              </a:rPr>
              <a:t>1.</a:t>
            </a:r>
            <a:r>
              <a:rPr sz="353" spc="154" dirty="0">
                <a:solidFill>
                  <a:srgbClr val="414141"/>
                </a:solidFill>
              </a:rPr>
              <a:t>  </a:t>
            </a:r>
            <a:r>
              <a:rPr sz="449" dirty="0">
                <a:solidFill>
                  <a:srgbClr val="414141"/>
                </a:solidFill>
                <a:latin typeface="Times New Roman"/>
                <a:cs typeface="Times New Roman"/>
              </a:rPr>
              <a:t>Become</a:t>
            </a:r>
            <a:r>
              <a:rPr sz="449" spc="61" dirty="0">
                <a:solidFill>
                  <a:srgbClr val="414141"/>
                </a:solidFill>
                <a:latin typeface="Times New Roman"/>
                <a:cs typeface="Times New Roman"/>
              </a:rPr>
              <a:t> </a:t>
            </a:r>
            <a:r>
              <a:rPr sz="449" dirty="0">
                <a:solidFill>
                  <a:srgbClr val="414141"/>
                </a:solidFill>
                <a:latin typeface="Times New Roman"/>
                <a:cs typeface="Times New Roman"/>
              </a:rPr>
              <a:t>excellent</a:t>
            </a:r>
            <a:r>
              <a:rPr sz="449" spc="22" dirty="0">
                <a:solidFill>
                  <a:srgbClr val="414141"/>
                </a:solidFill>
                <a:latin typeface="Times New Roman"/>
                <a:cs typeface="Times New Roman"/>
              </a:rPr>
              <a:t> </a:t>
            </a:r>
            <a:r>
              <a:rPr sz="449" dirty="0">
                <a:solidFill>
                  <a:srgbClr val="414141"/>
                </a:solidFill>
                <a:latin typeface="Times New Roman"/>
                <a:cs typeface="Times New Roman"/>
              </a:rPr>
              <a:t>in</a:t>
            </a:r>
            <a:r>
              <a:rPr sz="449" spc="131" dirty="0">
                <a:solidFill>
                  <a:srgbClr val="414141"/>
                </a:solidFill>
                <a:latin typeface="Times New Roman"/>
                <a:cs typeface="Times New Roman"/>
              </a:rPr>
              <a:t> </a:t>
            </a:r>
            <a:r>
              <a:rPr sz="449" dirty="0">
                <a:solidFill>
                  <a:srgbClr val="505050"/>
                </a:solidFill>
                <a:latin typeface="Times New Roman"/>
                <a:cs typeface="Times New Roman"/>
              </a:rPr>
              <a:t>science,</a:t>
            </a:r>
            <a:r>
              <a:rPr sz="449" spc="22" dirty="0">
                <a:solidFill>
                  <a:srgbClr val="505050"/>
                </a:solidFill>
                <a:latin typeface="Times New Roman"/>
                <a:cs typeface="Times New Roman"/>
              </a:rPr>
              <a:t> </a:t>
            </a:r>
            <a:r>
              <a:rPr sz="449" dirty="0">
                <a:solidFill>
                  <a:srgbClr val="414141"/>
                </a:solidFill>
                <a:latin typeface="Times New Roman"/>
                <a:cs typeface="Times New Roman"/>
              </a:rPr>
              <a:t>technology,</a:t>
            </a:r>
            <a:r>
              <a:rPr sz="449" spc="51" dirty="0">
                <a:solidFill>
                  <a:srgbClr val="414141"/>
                </a:solidFill>
                <a:latin typeface="Times New Roman"/>
                <a:cs typeface="Times New Roman"/>
              </a:rPr>
              <a:t> </a:t>
            </a:r>
            <a:r>
              <a:rPr sz="449" dirty="0">
                <a:solidFill>
                  <a:srgbClr val="505050"/>
                </a:solidFill>
                <a:latin typeface="Times New Roman"/>
                <a:cs typeface="Times New Roman"/>
              </a:rPr>
              <a:t>art,</a:t>
            </a:r>
            <a:r>
              <a:rPr sz="449" dirty="0">
                <a:solidFill>
                  <a:srgbClr val="414141"/>
                </a:solidFill>
                <a:latin typeface="Times New Roman"/>
                <a:cs typeface="Times New Roman"/>
              </a:rPr>
              <a:t>literature,</a:t>
            </a:r>
            <a:r>
              <a:rPr sz="449" spc="-16" dirty="0">
                <a:solidFill>
                  <a:srgbClr val="414141"/>
                </a:solidFill>
                <a:latin typeface="Times New Roman"/>
                <a:cs typeface="Times New Roman"/>
              </a:rPr>
              <a:t> </a:t>
            </a:r>
            <a:r>
              <a:rPr sz="449" spc="-13" dirty="0">
                <a:solidFill>
                  <a:srgbClr val="505050"/>
                </a:solidFill>
                <a:latin typeface="Times New Roman"/>
                <a:cs typeface="Times New Roman"/>
              </a:rPr>
              <a:t>la</a:t>
            </a:r>
            <a:r>
              <a:rPr sz="449" spc="-13" dirty="0">
                <a:solidFill>
                  <a:srgbClr val="313131"/>
                </a:solidFill>
                <a:latin typeface="Times New Roman"/>
                <a:cs typeface="Times New Roman"/>
              </a:rPr>
              <a:t>w</a:t>
            </a:r>
            <a:r>
              <a:rPr sz="449" spc="-13" dirty="0">
                <a:solidFill>
                  <a:srgbClr val="69696B"/>
                </a:solidFill>
                <a:latin typeface="Times New Roman"/>
                <a:cs typeface="Times New Roman"/>
              </a:rPr>
              <a:t>,</a:t>
            </a:r>
            <a:r>
              <a:rPr sz="449" spc="19" dirty="0">
                <a:solidFill>
                  <a:srgbClr val="69696B"/>
                </a:solidFill>
                <a:latin typeface="Times New Roman"/>
                <a:cs typeface="Times New Roman"/>
              </a:rPr>
              <a:t> </a:t>
            </a:r>
            <a:r>
              <a:rPr sz="449" spc="19" dirty="0">
                <a:solidFill>
                  <a:srgbClr val="505050"/>
                </a:solidFill>
                <a:latin typeface="Times New Roman"/>
                <a:cs typeface="Times New Roman"/>
              </a:rPr>
              <a:t>business,</a:t>
            </a:r>
            <a:r>
              <a:rPr sz="449" spc="19" dirty="0">
                <a:solidFill>
                  <a:srgbClr val="313131"/>
                </a:solidFill>
                <a:latin typeface="Times New Roman"/>
                <a:cs typeface="Times New Roman"/>
              </a:rPr>
              <a:t>philosophy</a:t>
            </a:r>
            <a:r>
              <a:rPr sz="449" spc="19" dirty="0">
                <a:solidFill>
                  <a:srgbClr val="414141"/>
                </a:solidFill>
                <a:latin typeface="Times New Roman"/>
                <a:cs typeface="Times New Roman"/>
              </a:rPr>
              <a:t>and</a:t>
            </a:r>
            <a:r>
              <a:rPr sz="449" spc="122" dirty="0">
                <a:solidFill>
                  <a:srgbClr val="414141"/>
                </a:solidFill>
                <a:latin typeface="Times New Roman"/>
                <a:cs typeface="Times New Roman"/>
              </a:rPr>
              <a:t> </a:t>
            </a:r>
            <a:r>
              <a:rPr sz="449" spc="-6" dirty="0">
                <a:solidFill>
                  <a:srgbClr val="505050"/>
                </a:solidFill>
                <a:latin typeface="Times New Roman"/>
                <a:cs typeface="Times New Roman"/>
              </a:rPr>
              <a:t>entrepreneurship.</a:t>
            </a:r>
            <a:endParaRPr sz="449">
              <a:latin typeface="Times New Roman"/>
              <a:cs typeface="Times New Roman"/>
            </a:endParaRPr>
          </a:p>
          <a:p>
            <a:pPr marL="77373" marR="10588" indent="-66784">
              <a:lnSpc>
                <a:spcPct val="103000"/>
              </a:lnSpc>
              <a:spcBef>
                <a:spcPts val="45"/>
              </a:spcBef>
              <a:buSzPct val="85714"/>
              <a:buAutoNum type="arabicPeriod" startAt="2"/>
              <a:tabLst>
                <a:tab pos="77373" algn="l"/>
                <a:tab pos="80631" algn="l"/>
              </a:tabLst>
            </a:pPr>
            <a:r>
              <a:rPr sz="449" dirty="0">
                <a:solidFill>
                  <a:srgbClr val="505050"/>
                </a:solidFill>
                <a:latin typeface="Times New Roman"/>
                <a:cs typeface="Times New Roman"/>
              </a:rPr>
              <a:t>	</a:t>
            </a:r>
            <a:r>
              <a:rPr sz="449" spc="13" dirty="0">
                <a:solidFill>
                  <a:srgbClr val="313131"/>
                </a:solidFill>
                <a:latin typeface="Times New Roman"/>
                <a:cs typeface="Times New Roman"/>
              </a:rPr>
              <a:t>Demonstrate</a:t>
            </a:r>
            <a:r>
              <a:rPr sz="449" spc="-16" dirty="0">
                <a:solidFill>
                  <a:srgbClr val="313131"/>
                </a:solidFill>
                <a:latin typeface="Times New Roman"/>
                <a:cs typeface="Times New Roman"/>
              </a:rPr>
              <a:t> </a:t>
            </a:r>
            <a:r>
              <a:rPr sz="449" spc="13" dirty="0">
                <a:solidFill>
                  <a:srgbClr val="505050"/>
                </a:solidFill>
                <a:latin typeface="Times New Roman"/>
                <a:cs typeface="Times New Roman"/>
              </a:rPr>
              <a:t>perseverance</a:t>
            </a:r>
            <a:r>
              <a:rPr sz="449" spc="-29" dirty="0">
                <a:solidFill>
                  <a:srgbClr val="505050"/>
                </a:solidFill>
                <a:latin typeface="Times New Roman"/>
                <a:cs typeface="Times New Roman"/>
              </a:rPr>
              <a:t> </a:t>
            </a:r>
            <a:r>
              <a:rPr sz="449" spc="13" dirty="0">
                <a:solidFill>
                  <a:srgbClr val="505050"/>
                </a:solidFill>
                <a:latin typeface="Times New Roman"/>
                <a:cs typeface="Times New Roman"/>
              </a:rPr>
              <a:t>and</a:t>
            </a:r>
            <a:r>
              <a:rPr sz="449" spc="64" dirty="0">
                <a:solidFill>
                  <a:srgbClr val="505050"/>
                </a:solidFill>
                <a:latin typeface="Times New Roman"/>
                <a:cs typeface="Times New Roman"/>
              </a:rPr>
              <a:t> </a:t>
            </a:r>
            <a:r>
              <a:rPr sz="449" spc="13" dirty="0">
                <a:solidFill>
                  <a:srgbClr val="414141"/>
                </a:solidFill>
                <a:latin typeface="Times New Roman"/>
                <a:cs typeface="Times New Roman"/>
              </a:rPr>
              <a:t>persistence</a:t>
            </a:r>
            <a:r>
              <a:rPr sz="449" spc="13" dirty="0">
                <a:solidFill>
                  <a:srgbClr val="69696B"/>
                </a:solidFill>
                <a:latin typeface="Times New Roman"/>
                <a:cs typeface="Times New Roman"/>
              </a:rPr>
              <a:t>,</a:t>
            </a:r>
            <a:r>
              <a:rPr sz="449" spc="-6" dirty="0">
                <a:solidFill>
                  <a:srgbClr val="69696B"/>
                </a:solidFill>
                <a:latin typeface="Times New Roman"/>
                <a:cs typeface="Times New Roman"/>
              </a:rPr>
              <a:t> </a:t>
            </a:r>
            <a:r>
              <a:rPr sz="449" spc="6" dirty="0">
                <a:solidFill>
                  <a:srgbClr val="414141"/>
                </a:solidFill>
                <a:latin typeface="Times New Roman"/>
                <a:cs typeface="Times New Roman"/>
              </a:rPr>
              <a:t>creativity</a:t>
            </a:r>
            <a:r>
              <a:rPr sz="449" spc="-3" dirty="0">
                <a:solidFill>
                  <a:srgbClr val="414141"/>
                </a:solidFill>
                <a:latin typeface="Times New Roman"/>
                <a:cs typeface="Times New Roman"/>
              </a:rPr>
              <a:t> </a:t>
            </a:r>
            <a:r>
              <a:rPr sz="449" spc="-16" dirty="0">
                <a:solidFill>
                  <a:srgbClr val="414141"/>
                </a:solidFill>
                <a:latin typeface="Times New Roman"/>
                <a:cs typeface="Times New Roman"/>
              </a:rPr>
              <a:t>and</a:t>
            </a:r>
            <a:r>
              <a:rPr sz="449" spc="321" dirty="0">
                <a:solidFill>
                  <a:srgbClr val="414141"/>
                </a:solidFill>
                <a:latin typeface="Times New Roman"/>
                <a:cs typeface="Times New Roman"/>
              </a:rPr>
              <a:t> </a:t>
            </a:r>
            <a:r>
              <a:rPr sz="449" dirty="0">
                <a:solidFill>
                  <a:srgbClr val="505050"/>
                </a:solidFill>
                <a:latin typeface="Times New Roman"/>
                <a:cs typeface="Times New Roman"/>
              </a:rPr>
              <a:t>otigtnaucy,</a:t>
            </a:r>
            <a:r>
              <a:rPr sz="449" spc="26" dirty="0">
                <a:solidFill>
                  <a:srgbClr val="505050"/>
                </a:solidFill>
                <a:latin typeface="Times New Roman"/>
                <a:cs typeface="Times New Roman"/>
              </a:rPr>
              <a:t> </a:t>
            </a:r>
            <a:r>
              <a:rPr sz="449" dirty="0">
                <a:solidFill>
                  <a:srgbClr val="414141"/>
                </a:solidFill>
                <a:latin typeface="Times New Roman"/>
                <a:cs typeface="Times New Roman"/>
              </a:rPr>
              <a:t>curto</a:t>
            </a:r>
            <a:r>
              <a:rPr sz="449" dirty="0">
                <a:solidFill>
                  <a:srgbClr val="69696B"/>
                </a:solidFill>
                <a:latin typeface="Times New Roman"/>
                <a:cs typeface="Times New Roman"/>
              </a:rPr>
              <a:t>s</a:t>
            </a:r>
            <a:r>
              <a:rPr sz="449" dirty="0">
                <a:solidFill>
                  <a:srgbClr val="414141"/>
                </a:solidFill>
                <a:latin typeface="Times New Roman"/>
                <a:cs typeface="Times New Roman"/>
              </a:rPr>
              <a:t>tcy,</a:t>
            </a:r>
            <a:r>
              <a:rPr sz="449" spc="13" dirty="0">
                <a:solidFill>
                  <a:srgbClr val="414141"/>
                </a:solidFill>
                <a:latin typeface="Times New Roman"/>
                <a:cs typeface="Times New Roman"/>
              </a:rPr>
              <a:t> </a:t>
            </a:r>
            <a:r>
              <a:rPr sz="449" dirty="0">
                <a:solidFill>
                  <a:srgbClr val="232323"/>
                </a:solidFill>
                <a:latin typeface="Times New Roman"/>
                <a:cs typeface="Times New Roman"/>
              </a:rPr>
              <a:t>lntellecrual</a:t>
            </a:r>
            <a:r>
              <a:rPr sz="449" spc="58" dirty="0">
                <a:solidFill>
                  <a:srgbClr val="232323"/>
                </a:solidFill>
                <a:latin typeface="Times New Roman"/>
                <a:cs typeface="Times New Roman"/>
              </a:rPr>
              <a:t> </a:t>
            </a:r>
            <a:r>
              <a:rPr sz="449" spc="38" dirty="0">
                <a:solidFill>
                  <a:srgbClr val="505050"/>
                </a:solidFill>
                <a:latin typeface="Times New Roman"/>
                <a:cs typeface="Times New Roman"/>
              </a:rPr>
              <a:t>and/or</a:t>
            </a:r>
            <a:r>
              <a:rPr sz="449" dirty="0">
                <a:solidFill>
                  <a:srgbClr val="505050"/>
                </a:solidFill>
                <a:latin typeface="Times New Roman"/>
                <a:cs typeface="Times New Roman"/>
              </a:rPr>
              <a:t> </a:t>
            </a:r>
            <a:r>
              <a:rPr sz="449" spc="-6" dirty="0">
                <a:solidFill>
                  <a:srgbClr val="414141"/>
                </a:solidFill>
                <a:latin typeface="Times New Roman"/>
                <a:cs typeface="Times New Roman"/>
              </a:rPr>
              <a:t>art1st1c</a:t>
            </a:r>
            <a:r>
              <a:rPr sz="449" spc="13" dirty="0">
                <a:solidFill>
                  <a:srgbClr val="414141"/>
                </a:solidFill>
                <a:latin typeface="Times New Roman"/>
                <a:cs typeface="Times New Roman"/>
              </a:rPr>
              <a:t> </a:t>
            </a:r>
            <a:r>
              <a:rPr sz="449" dirty="0">
                <a:solidFill>
                  <a:srgbClr val="313131"/>
                </a:solidFill>
                <a:latin typeface="Times New Roman"/>
                <a:cs typeface="Times New Roman"/>
              </a:rPr>
              <a:t>honesty,</a:t>
            </a:r>
            <a:r>
              <a:rPr sz="449" spc="6" dirty="0">
                <a:solidFill>
                  <a:srgbClr val="313131"/>
                </a:solidFill>
                <a:latin typeface="Times New Roman"/>
                <a:cs typeface="Times New Roman"/>
              </a:rPr>
              <a:t> </a:t>
            </a:r>
            <a:r>
              <a:rPr sz="449" spc="-6" dirty="0">
                <a:solidFill>
                  <a:srgbClr val="505050"/>
                </a:solidFill>
                <a:latin typeface="Times New Roman"/>
                <a:cs typeface="Times New Roman"/>
              </a:rPr>
              <a:t>ability</a:t>
            </a:r>
            <a:r>
              <a:rPr sz="449" spc="321" dirty="0">
                <a:solidFill>
                  <a:srgbClr val="505050"/>
                </a:solidFill>
                <a:latin typeface="Times New Roman"/>
                <a:cs typeface="Times New Roman"/>
              </a:rPr>
              <a:t> </a:t>
            </a:r>
            <a:r>
              <a:rPr sz="449" dirty="0">
                <a:solidFill>
                  <a:srgbClr val="505050"/>
                </a:solidFill>
                <a:latin typeface="Times New Roman"/>
                <a:cs typeface="Times New Roman"/>
              </a:rPr>
              <a:t>and</a:t>
            </a:r>
            <a:r>
              <a:rPr sz="449" spc="228" dirty="0">
                <a:solidFill>
                  <a:srgbClr val="505050"/>
                </a:solidFill>
                <a:latin typeface="Times New Roman"/>
                <a:cs typeface="Times New Roman"/>
              </a:rPr>
              <a:t> </a:t>
            </a:r>
            <a:r>
              <a:rPr sz="449" dirty="0">
                <a:solidFill>
                  <a:srgbClr val="414141"/>
                </a:solidFill>
                <a:latin typeface="Times New Roman"/>
                <a:cs typeface="Times New Roman"/>
              </a:rPr>
              <a:t>desire</a:t>
            </a:r>
            <a:r>
              <a:rPr sz="449" spc="106" dirty="0">
                <a:solidFill>
                  <a:srgbClr val="414141"/>
                </a:solidFill>
                <a:latin typeface="Times New Roman"/>
                <a:cs typeface="Times New Roman"/>
              </a:rPr>
              <a:t> </a:t>
            </a:r>
            <a:r>
              <a:rPr sz="449" dirty="0">
                <a:solidFill>
                  <a:srgbClr val="414141"/>
                </a:solidFill>
                <a:latin typeface="Times New Roman"/>
                <a:cs typeface="Times New Roman"/>
              </a:rPr>
              <a:t>to</a:t>
            </a:r>
            <a:r>
              <a:rPr sz="449" dirty="0">
                <a:solidFill>
                  <a:srgbClr val="505050"/>
                </a:solidFill>
                <a:latin typeface="Times New Roman"/>
                <a:cs typeface="Times New Roman"/>
              </a:rPr>
              <a:t>constantly</a:t>
            </a:r>
            <a:r>
              <a:rPr sz="449" spc="64" dirty="0">
                <a:solidFill>
                  <a:srgbClr val="505050"/>
                </a:solidFill>
                <a:latin typeface="Times New Roman"/>
                <a:cs typeface="Times New Roman"/>
              </a:rPr>
              <a:t> </a:t>
            </a:r>
            <a:r>
              <a:rPr sz="449" dirty="0">
                <a:solidFill>
                  <a:srgbClr val="414141"/>
                </a:solidFill>
                <a:latin typeface="Times New Roman"/>
                <a:cs typeface="Times New Roman"/>
              </a:rPr>
              <a:t>learn</a:t>
            </a:r>
            <a:r>
              <a:rPr sz="449" spc="93" dirty="0">
                <a:solidFill>
                  <a:srgbClr val="414141"/>
                </a:solidFill>
                <a:latin typeface="Times New Roman"/>
                <a:cs typeface="Times New Roman"/>
              </a:rPr>
              <a:t> </a:t>
            </a:r>
            <a:r>
              <a:rPr sz="449" dirty="0">
                <a:solidFill>
                  <a:srgbClr val="505050"/>
                </a:solidFill>
                <a:latin typeface="Times New Roman"/>
                <a:cs typeface="Times New Roman"/>
              </a:rPr>
              <a:t>and</a:t>
            </a:r>
            <a:r>
              <a:rPr sz="449" spc="192" dirty="0">
                <a:solidFill>
                  <a:srgbClr val="505050"/>
                </a:solidFill>
                <a:latin typeface="Times New Roman"/>
                <a:cs typeface="Times New Roman"/>
              </a:rPr>
              <a:t> </a:t>
            </a:r>
            <a:r>
              <a:rPr sz="449" dirty="0">
                <a:solidFill>
                  <a:srgbClr val="313131"/>
                </a:solidFill>
                <a:latin typeface="Times New Roman"/>
                <a:cs typeface="Times New Roman"/>
              </a:rPr>
              <a:t>develop</a:t>
            </a:r>
            <a:r>
              <a:rPr sz="449" dirty="0">
                <a:solidFill>
                  <a:srgbClr val="414141"/>
                </a:solidFill>
                <a:latin typeface="Times New Roman"/>
                <a:cs typeface="Times New Roman"/>
              </a:rPr>
              <a:t>ability</a:t>
            </a:r>
            <a:r>
              <a:rPr sz="449" dirty="0">
                <a:solidFill>
                  <a:srgbClr val="505050"/>
                </a:solidFill>
                <a:latin typeface="Times New Roman"/>
                <a:cs typeface="Times New Roman"/>
              </a:rPr>
              <a:t>to</a:t>
            </a:r>
            <a:r>
              <a:rPr sz="449" spc="212" dirty="0">
                <a:solidFill>
                  <a:srgbClr val="505050"/>
                </a:solidFill>
                <a:latin typeface="Times New Roman"/>
                <a:cs typeface="Times New Roman"/>
              </a:rPr>
              <a:t> </a:t>
            </a:r>
            <a:r>
              <a:rPr sz="449" dirty="0">
                <a:solidFill>
                  <a:srgbClr val="505050"/>
                </a:solidFill>
                <a:latin typeface="Times New Roman"/>
                <a:cs typeface="Times New Roman"/>
              </a:rPr>
              <a:t>t</a:t>
            </a:r>
            <a:r>
              <a:rPr sz="449" dirty="0">
                <a:solidFill>
                  <a:srgbClr val="232323"/>
                </a:solidFill>
                <a:latin typeface="Times New Roman"/>
                <a:cs typeface="Times New Roman"/>
              </a:rPr>
              <a:t>h</a:t>
            </a:r>
            <a:r>
              <a:rPr sz="449" dirty="0">
                <a:solidFill>
                  <a:srgbClr val="414141"/>
                </a:solidFill>
                <a:latin typeface="Times New Roman"/>
                <a:cs typeface="Times New Roman"/>
              </a:rPr>
              <a:t>i</a:t>
            </a:r>
            <a:r>
              <a:rPr sz="449" dirty="0">
                <a:solidFill>
                  <a:srgbClr val="232323"/>
                </a:solidFill>
                <a:latin typeface="Times New Roman"/>
                <a:cs typeface="Times New Roman"/>
              </a:rPr>
              <a:t>n</a:t>
            </a:r>
            <a:r>
              <a:rPr sz="449" dirty="0">
                <a:solidFill>
                  <a:srgbClr val="414141"/>
                </a:solidFill>
                <a:latin typeface="Times New Roman"/>
                <a:cs typeface="Times New Roman"/>
              </a:rPr>
              <a:t>k</a:t>
            </a:r>
            <a:r>
              <a:rPr sz="449" spc="83" dirty="0">
                <a:solidFill>
                  <a:srgbClr val="414141"/>
                </a:solidFill>
                <a:latin typeface="Times New Roman"/>
                <a:cs typeface="Times New Roman"/>
              </a:rPr>
              <a:t> </a:t>
            </a:r>
            <a:r>
              <a:rPr sz="449" spc="-16" dirty="0">
                <a:solidFill>
                  <a:srgbClr val="313131"/>
                </a:solidFill>
                <a:latin typeface="Times New Roman"/>
                <a:cs typeface="Times New Roman"/>
              </a:rPr>
              <a:t>and</a:t>
            </a:r>
            <a:r>
              <a:rPr sz="449" spc="321" dirty="0">
                <a:solidFill>
                  <a:srgbClr val="313131"/>
                </a:solidFill>
                <a:latin typeface="Times New Roman"/>
                <a:cs typeface="Times New Roman"/>
              </a:rPr>
              <a:t> </a:t>
            </a:r>
            <a:r>
              <a:rPr sz="449" spc="19" dirty="0">
                <a:solidFill>
                  <a:srgbClr val="505050"/>
                </a:solidFill>
                <a:latin typeface="Times New Roman"/>
                <a:cs typeface="Times New Roman"/>
              </a:rPr>
              <a:t>act</a:t>
            </a:r>
            <a:r>
              <a:rPr sz="449" spc="-3" dirty="0">
                <a:solidFill>
                  <a:srgbClr val="505050"/>
                </a:solidFill>
                <a:latin typeface="Times New Roman"/>
                <a:cs typeface="Times New Roman"/>
              </a:rPr>
              <a:t> </a:t>
            </a:r>
            <a:r>
              <a:rPr sz="449" spc="19" dirty="0">
                <a:solidFill>
                  <a:srgbClr val="414141"/>
                </a:solidFill>
                <a:latin typeface="Times New Roman"/>
                <a:cs typeface="Times New Roman"/>
              </a:rPr>
              <a:t>under</a:t>
            </a:r>
            <a:r>
              <a:rPr sz="449" spc="-42" dirty="0">
                <a:solidFill>
                  <a:srgbClr val="414141"/>
                </a:solidFill>
                <a:latin typeface="Times New Roman"/>
                <a:cs typeface="Times New Roman"/>
              </a:rPr>
              <a:t> </a:t>
            </a:r>
            <a:r>
              <a:rPr sz="449" spc="13" dirty="0">
                <a:solidFill>
                  <a:srgbClr val="505050"/>
                </a:solidFill>
                <a:latin typeface="Times New Roman"/>
                <a:cs typeface="Times New Roman"/>
              </a:rPr>
              <a:t>conditions</a:t>
            </a:r>
            <a:r>
              <a:rPr sz="449" spc="-48" dirty="0">
                <a:solidFill>
                  <a:srgbClr val="505050"/>
                </a:solidFill>
                <a:latin typeface="Times New Roman"/>
                <a:cs typeface="Times New Roman"/>
              </a:rPr>
              <a:t> </a:t>
            </a:r>
            <a:r>
              <a:rPr sz="449" spc="19" dirty="0">
                <a:solidFill>
                  <a:srgbClr val="313131"/>
                </a:solidFill>
                <a:latin typeface="Times New Roman"/>
                <a:cs typeface="Times New Roman"/>
              </a:rPr>
              <a:t>of</a:t>
            </a:r>
            <a:r>
              <a:rPr sz="449" spc="42" dirty="0">
                <a:solidFill>
                  <a:srgbClr val="313131"/>
                </a:solidFill>
                <a:latin typeface="Times New Roman"/>
                <a:cs typeface="Times New Roman"/>
              </a:rPr>
              <a:t> </a:t>
            </a:r>
            <a:r>
              <a:rPr sz="449" spc="-6" dirty="0">
                <a:solidFill>
                  <a:srgbClr val="414141"/>
                </a:solidFill>
                <a:latin typeface="Times New Roman"/>
                <a:cs typeface="Times New Roman"/>
              </a:rPr>
              <a:t>uncertainty.</a:t>
            </a:r>
            <a:endParaRPr sz="449">
              <a:latin typeface="Times New Roman"/>
              <a:cs typeface="Times New Roman"/>
            </a:endParaRPr>
          </a:p>
          <a:p>
            <a:pPr marL="76151" marR="3258" indent="-66784">
              <a:lnSpc>
                <a:spcPct val="109500"/>
              </a:lnSpc>
              <a:spcBef>
                <a:spcPts val="13"/>
              </a:spcBef>
              <a:buAutoNum type="arabicPeriod" startAt="2"/>
              <a:tabLst>
                <a:tab pos="76151" algn="l"/>
                <a:tab pos="77780" algn="l"/>
              </a:tabLst>
            </a:pPr>
            <a:r>
              <a:rPr sz="449" dirty="0">
                <a:solidFill>
                  <a:srgbClr val="505050"/>
                </a:solidFill>
                <a:latin typeface="Times New Roman"/>
                <a:cs typeface="Times New Roman"/>
              </a:rPr>
              <a:t>	</a:t>
            </a:r>
            <a:r>
              <a:rPr sz="449" spc="13" dirty="0">
                <a:solidFill>
                  <a:srgbClr val="313131"/>
                </a:solidFill>
                <a:latin typeface="Times New Roman"/>
                <a:cs typeface="Times New Roman"/>
              </a:rPr>
              <a:t>Demonstrate</a:t>
            </a:r>
            <a:r>
              <a:rPr sz="449" spc="-16" dirty="0">
                <a:solidFill>
                  <a:srgbClr val="313131"/>
                </a:solidFill>
                <a:latin typeface="Times New Roman"/>
                <a:cs typeface="Times New Roman"/>
              </a:rPr>
              <a:t> </a:t>
            </a:r>
            <a:r>
              <a:rPr sz="449" spc="13" dirty="0">
                <a:solidFill>
                  <a:srgbClr val="505050"/>
                </a:solidFill>
                <a:latin typeface="Times New Roman"/>
                <a:cs typeface="Times New Roman"/>
              </a:rPr>
              <a:t>multidirectional</a:t>
            </a:r>
            <a:r>
              <a:rPr sz="449" spc="-3" dirty="0">
                <a:solidFill>
                  <a:srgbClr val="505050"/>
                </a:solidFill>
                <a:latin typeface="Times New Roman"/>
                <a:cs typeface="Times New Roman"/>
              </a:rPr>
              <a:t> </a:t>
            </a:r>
            <a:r>
              <a:rPr sz="449" spc="13" dirty="0">
                <a:solidFill>
                  <a:srgbClr val="414141"/>
                </a:solidFill>
                <a:latin typeface="Times New Roman"/>
                <a:cs typeface="Times New Roman"/>
              </a:rPr>
              <a:t>thinking, </a:t>
            </a:r>
            <a:r>
              <a:rPr sz="449" spc="-6" dirty="0">
                <a:solidFill>
                  <a:srgbClr val="313131"/>
                </a:solidFill>
                <a:latin typeface="Times New Roman"/>
                <a:cs typeface="Times New Roman"/>
              </a:rPr>
              <a:t>interdisciplinaryvision,</a:t>
            </a:r>
            <a:r>
              <a:rPr sz="449" spc="321" dirty="0">
                <a:solidFill>
                  <a:srgbClr val="313131"/>
                </a:solidFill>
                <a:latin typeface="Times New Roman"/>
                <a:cs typeface="Times New Roman"/>
              </a:rPr>
              <a:t> </a:t>
            </a:r>
            <a:r>
              <a:rPr sz="449" dirty="0">
                <a:solidFill>
                  <a:srgbClr val="505050"/>
                </a:solidFill>
                <a:latin typeface="Times New Roman"/>
                <a:cs typeface="Times New Roman"/>
              </a:rPr>
              <a:t>analyt</a:t>
            </a:r>
            <a:r>
              <a:rPr sz="449" dirty="0">
                <a:solidFill>
                  <a:srgbClr val="232323"/>
                </a:solidFill>
                <a:latin typeface="Times New Roman"/>
                <a:cs typeface="Times New Roman"/>
              </a:rPr>
              <a:t>i</a:t>
            </a:r>
            <a:r>
              <a:rPr sz="449" dirty="0">
                <a:solidFill>
                  <a:srgbClr val="505050"/>
                </a:solidFill>
                <a:latin typeface="Times New Roman"/>
                <a:cs typeface="Times New Roman"/>
              </a:rPr>
              <a:t>cal</a:t>
            </a:r>
            <a:r>
              <a:rPr sz="449" spc="157" dirty="0">
                <a:solidFill>
                  <a:srgbClr val="505050"/>
                </a:solidFill>
                <a:latin typeface="Times New Roman"/>
                <a:cs typeface="Times New Roman"/>
              </a:rPr>
              <a:t> </a:t>
            </a:r>
            <a:r>
              <a:rPr sz="449" dirty="0">
                <a:solidFill>
                  <a:srgbClr val="505050"/>
                </a:solidFill>
                <a:latin typeface="Times New Roman"/>
                <a:cs typeface="Times New Roman"/>
              </a:rPr>
              <a:t>ab</a:t>
            </a:r>
            <a:r>
              <a:rPr sz="449" dirty="0">
                <a:solidFill>
                  <a:srgbClr val="313131"/>
                </a:solidFill>
                <a:latin typeface="Times New Roman"/>
                <a:cs typeface="Times New Roman"/>
              </a:rPr>
              <a:t>ili</a:t>
            </a:r>
            <a:r>
              <a:rPr sz="449" dirty="0">
                <a:solidFill>
                  <a:srgbClr val="505050"/>
                </a:solidFill>
                <a:latin typeface="Times New Roman"/>
                <a:cs typeface="Times New Roman"/>
              </a:rPr>
              <a:t>ty</a:t>
            </a:r>
            <a:r>
              <a:rPr sz="449" dirty="0">
                <a:solidFill>
                  <a:srgbClr val="69696B"/>
                </a:solidFill>
                <a:latin typeface="Times New Roman"/>
                <a:cs typeface="Times New Roman"/>
              </a:rPr>
              <a:t>,</a:t>
            </a:r>
            <a:r>
              <a:rPr sz="449" spc="35" dirty="0">
                <a:solidFill>
                  <a:srgbClr val="69696B"/>
                </a:solidFill>
                <a:latin typeface="Times New Roman"/>
                <a:cs typeface="Times New Roman"/>
              </a:rPr>
              <a:t> </a:t>
            </a:r>
            <a:r>
              <a:rPr sz="449" dirty="0">
                <a:solidFill>
                  <a:srgbClr val="505050"/>
                </a:solidFill>
                <a:latin typeface="Times New Roman"/>
                <a:cs typeface="Times New Roman"/>
              </a:rPr>
              <a:t>efficient</a:t>
            </a:r>
            <a:r>
              <a:rPr sz="449" spc="115" dirty="0">
                <a:solidFill>
                  <a:srgbClr val="505050"/>
                </a:solidFill>
                <a:latin typeface="Times New Roman"/>
                <a:cs typeface="Times New Roman"/>
              </a:rPr>
              <a:t> </a:t>
            </a:r>
            <a:r>
              <a:rPr sz="449" dirty="0">
                <a:solidFill>
                  <a:srgbClr val="414141"/>
                </a:solidFill>
                <a:latin typeface="Times New Roman"/>
                <a:cs typeface="Times New Roman"/>
              </a:rPr>
              <a:t>information</a:t>
            </a:r>
            <a:r>
              <a:rPr sz="449" spc="115" dirty="0">
                <a:solidFill>
                  <a:srgbClr val="414141"/>
                </a:solidFill>
                <a:latin typeface="Times New Roman"/>
                <a:cs typeface="Times New Roman"/>
              </a:rPr>
              <a:t> </a:t>
            </a:r>
            <a:r>
              <a:rPr sz="449" dirty="0">
                <a:solidFill>
                  <a:srgbClr val="505050"/>
                </a:solidFill>
                <a:latin typeface="Times New Roman"/>
                <a:cs typeface="Times New Roman"/>
              </a:rPr>
              <a:t>conswnption,</a:t>
            </a:r>
            <a:r>
              <a:rPr sz="449" spc="119" dirty="0">
                <a:solidFill>
                  <a:srgbClr val="505050"/>
                </a:solidFill>
                <a:latin typeface="Times New Roman"/>
                <a:cs typeface="Times New Roman"/>
              </a:rPr>
              <a:t> </a:t>
            </a:r>
            <a:r>
              <a:rPr sz="449" spc="-6" dirty="0">
                <a:solidFill>
                  <a:srgbClr val="414141"/>
                </a:solidFill>
                <a:latin typeface="Times New Roman"/>
                <a:cs typeface="Times New Roman"/>
              </a:rPr>
              <a:t>broad</a:t>
            </a:r>
            <a:r>
              <a:rPr sz="449" spc="321" dirty="0">
                <a:solidFill>
                  <a:srgbClr val="414141"/>
                </a:solidFill>
                <a:latin typeface="Times New Roman"/>
                <a:cs typeface="Times New Roman"/>
              </a:rPr>
              <a:t> </a:t>
            </a:r>
            <a:r>
              <a:rPr sz="449" spc="13" dirty="0">
                <a:solidFill>
                  <a:srgbClr val="505050"/>
                </a:solidFill>
                <a:latin typeface="Times New Roman"/>
                <a:cs typeface="Times New Roman"/>
              </a:rPr>
              <a:t>vision</a:t>
            </a:r>
            <a:r>
              <a:rPr sz="449" spc="-35" dirty="0">
                <a:solidFill>
                  <a:srgbClr val="505050"/>
                </a:solidFill>
                <a:latin typeface="Times New Roman"/>
                <a:cs typeface="Times New Roman"/>
              </a:rPr>
              <a:t> </a:t>
            </a:r>
            <a:r>
              <a:rPr sz="449" spc="19" dirty="0">
                <a:solidFill>
                  <a:srgbClr val="505050"/>
                </a:solidFill>
                <a:latin typeface="Times New Roman"/>
                <a:cs typeface="Times New Roman"/>
              </a:rPr>
              <a:t>and</a:t>
            </a:r>
            <a:r>
              <a:rPr sz="449" spc="32" dirty="0">
                <a:solidFill>
                  <a:srgbClr val="505050"/>
                </a:solidFill>
                <a:latin typeface="Times New Roman"/>
                <a:cs typeface="Times New Roman"/>
              </a:rPr>
              <a:t> </a:t>
            </a:r>
            <a:r>
              <a:rPr sz="449" spc="19" dirty="0">
                <a:solidFill>
                  <a:srgbClr val="505050"/>
                </a:solidFill>
                <a:latin typeface="Times New Roman"/>
                <a:cs typeface="Times New Roman"/>
              </a:rPr>
              <a:t>awareness</a:t>
            </a:r>
            <a:r>
              <a:rPr sz="449" spc="19" dirty="0">
                <a:solidFill>
                  <a:srgbClr val="313131"/>
                </a:solidFill>
                <a:latin typeface="Times New Roman"/>
                <a:cs typeface="Times New Roman"/>
              </a:rPr>
              <a:t>of</a:t>
            </a:r>
            <a:r>
              <a:rPr sz="449" spc="-29" dirty="0">
                <a:solidFill>
                  <a:srgbClr val="313131"/>
                </a:solidFill>
                <a:latin typeface="Times New Roman"/>
                <a:cs typeface="Times New Roman"/>
              </a:rPr>
              <a:t> </a:t>
            </a:r>
            <a:r>
              <a:rPr sz="449" spc="13" dirty="0">
                <a:solidFill>
                  <a:srgbClr val="505050"/>
                </a:solidFill>
                <a:latin typeface="Times New Roman"/>
                <a:cs typeface="Times New Roman"/>
              </a:rPr>
              <a:t>value</a:t>
            </a:r>
            <a:r>
              <a:rPr sz="449" spc="-42" dirty="0">
                <a:solidFill>
                  <a:srgbClr val="505050"/>
                </a:solidFill>
                <a:latin typeface="Times New Roman"/>
                <a:cs typeface="Times New Roman"/>
              </a:rPr>
              <a:t> </a:t>
            </a:r>
            <a:r>
              <a:rPr sz="449" spc="-6" dirty="0">
                <a:solidFill>
                  <a:srgbClr val="313131"/>
                </a:solidFill>
                <a:latin typeface="Times New Roman"/>
                <a:cs typeface="Times New Roman"/>
              </a:rPr>
              <a:t>implications.</a:t>
            </a:r>
            <a:endParaRPr sz="449">
              <a:latin typeface="Times New Roman"/>
              <a:cs typeface="Times New Roman"/>
            </a:endParaRPr>
          </a:p>
          <a:p>
            <a:pPr marL="73708" marR="49274" indent="-65971">
              <a:lnSpc>
                <a:spcPct val="115900"/>
              </a:lnSpc>
              <a:buAutoNum type="arabicPeriod" startAt="2"/>
              <a:tabLst>
                <a:tab pos="73708" algn="l"/>
                <a:tab pos="75337" algn="l"/>
              </a:tabLst>
            </a:pPr>
            <a:r>
              <a:rPr sz="449" dirty="0">
                <a:solidFill>
                  <a:srgbClr val="313131"/>
                </a:solidFill>
                <a:latin typeface="Times New Roman"/>
                <a:cs typeface="Times New Roman"/>
              </a:rPr>
              <a:t>	</a:t>
            </a:r>
            <a:r>
              <a:rPr sz="449" dirty="0">
                <a:solidFill>
                  <a:srgbClr val="414141"/>
                </a:solidFill>
                <a:latin typeface="Times New Roman"/>
                <a:cs typeface="Times New Roman"/>
              </a:rPr>
              <a:t>A</a:t>
            </a:r>
            <a:r>
              <a:rPr sz="449" dirty="0">
                <a:solidFill>
                  <a:srgbClr val="505050"/>
                </a:solidFill>
                <a:latin typeface="Times New Roman"/>
                <a:cs typeface="Times New Roman"/>
              </a:rPr>
              <a:t>graduate</a:t>
            </a:r>
            <a:r>
              <a:rPr sz="449" spc="-6" dirty="0">
                <a:solidFill>
                  <a:srgbClr val="505050"/>
                </a:solidFill>
                <a:latin typeface="Times New Roman"/>
                <a:cs typeface="Times New Roman"/>
              </a:rPr>
              <a:t> </a:t>
            </a:r>
            <a:r>
              <a:rPr sz="449" dirty="0">
                <a:solidFill>
                  <a:srgbClr val="505050"/>
                </a:solidFill>
                <a:latin typeface="Times New Roman"/>
                <a:cs typeface="Times New Roman"/>
              </a:rPr>
              <a:t>of</a:t>
            </a:r>
            <a:r>
              <a:rPr sz="449" spc="-16" dirty="0">
                <a:solidFill>
                  <a:srgbClr val="505050"/>
                </a:solidFill>
                <a:latin typeface="Times New Roman"/>
                <a:cs typeface="Times New Roman"/>
              </a:rPr>
              <a:t> </a:t>
            </a:r>
            <a:r>
              <a:rPr sz="449" dirty="0">
                <a:solidFill>
                  <a:srgbClr val="313131"/>
                </a:solidFill>
                <a:latin typeface="Times New Roman"/>
                <a:cs typeface="Times New Roman"/>
              </a:rPr>
              <a:t>the</a:t>
            </a:r>
            <a:r>
              <a:rPr sz="449" spc="154" dirty="0">
                <a:solidFill>
                  <a:srgbClr val="313131"/>
                </a:solidFill>
                <a:latin typeface="Times New Roman"/>
                <a:cs typeface="Times New Roman"/>
              </a:rPr>
              <a:t> </a:t>
            </a:r>
            <a:r>
              <a:rPr sz="449" dirty="0">
                <a:solidFill>
                  <a:srgbClr val="414141"/>
                </a:solidFill>
                <a:latin typeface="Times New Roman"/>
                <a:cs typeface="Times New Roman"/>
              </a:rPr>
              <a:t>unique</a:t>
            </a:r>
            <a:r>
              <a:rPr sz="449" spc="71" dirty="0">
                <a:solidFill>
                  <a:srgbClr val="414141"/>
                </a:solidFill>
                <a:latin typeface="Times New Roman"/>
                <a:cs typeface="Times New Roman"/>
              </a:rPr>
              <a:t> </a:t>
            </a:r>
            <a:r>
              <a:rPr sz="449" dirty="0">
                <a:solidFill>
                  <a:srgbClr val="414141"/>
                </a:solidFill>
                <a:latin typeface="Times New Roman"/>
                <a:cs typeface="Times New Roman"/>
              </a:rPr>
              <a:t>programs</a:t>
            </a:r>
            <a:r>
              <a:rPr sz="449" spc="10" dirty="0">
                <a:solidFill>
                  <a:srgbClr val="414141"/>
                </a:solidFill>
                <a:latin typeface="Times New Roman"/>
                <a:cs typeface="Times New Roman"/>
              </a:rPr>
              <a:t> </a:t>
            </a:r>
            <a:r>
              <a:rPr sz="449" spc="32" dirty="0">
                <a:solidFill>
                  <a:srgbClr val="313131"/>
                </a:solidFill>
                <a:latin typeface="Times New Roman"/>
                <a:cs typeface="Times New Roman"/>
              </a:rPr>
              <a:t>must</a:t>
            </a:r>
            <a:r>
              <a:rPr sz="449" spc="48" dirty="0">
                <a:solidFill>
                  <a:srgbClr val="313131"/>
                </a:solidFill>
                <a:latin typeface="Times New Roman"/>
                <a:cs typeface="Times New Roman"/>
              </a:rPr>
              <a:t> </a:t>
            </a:r>
            <a:r>
              <a:rPr sz="449" spc="32" dirty="0">
                <a:solidFill>
                  <a:srgbClr val="505050"/>
                </a:solidFill>
                <a:latin typeface="Times New Roman"/>
                <a:cs typeface="Times New Roman"/>
              </a:rPr>
              <a:t>be</a:t>
            </a:r>
            <a:r>
              <a:rPr sz="449" spc="-13" dirty="0">
                <a:solidFill>
                  <a:srgbClr val="505050"/>
                </a:solidFill>
                <a:latin typeface="Times New Roman"/>
                <a:cs typeface="Times New Roman"/>
              </a:rPr>
              <a:t> </a:t>
            </a:r>
            <a:r>
              <a:rPr sz="449" spc="32" dirty="0">
                <a:solidFill>
                  <a:srgbClr val="414141"/>
                </a:solidFill>
                <a:latin typeface="Times New Roman"/>
                <a:cs typeface="Times New Roman"/>
              </a:rPr>
              <a:t>a</a:t>
            </a:r>
            <a:r>
              <a:rPr sz="449" spc="138" dirty="0">
                <a:solidFill>
                  <a:srgbClr val="414141"/>
                </a:solidFill>
                <a:latin typeface="Times New Roman"/>
                <a:cs typeface="Times New Roman"/>
              </a:rPr>
              <a:t> </a:t>
            </a:r>
            <a:r>
              <a:rPr sz="449" dirty="0">
                <a:solidFill>
                  <a:srgbClr val="313131"/>
                </a:solidFill>
                <a:latin typeface="Times New Roman"/>
                <a:cs typeface="Times New Roman"/>
              </a:rPr>
              <a:t>person</a:t>
            </a:r>
            <a:r>
              <a:rPr sz="449" spc="32" dirty="0">
                <a:solidFill>
                  <a:srgbClr val="313131"/>
                </a:solidFill>
                <a:latin typeface="Times New Roman"/>
                <a:cs typeface="Times New Roman"/>
              </a:rPr>
              <a:t> </a:t>
            </a:r>
            <a:r>
              <a:rPr sz="449" dirty="0">
                <a:solidFill>
                  <a:srgbClr val="414141"/>
                </a:solidFill>
                <a:latin typeface="Times New Roman"/>
                <a:cs typeface="Times New Roman"/>
              </a:rPr>
              <a:t>with</a:t>
            </a:r>
            <a:r>
              <a:rPr sz="449" spc="32" dirty="0">
                <a:solidFill>
                  <a:srgbClr val="414141"/>
                </a:solidFill>
                <a:latin typeface="Times New Roman"/>
                <a:cs typeface="Times New Roman"/>
              </a:rPr>
              <a:t> </a:t>
            </a:r>
            <a:r>
              <a:rPr sz="449" spc="-32" dirty="0">
                <a:solidFill>
                  <a:srgbClr val="414141"/>
                </a:solidFill>
                <a:latin typeface="Times New Roman"/>
                <a:cs typeface="Times New Roman"/>
              </a:rPr>
              <a:t>a</a:t>
            </a:r>
            <a:r>
              <a:rPr sz="449" spc="321" dirty="0">
                <a:solidFill>
                  <a:srgbClr val="414141"/>
                </a:solidFill>
                <a:latin typeface="Times New Roman"/>
                <a:cs typeface="Times New Roman"/>
              </a:rPr>
              <a:t> </a:t>
            </a:r>
            <a:r>
              <a:rPr sz="449" dirty="0">
                <a:solidFill>
                  <a:srgbClr val="505050"/>
                </a:solidFill>
                <a:latin typeface="Times New Roman"/>
                <a:cs typeface="Times New Roman"/>
              </a:rPr>
              <a:t>soc</a:t>
            </a:r>
            <a:r>
              <a:rPr sz="449" dirty="0">
                <a:solidFill>
                  <a:srgbClr val="313131"/>
                </a:solidFill>
                <a:latin typeface="Times New Roman"/>
                <a:cs typeface="Times New Roman"/>
              </a:rPr>
              <a:t>i</a:t>
            </a:r>
            <a:r>
              <a:rPr sz="449" dirty="0">
                <a:solidFill>
                  <a:srgbClr val="505050"/>
                </a:solidFill>
                <a:latin typeface="Times New Roman"/>
                <a:cs typeface="Times New Roman"/>
              </a:rPr>
              <a:t>a</a:t>
            </a:r>
            <a:r>
              <a:rPr sz="449" dirty="0">
                <a:solidFill>
                  <a:srgbClr val="232323"/>
                </a:solidFill>
                <a:latin typeface="Times New Roman"/>
                <a:cs typeface="Times New Roman"/>
              </a:rPr>
              <a:t>l</a:t>
            </a:r>
            <a:r>
              <a:rPr sz="449" spc="38" dirty="0">
                <a:solidFill>
                  <a:srgbClr val="232323"/>
                </a:solidFill>
                <a:latin typeface="Times New Roman"/>
                <a:cs typeface="Times New Roman"/>
              </a:rPr>
              <a:t> </a:t>
            </a:r>
            <a:r>
              <a:rPr sz="449" dirty="0">
                <a:solidFill>
                  <a:srgbClr val="505050"/>
                </a:solidFill>
                <a:latin typeface="Times New Roman"/>
                <a:cs typeface="Times New Roman"/>
              </a:rPr>
              <a:t>commitment</a:t>
            </a:r>
            <a:r>
              <a:rPr sz="449" spc="42" dirty="0">
                <a:solidFill>
                  <a:srgbClr val="505050"/>
                </a:solidFill>
                <a:latin typeface="Times New Roman"/>
                <a:cs typeface="Times New Roman"/>
              </a:rPr>
              <a:t> </a:t>
            </a:r>
            <a:r>
              <a:rPr sz="449" dirty="0">
                <a:solidFill>
                  <a:srgbClr val="505050"/>
                </a:solidFill>
                <a:latin typeface="Times New Roman"/>
                <a:cs typeface="Times New Roman"/>
              </a:rPr>
              <a:t>and</a:t>
            </a:r>
            <a:r>
              <a:rPr sz="449" spc="109" dirty="0">
                <a:solidFill>
                  <a:srgbClr val="505050"/>
                </a:solidFill>
                <a:latin typeface="Times New Roman"/>
                <a:cs typeface="Times New Roman"/>
              </a:rPr>
              <a:t> </a:t>
            </a:r>
            <a:r>
              <a:rPr sz="449" dirty="0">
                <a:solidFill>
                  <a:srgbClr val="505050"/>
                </a:solidFill>
                <a:latin typeface="Times New Roman"/>
                <a:cs typeface="Times New Roman"/>
              </a:rPr>
              <a:t>a</a:t>
            </a:r>
            <a:r>
              <a:rPr sz="449" spc="131" dirty="0">
                <a:solidFill>
                  <a:srgbClr val="505050"/>
                </a:solidFill>
                <a:latin typeface="Times New Roman"/>
                <a:cs typeface="Times New Roman"/>
              </a:rPr>
              <a:t> </a:t>
            </a:r>
            <a:r>
              <a:rPr sz="449" dirty="0">
                <a:solidFill>
                  <a:srgbClr val="414141"/>
                </a:solidFill>
                <a:latin typeface="Times New Roman"/>
                <a:cs typeface="Times New Roman"/>
              </a:rPr>
              <a:t>high</a:t>
            </a:r>
            <a:r>
              <a:rPr sz="449" spc="-22" dirty="0">
                <a:solidFill>
                  <a:srgbClr val="414141"/>
                </a:solidFill>
                <a:latin typeface="Times New Roman"/>
                <a:cs typeface="Times New Roman"/>
              </a:rPr>
              <a:t> </a:t>
            </a:r>
            <a:r>
              <a:rPr sz="449" dirty="0">
                <a:solidFill>
                  <a:srgbClr val="505050"/>
                </a:solidFill>
                <a:latin typeface="Times New Roman"/>
                <a:cs typeface="Times New Roman"/>
              </a:rPr>
              <a:t>level</a:t>
            </a:r>
            <a:r>
              <a:rPr sz="449" spc="61" dirty="0">
                <a:solidFill>
                  <a:srgbClr val="505050"/>
                </a:solidFill>
                <a:latin typeface="Times New Roman"/>
                <a:cs typeface="Times New Roman"/>
              </a:rPr>
              <a:t> </a:t>
            </a:r>
            <a:r>
              <a:rPr sz="449" dirty="0">
                <a:solidFill>
                  <a:srgbClr val="505050"/>
                </a:solidFill>
                <a:latin typeface="Times New Roman"/>
                <a:cs typeface="Times New Roman"/>
              </a:rPr>
              <a:t>of</a:t>
            </a:r>
            <a:r>
              <a:rPr sz="449" spc="42" dirty="0">
                <a:solidFill>
                  <a:srgbClr val="505050"/>
                </a:solidFill>
                <a:latin typeface="Times New Roman"/>
                <a:cs typeface="Times New Roman"/>
              </a:rPr>
              <a:t> </a:t>
            </a:r>
            <a:r>
              <a:rPr sz="449" dirty="0">
                <a:solidFill>
                  <a:srgbClr val="414141"/>
                </a:solidFill>
                <a:latin typeface="Times New Roman"/>
                <a:cs typeface="Times New Roman"/>
              </a:rPr>
              <a:t>moralityand</a:t>
            </a:r>
            <a:r>
              <a:rPr sz="449" spc="205" dirty="0">
                <a:solidFill>
                  <a:srgbClr val="414141"/>
                </a:solidFill>
                <a:latin typeface="Times New Roman"/>
                <a:cs typeface="Times New Roman"/>
              </a:rPr>
              <a:t> </a:t>
            </a:r>
            <a:r>
              <a:rPr sz="449" spc="-6" dirty="0">
                <a:solidFill>
                  <a:srgbClr val="414141"/>
                </a:solidFill>
                <a:latin typeface="Times New Roman"/>
                <a:cs typeface="Times New Roman"/>
              </a:rPr>
              <a:t>hwnanity.</a:t>
            </a:r>
            <a:endParaRPr sz="449">
              <a:latin typeface="Times New Roman"/>
              <a:cs typeface="Times New Roman"/>
            </a:endParaRPr>
          </a:p>
        </p:txBody>
      </p:sp>
      <p:sp>
        <p:nvSpPr>
          <p:cNvPr id="57" name="object 57"/>
          <p:cNvSpPr txBox="1"/>
          <p:nvPr/>
        </p:nvSpPr>
        <p:spPr>
          <a:xfrm>
            <a:off x="6424728" y="5993994"/>
            <a:ext cx="64752" cy="101968"/>
          </a:xfrm>
          <a:prstGeom prst="rect">
            <a:avLst/>
          </a:prstGeom>
        </p:spPr>
        <p:txBody>
          <a:bodyPr vert="horz" wrap="square" lIns="0" tIns="8145" rIns="0" bIns="0" rtlCol="0">
            <a:spAutoFit/>
          </a:bodyPr>
          <a:lstStyle/>
          <a:p>
            <a:pPr marL="8145">
              <a:spcBef>
                <a:spcPts val="64"/>
              </a:spcBef>
            </a:pPr>
            <a:r>
              <a:rPr sz="609" spc="6" dirty="0">
                <a:solidFill>
                  <a:srgbClr val="414141"/>
                </a:solidFill>
              </a:rPr>
              <a:t>9</a:t>
            </a:r>
            <a:endParaRPr sz="609"/>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092892" y="1659194"/>
            <a:ext cx="338014" cy="328964"/>
          </a:xfrm>
          <a:prstGeom prst="rect">
            <a:avLst/>
          </a:prstGeom>
        </p:spPr>
      </p:pic>
      <p:pic>
        <p:nvPicPr>
          <p:cNvPr id="4" name="object 4"/>
          <p:cNvPicPr/>
          <p:nvPr/>
        </p:nvPicPr>
        <p:blipFill>
          <a:blip r:embed="rId3" cstate="print"/>
          <a:stretch>
            <a:fillRect/>
          </a:stretch>
        </p:blipFill>
        <p:spPr>
          <a:xfrm>
            <a:off x="5248673" y="3585984"/>
            <a:ext cx="676028" cy="411205"/>
          </a:xfrm>
          <a:prstGeom prst="rect">
            <a:avLst/>
          </a:prstGeom>
        </p:spPr>
      </p:pic>
      <p:sp>
        <p:nvSpPr>
          <p:cNvPr id="7" name="object 7"/>
          <p:cNvSpPr/>
          <p:nvPr/>
        </p:nvSpPr>
        <p:spPr>
          <a:xfrm>
            <a:off x="4672578" y="2722454"/>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81396" y="866157"/>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3760"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6096" y="2725391"/>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97854" y="87790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80218"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78457" y="8808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9766" y="1051199"/>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79766" y="1250927"/>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16" name="object 16"/>
          <p:cNvSpPr/>
          <p:nvPr/>
        </p:nvSpPr>
        <p:spPr>
          <a:xfrm>
            <a:off x="2670947" y="1453593"/>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7" y="1647446"/>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70947" y="1838363"/>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70947" y="202928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72578" y="222900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70947" y="221725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66699" y="273126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2913370"/>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107224"/>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304015"/>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49199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29" y="368584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30" y="3882639"/>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0821"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30" y="407943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63760" y="4590499"/>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56251" y="4775541"/>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6251" y="497820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517793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535416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539208"/>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3312" y="5730124"/>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4657882" y="595041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653312" y="594160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1" name="object 41"/>
          <p:cNvSpPr txBox="1"/>
          <p:nvPr/>
        </p:nvSpPr>
        <p:spPr>
          <a:xfrm>
            <a:off x="4914663" y="934705"/>
            <a:ext cx="244754" cy="146404"/>
          </a:xfrm>
          <a:prstGeom prst="rect">
            <a:avLst/>
          </a:prstGeom>
        </p:spPr>
        <p:txBody>
          <a:bodyPr vert="horz" wrap="square" lIns="0" tIns="8145" rIns="0" bIns="0" rtlCol="0">
            <a:spAutoFit/>
          </a:bodyPr>
          <a:lstStyle/>
          <a:p>
            <a:pPr marL="8145">
              <a:spcBef>
                <a:spcPts val="64"/>
              </a:spcBef>
            </a:pPr>
            <a:r>
              <a:rPr sz="898" b="1" spc="-192" dirty="0">
                <a:solidFill>
                  <a:srgbClr val="386E95"/>
                </a:solidFill>
              </a:rPr>
              <a:t>GATE</a:t>
            </a:r>
            <a:endParaRPr sz="898"/>
          </a:p>
        </p:txBody>
      </p:sp>
      <p:sp>
        <p:nvSpPr>
          <p:cNvPr id="42" name="object 42"/>
          <p:cNvSpPr txBox="1"/>
          <p:nvPr/>
        </p:nvSpPr>
        <p:spPr>
          <a:xfrm>
            <a:off x="4906759" y="825377"/>
            <a:ext cx="192219" cy="403359"/>
          </a:xfrm>
          <a:prstGeom prst="rect">
            <a:avLst/>
          </a:prstGeom>
        </p:spPr>
        <p:txBody>
          <a:bodyPr vert="horz" wrap="square" lIns="0" tIns="8552" rIns="0" bIns="0" rtlCol="0">
            <a:spAutoFit/>
          </a:bodyPr>
          <a:lstStyle/>
          <a:p>
            <a:pPr marL="8145">
              <a:spcBef>
                <a:spcPts val="67"/>
              </a:spcBef>
            </a:pPr>
            <a:r>
              <a:rPr sz="2565" spc="-250" dirty="0">
                <a:solidFill>
                  <a:srgbClr val="7293A7"/>
                </a:solidFill>
                <a:latin typeface="Times New Roman"/>
                <a:cs typeface="Times New Roman"/>
              </a:rPr>
              <a:t>-</a:t>
            </a:r>
            <a:r>
              <a:rPr sz="2565" spc="-840" dirty="0">
                <a:solidFill>
                  <a:srgbClr val="7293A7"/>
                </a:solidFill>
                <a:latin typeface="Times New Roman"/>
                <a:cs typeface="Times New Roman"/>
              </a:rPr>
              <a:t>­</a:t>
            </a:r>
            <a:endParaRPr sz="2565">
              <a:latin typeface="Times New Roman"/>
              <a:cs typeface="Times New Roman"/>
            </a:endParaRPr>
          </a:p>
        </p:txBody>
      </p:sp>
      <p:sp>
        <p:nvSpPr>
          <p:cNvPr id="43" name="object 43"/>
          <p:cNvSpPr txBox="1"/>
          <p:nvPr/>
        </p:nvSpPr>
        <p:spPr>
          <a:xfrm>
            <a:off x="4917766" y="1095597"/>
            <a:ext cx="374258" cy="47787"/>
          </a:xfrm>
          <a:prstGeom prst="rect">
            <a:avLst/>
          </a:prstGeom>
        </p:spPr>
        <p:txBody>
          <a:bodyPr vert="horz" wrap="square" lIns="0" tIns="8145" rIns="0" bIns="0" rtlCol="0">
            <a:spAutoFit/>
          </a:bodyPr>
          <a:lstStyle/>
          <a:p>
            <a:pPr marL="8145">
              <a:spcBef>
                <a:spcPts val="64"/>
              </a:spcBef>
            </a:pPr>
            <a:r>
              <a:rPr sz="257" b="1" spc="-16" dirty="0">
                <a:solidFill>
                  <a:srgbClr val="7293A7"/>
                </a:solidFill>
              </a:rPr>
              <a:t>PIOGMIMTI)S\WOtfGf'l'fD</a:t>
            </a:r>
            <a:endParaRPr sz="257"/>
          </a:p>
        </p:txBody>
      </p:sp>
      <p:sp>
        <p:nvSpPr>
          <p:cNvPr id="44" name="object 44"/>
          <p:cNvSpPr txBox="1"/>
          <p:nvPr/>
        </p:nvSpPr>
        <p:spPr>
          <a:xfrm>
            <a:off x="4917766" y="1124968"/>
            <a:ext cx="307062" cy="47787"/>
          </a:xfrm>
          <a:prstGeom prst="rect">
            <a:avLst/>
          </a:prstGeom>
        </p:spPr>
        <p:txBody>
          <a:bodyPr vert="horz" wrap="square" lIns="0" tIns="8145" rIns="0" bIns="0" rtlCol="0">
            <a:spAutoFit/>
          </a:bodyPr>
          <a:lstStyle/>
          <a:p>
            <a:pPr marL="8145">
              <a:spcBef>
                <a:spcPts val="64"/>
              </a:spcBef>
            </a:pPr>
            <a:r>
              <a:rPr sz="257" b="1" spc="-6" dirty="0">
                <a:solidFill>
                  <a:srgbClr val="7293A7"/>
                </a:solidFill>
              </a:rPr>
              <a:t>NtPTII.Ofllot!UlUm</a:t>
            </a:r>
            <a:endParaRPr sz="257"/>
          </a:p>
        </p:txBody>
      </p:sp>
      <p:sp>
        <p:nvSpPr>
          <p:cNvPr id="45" name="object 45"/>
          <p:cNvSpPr txBox="1"/>
          <p:nvPr/>
        </p:nvSpPr>
        <p:spPr>
          <a:xfrm>
            <a:off x="5790717" y="993612"/>
            <a:ext cx="605166" cy="145489"/>
          </a:xfrm>
          <a:prstGeom prst="rect">
            <a:avLst/>
          </a:prstGeom>
        </p:spPr>
        <p:txBody>
          <a:bodyPr vert="horz" wrap="square" lIns="0" tIns="0" rIns="0" bIns="0" rtlCol="0">
            <a:spAutoFit/>
          </a:bodyPr>
          <a:lstStyle/>
          <a:p>
            <a:pPr marL="8145">
              <a:lnSpc>
                <a:spcPts val="834"/>
              </a:lnSpc>
            </a:pPr>
            <a:r>
              <a:rPr sz="2854" spc="-96" dirty="0">
                <a:solidFill>
                  <a:srgbClr val="1670BC"/>
                </a:solidFill>
              </a:rPr>
              <a:t>■</a:t>
            </a:r>
            <a:r>
              <a:rPr sz="481" spc="-6" dirty="0">
                <a:solidFill>
                  <a:srgbClr val="486B7B"/>
                </a:solidFill>
              </a:rPr>
              <a:t>Funde</a:t>
            </a:r>
            <a:r>
              <a:rPr sz="481" spc="58" dirty="0">
                <a:solidFill>
                  <a:srgbClr val="486B7B"/>
                </a:solidFill>
              </a:rPr>
              <a:t>d</a:t>
            </a:r>
            <a:r>
              <a:rPr sz="481" dirty="0">
                <a:solidFill>
                  <a:srgbClr val="486B7B"/>
                </a:solidFill>
              </a:rPr>
              <a:t>by</a:t>
            </a:r>
            <a:endParaRPr sz="481"/>
          </a:p>
          <a:p>
            <a:pPr marL="226825">
              <a:lnSpc>
                <a:spcPts val="294"/>
              </a:lnSpc>
            </a:pPr>
            <a:r>
              <a:rPr sz="481" spc="-80" dirty="0">
                <a:solidFill>
                  <a:srgbClr val="486B7B"/>
                </a:solidFill>
              </a:rPr>
              <a:t>theEuropean</a:t>
            </a:r>
            <a:r>
              <a:rPr sz="481" spc="-6" dirty="0">
                <a:solidFill>
                  <a:srgbClr val="486B7B"/>
                </a:solidFill>
              </a:rPr>
              <a:t> </a:t>
            </a:r>
            <a:r>
              <a:rPr sz="481" spc="-61" dirty="0">
                <a:solidFill>
                  <a:srgbClr val="486B7B"/>
                </a:solidFill>
              </a:rPr>
              <a:t>Union</a:t>
            </a:r>
            <a:endParaRPr sz="481"/>
          </a:p>
        </p:txBody>
      </p:sp>
      <p:sp>
        <p:nvSpPr>
          <p:cNvPr id="46" name="object 46"/>
          <p:cNvSpPr txBox="1"/>
          <p:nvPr/>
        </p:nvSpPr>
        <p:spPr>
          <a:xfrm>
            <a:off x="5115315" y="1197419"/>
            <a:ext cx="956210" cy="270861"/>
          </a:xfrm>
          <a:prstGeom prst="rect">
            <a:avLst/>
          </a:prstGeom>
        </p:spPr>
        <p:txBody>
          <a:bodyPr vert="horz" wrap="square" lIns="0" tIns="8145" rIns="0" bIns="0" rtlCol="0">
            <a:spAutoFit/>
          </a:bodyPr>
          <a:lstStyle/>
          <a:p>
            <a:pPr marL="8145">
              <a:lnSpc>
                <a:spcPts val="1199"/>
              </a:lnSpc>
              <a:spcBef>
                <a:spcPts val="64"/>
              </a:spcBef>
            </a:pPr>
            <a:r>
              <a:rPr sz="1026" b="1" dirty="0">
                <a:solidFill>
                  <a:srgbClr val="262626"/>
                </a:solidFill>
                <a:latin typeface="Times New Roman"/>
                <a:cs typeface="Times New Roman"/>
              </a:rPr>
              <a:t>The</a:t>
            </a:r>
            <a:r>
              <a:rPr sz="1026" b="1" spc="-19" dirty="0">
                <a:solidFill>
                  <a:srgbClr val="262626"/>
                </a:solidFill>
                <a:latin typeface="Times New Roman"/>
                <a:cs typeface="Times New Roman"/>
              </a:rPr>
              <a:t> </a:t>
            </a:r>
            <a:r>
              <a:rPr sz="1026" b="1" dirty="0">
                <a:solidFill>
                  <a:srgbClr val="262626"/>
                </a:solidFill>
                <a:latin typeface="Times New Roman"/>
                <a:cs typeface="Times New Roman"/>
              </a:rPr>
              <a:t>gifted</a:t>
            </a:r>
            <a:r>
              <a:rPr sz="1026" b="1" spc="-16" dirty="0">
                <a:solidFill>
                  <a:srgbClr val="262626"/>
                </a:solidFill>
                <a:latin typeface="Times New Roman"/>
                <a:cs typeface="Times New Roman"/>
              </a:rPr>
              <a:t> </a:t>
            </a:r>
            <a:r>
              <a:rPr sz="1026" b="1" spc="-6" dirty="0">
                <a:solidFill>
                  <a:srgbClr val="262626"/>
                </a:solidFill>
                <a:latin typeface="Times New Roman"/>
                <a:cs typeface="Times New Roman"/>
              </a:rPr>
              <a:t>arena</a:t>
            </a:r>
            <a:endParaRPr sz="1026">
              <a:latin typeface="Times New Roman"/>
              <a:cs typeface="Times New Roman"/>
            </a:endParaRPr>
          </a:p>
          <a:p>
            <a:pPr marL="37464">
              <a:lnSpc>
                <a:spcPts val="853"/>
              </a:lnSpc>
            </a:pPr>
            <a:r>
              <a:rPr sz="737" dirty="0">
                <a:solidFill>
                  <a:srgbClr val="363636"/>
                </a:solidFill>
                <a:latin typeface="Times New Roman"/>
                <a:cs typeface="Times New Roman"/>
              </a:rPr>
              <a:t>Definitions</a:t>
            </a:r>
            <a:r>
              <a:rPr sz="737" spc="67" dirty="0">
                <a:solidFill>
                  <a:srgbClr val="363636"/>
                </a:solidFill>
                <a:latin typeface="Times New Roman"/>
                <a:cs typeface="Times New Roman"/>
              </a:rPr>
              <a:t> </a:t>
            </a:r>
            <a:r>
              <a:rPr sz="737" dirty="0">
                <a:solidFill>
                  <a:srgbClr val="262626"/>
                </a:solidFill>
                <a:latin typeface="Times New Roman"/>
                <a:cs typeface="Times New Roman"/>
              </a:rPr>
              <a:t>of</a:t>
            </a:r>
            <a:r>
              <a:rPr sz="737" spc="26" dirty="0">
                <a:solidFill>
                  <a:srgbClr val="262626"/>
                </a:solidFill>
                <a:latin typeface="Times New Roman"/>
                <a:cs typeface="Times New Roman"/>
              </a:rPr>
              <a:t> </a:t>
            </a:r>
            <a:r>
              <a:rPr sz="737" spc="-6" dirty="0">
                <a:solidFill>
                  <a:srgbClr val="363636"/>
                </a:solidFill>
                <a:latin typeface="Times New Roman"/>
                <a:cs typeface="Times New Roman"/>
              </a:rPr>
              <a:t>giftness</a:t>
            </a:r>
            <a:endParaRPr sz="737">
              <a:latin typeface="Times New Roman"/>
              <a:cs typeface="Times New Roman"/>
            </a:endParaRPr>
          </a:p>
        </p:txBody>
      </p:sp>
      <p:sp>
        <p:nvSpPr>
          <p:cNvPr id="47" name="object 47"/>
          <p:cNvSpPr txBox="1"/>
          <p:nvPr/>
        </p:nvSpPr>
        <p:spPr>
          <a:xfrm>
            <a:off x="5425962" y="1703266"/>
            <a:ext cx="647926" cy="265181"/>
          </a:xfrm>
          <a:prstGeom prst="rect">
            <a:avLst/>
          </a:prstGeom>
        </p:spPr>
        <p:txBody>
          <a:bodyPr vert="horz" wrap="square" lIns="0" tIns="8552" rIns="0" bIns="0" rtlCol="0">
            <a:spAutoFit/>
          </a:bodyPr>
          <a:lstStyle/>
          <a:p>
            <a:pPr marL="8145">
              <a:spcBef>
                <a:spcPts val="67"/>
              </a:spcBef>
            </a:pPr>
            <a:r>
              <a:rPr sz="1667" b="1" spc="-6" dirty="0">
                <a:solidFill>
                  <a:srgbClr val="2A9A70"/>
                </a:solidFill>
              </a:rPr>
              <a:t>IFTED</a:t>
            </a:r>
            <a:endParaRPr sz="1667"/>
          </a:p>
        </p:txBody>
      </p:sp>
      <p:sp>
        <p:nvSpPr>
          <p:cNvPr id="48" name="object 48"/>
          <p:cNvSpPr txBox="1"/>
          <p:nvPr/>
        </p:nvSpPr>
        <p:spPr>
          <a:xfrm>
            <a:off x="6397466" y="2255620"/>
            <a:ext cx="104662" cy="111779"/>
          </a:xfrm>
          <a:prstGeom prst="rect">
            <a:avLst/>
          </a:prstGeom>
        </p:spPr>
        <p:txBody>
          <a:bodyPr vert="horz" wrap="square" lIns="0" tIns="8145" rIns="0" bIns="0" rtlCol="0">
            <a:spAutoFit/>
          </a:bodyPr>
          <a:lstStyle/>
          <a:p>
            <a:pPr marL="8145">
              <a:spcBef>
                <a:spcPts val="64"/>
              </a:spcBef>
            </a:pPr>
            <a:r>
              <a:rPr sz="673" spc="-16" dirty="0">
                <a:solidFill>
                  <a:srgbClr val="363636"/>
                </a:solidFill>
                <a:latin typeface="Times New Roman"/>
                <a:cs typeface="Times New Roman"/>
              </a:rPr>
              <a:t>10</a:t>
            </a:r>
            <a:endParaRPr sz="673">
              <a:latin typeface="Times New Roman"/>
              <a:cs typeface="Times New Roman"/>
            </a:endParaRPr>
          </a:p>
        </p:txBody>
      </p:sp>
      <p:sp>
        <p:nvSpPr>
          <p:cNvPr id="49" name="object 49"/>
          <p:cNvSpPr txBox="1"/>
          <p:nvPr/>
        </p:nvSpPr>
        <p:spPr>
          <a:xfrm>
            <a:off x="4760686" y="2791001"/>
            <a:ext cx="533490" cy="330942"/>
          </a:xfrm>
          <a:prstGeom prst="rect">
            <a:avLst/>
          </a:prstGeom>
        </p:spPr>
        <p:txBody>
          <a:bodyPr vert="horz" wrap="square" lIns="0" tIns="8145" rIns="0" bIns="0" rtlCol="0">
            <a:spAutoFit/>
          </a:bodyPr>
          <a:lstStyle/>
          <a:p>
            <a:pPr marL="150266">
              <a:spcBef>
                <a:spcPts val="64"/>
              </a:spcBef>
            </a:pPr>
            <a:r>
              <a:rPr sz="898" b="1" spc="-192" dirty="0">
                <a:solidFill>
                  <a:srgbClr val="386E95"/>
                </a:solidFill>
              </a:rPr>
              <a:t>GATE</a:t>
            </a:r>
            <a:endParaRPr sz="898"/>
          </a:p>
          <a:p>
            <a:pPr marL="155153">
              <a:lnSpc>
                <a:spcPts val="247"/>
              </a:lnSpc>
              <a:spcBef>
                <a:spcPts val="13"/>
              </a:spcBef>
            </a:pPr>
            <a:r>
              <a:rPr sz="224" spc="-6" dirty="0">
                <a:solidFill>
                  <a:srgbClr val="7293A7"/>
                </a:solidFill>
              </a:rPr>
              <a:t>WoOCIISl..,._</a:t>
            </a:r>
            <a:endParaRPr sz="224"/>
          </a:p>
          <a:p>
            <a:pPr marL="167777">
              <a:lnSpc>
                <a:spcPts val="262"/>
              </a:lnSpc>
            </a:pPr>
            <a:r>
              <a:rPr sz="257" b="1" spc="29" dirty="0">
                <a:solidFill>
                  <a:srgbClr val="7293A7"/>
                </a:solidFill>
              </a:rPr>
              <a:t>TOSl.ffOl:TQfTRI</a:t>
            </a:r>
            <a:endParaRPr sz="257"/>
          </a:p>
          <a:p>
            <a:pPr marL="153524">
              <a:lnSpc>
                <a:spcPts val="247"/>
              </a:lnSpc>
            </a:pPr>
            <a:r>
              <a:rPr sz="224" b="1" spc="-6" dirty="0">
                <a:solidFill>
                  <a:srgbClr val="7293A7"/>
                </a:solidFill>
              </a:rPr>
              <a:t>NCllllWlltDm.atm</a:t>
            </a:r>
            <a:endParaRPr sz="224"/>
          </a:p>
          <a:p>
            <a:pPr marL="8145">
              <a:spcBef>
                <a:spcPts val="199"/>
              </a:spcBef>
            </a:pPr>
            <a:r>
              <a:rPr sz="449" b="1" spc="6" dirty="0">
                <a:solidFill>
                  <a:srgbClr val="262626"/>
                </a:solidFill>
                <a:latin typeface="Times New Roman"/>
                <a:cs typeface="Times New Roman"/>
              </a:rPr>
              <a:t>Definition</a:t>
            </a:r>
            <a:r>
              <a:rPr sz="449" b="1" spc="-22" dirty="0">
                <a:solidFill>
                  <a:srgbClr val="262626"/>
                </a:solidFill>
                <a:latin typeface="Times New Roman"/>
                <a:cs typeface="Times New Roman"/>
              </a:rPr>
              <a:t> </a:t>
            </a:r>
            <a:r>
              <a:rPr sz="449" b="1" spc="6" dirty="0">
                <a:solidFill>
                  <a:srgbClr val="363636"/>
                </a:solidFill>
                <a:latin typeface="Times New Roman"/>
                <a:cs typeface="Times New Roman"/>
              </a:rPr>
              <a:t>of</a:t>
            </a:r>
            <a:r>
              <a:rPr sz="449" b="1" spc="61" dirty="0">
                <a:solidFill>
                  <a:srgbClr val="363636"/>
                </a:solidFill>
                <a:latin typeface="Times New Roman"/>
                <a:cs typeface="Times New Roman"/>
              </a:rPr>
              <a:t> </a:t>
            </a:r>
            <a:r>
              <a:rPr sz="449" b="1" spc="-6" dirty="0">
                <a:solidFill>
                  <a:srgbClr val="363636"/>
                </a:solidFill>
                <a:latin typeface="Times New Roman"/>
                <a:cs typeface="Times New Roman"/>
              </a:rPr>
              <a:t>gifted:</a:t>
            </a:r>
            <a:endParaRPr sz="449">
              <a:latin typeface="Times New Roman"/>
              <a:cs typeface="Times New Roman"/>
            </a:endParaRPr>
          </a:p>
        </p:txBody>
      </p:sp>
      <p:sp>
        <p:nvSpPr>
          <p:cNvPr id="50" name="object 50"/>
          <p:cNvSpPr txBox="1"/>
          <p:nvPr/>
        </p:nvSpPr>
        <p:spPr>
          <a:xfrm>
            <a:off x="5776632" y="2849909"/>
            <a:ext cx="436566" cy="171137"/>
          </a:xfrm>
          <a:prstGeom prst="rect">
            <a:avLst/>
          </a:prstGeom>
        </p:spPr>
        <p:txBody>
          <a:bodyPr vert="horz" wrap="square" lIns="0" tIns="0" rIns="0" bIns="0" rtlCol="0">
            <a:spAutoFit/>
          </a:bodyPr>
          <a:lstStyle/>
          <a:p>
            <a:pPr marL="227639" indent="-226825">
              <a:lnSpc>
                <a:spcPts val="705"/>
              </a:lnSpc>
              <a:buClr>
                <a:srgbClr val="1670BC"/>
              </a:buClr>
              <a:buSzPts val="4450"/>
              <a:buChar char="■"/>
              <a:tabLst>
                <a:tab pos="227639" algn="l"/>
              </a:tabLst>
            </a:pPr>
            <a:r>
              <a:rPr sz="481" spc="-67" dirty="0">
                <a:solidFill>
                  <a:srgbClr val="486B7B"/>
                </a:solidFill>
              </a:rPr>
              <a:t>Fundedby</a:t>
            </a:r>
            <a:endParaRPr sz="481"/>
          </a:p>
        </p:txBody>
      </p:sp>
      <p:sp>
        <p:nvSpPr>
          <p:cNvPr id="51" name="object 51"/>
          <p:cNvSpPr txBox="1"/>
          <p:nvPr/>
        </p:nvSpPr>
        <p:spPr>
          <a:xfrm>
            <a:off x="5997874" y="2914526"/>
            <a:ext cx="389326" cy="82219"/>
          </a:xfrm>
          <a:prstGeom prst="rect">
            <a:avLst/>
          </a:prstGeom>
        </p:spPr>
        <p:txBody>
          <a:bodyPr vert="horz" wrap="square" lIns="0" tIns="8145" rIns="0" bIns="0" rtlCol="0">
            <a:spAutoFit/>
          </a:bodyPr>
          <a:lstStyle/>
          <a:p>
            <a:pPr marL="8145">
              <a:spcBef>
                <a:spcPts val="64"/>
              </a:spcBef>
            </a:pPr>
            <a:r>
              <a:rPr sz="481" spc="-80" dirty="0">
                <a:solidFill>
                  <a:srgbClr val="486B7B"/>
                </a:solidFill>
              </a:rPr>
              <a:t>theEuropean</a:t>
            </a:r>
            <a:r>
              <a:rPr sz="481" spc="-6" dirty="0">
                <a:solidFill>
                  <a:srgbClr val="486B7B"/>
                </a:solidFill>
              </a:rPr>
              <a:t> </a:t>
            </a:r>
            <a:r>
              <a:rPr sz="481" spc="-55" dirty="0">
                <a:solidFill>
                  <a:srgbClr val="486B7B"/>
                </a:solidFill>
              </a:rPr>
              <a:t>Union</a:t>
            </a:r>
            <a:endParaRPr sz="481"/>
          </a:p>
        </p:txBody>
      </p:sp>
      <p:sp>
        <p:nvSpPr>
          <p:cNvPr id="52" name="object 52"/>
          <p:cNvSpPr/>
          <p:nvPr/>
        </p:nvSpPr>
        <p:spPr>
          <a:xfrm>
            <a:off x="4836655" y="3470477"/>
            <a:ext cx="8959" cy="65974"/>
          </a:xfrm>
          <a:custGeom>
            <a:avLst/>
            <a:gdLst/>
            <a:ahLst/>
            <a:cxnLst/>
            <a:rect l="l" t="t" r="r" b="b"/>
            <a:pathLst>
              <a:path w="13970" h="102870">
                <a:moveTo>
                  <a:pt x="13749" y="102755"/>
                </a:moveTo>
                <a:lnTo>
                  <a:pt x="0" y="102755"/>
                </a:lnTo>
                <a:lnTo>
                  <a:pt x="0" y="0"/>
                </a:lnTo>
                <a:lnTo>
                  <a:pt x="13749" y="0"/>
                </a:lnTo>
                <a:lnTo>
                  <a:pt x="13749" y="102755"/>
                </a:lnTo>
                <a:close/>
              </a:path>
            </a:pathLst>
          </a:custGeom>
          <a:solidFill>
            <a:srgbClr val="EFF2F4"/>
          </a:solidFill>
        </p:spPr>
        <p:txBody>
          <a:bodyPr wrap="square" lIns="0" tIns="0" rIns="0" bIns="0" rtlCol="0"/>
          <a:lstStyle/>
          <a:p>
            <a:endParaRPr sz="898"/>
          </a:p>
        </p:txBody>
      </p:sp>
      <p:sp>
        <p:nvSpPr>
          <p:cNvPr id="53" name="object 53"/>
          <p:cNvSpPr/>
          <p:nvPr/>
        </p:nvSpPr>
        <p:spPr>
          <a:xfrm>
            <a:off x="6306037" y="3470477"/>
            <a:ext cx="11810" cy="65974"/>
          </a:xfrm>
          <a:custGeom>
            <a:avLst/>
            <a:gdLst/>
            <a:ahLst/>
            <a:cxnLst/>
            <a:rect l="l" t="t" r="r" b="b"/>
            <a:pathLst>
              <a:path w="18415" h="102870">
                <a:moveTo>
                  <a:pt x="18332" y="102755"/>
                </a:moveTo>
                <a:lnTo>
                  <a:pt x="0" y="102755"/>
                </a:lnTo>
                <a:lnTo>
                  <a:pt x="0" y="0"/>
                </a:lnTo>
                <a:lnTo>
                  <a:pt x="18332" y="0"/>
                </a:lnTo>
                <a:lnTo>
                  <a:pt x="18332" y="102755"/>
                </a:lnTo>
                <a:close/>
              </a:path>
            </a:pathLst>
          </a:custGeom>
          <a:solidFill>
            <a:srgbClr val="EFF2F4"/>
          </a:solidFill>
        </p:spPr>
        <p:txBody>
          <a:bodyPr wrap="square" lIns="0" tIns="0" rIns="0" bIns="0" rtlCol="0"/>
          <a:lstStyle/>
          <a:p>
            <a:endParaRPr sz="898"/>
          </a:p>
        </p:txBody>
      </p:sp>
      <p:sp>
        <p:nvSpPr>
          <p:cNvPr id="54" name="object 54"/>
          <p:cNvSpPr txBox="1"/>
          <p:nvPr/>
        </p:nvSpPr>
        <p:spPr>
          <a:xfrm>
            <a:off x="4759430" y="3134039"/>
            <a:ext cx="1610245" cy="399097"/>
          </a:xfrm>
          <a:prstGeom prst="rect">
            <a:avLst/>
          </a:prstGeom>
        </p:spPr>
        <p:txBody>
          <a:bodyPr vert="horz" wrap="square" lIns="0" tIns="6109" rIns="0" bIns="0" rtlCol="0">
            <a:spAutoFit/>
          </a:bodyPr>
          <a:lstStyle/>
          <a:p>
            <a:pPr marL="10995" marR="3258" indent="-3258">
              <a:lnSpc>
                <a:spcPct val="110100"/>
              </a:lnSpc>
              <a:spcBef>
                <a:spcPts val="48"/>
              </a:spcBef>
            </a:pPr>
            <a:r>
              <a:rPr sz="449" dirty="0">
                <a:solidFill>
                  <a:srgbClr val="484848"/>
                </a:solidFill>
                <a:latin typeface="Times New Roman"/>
                <a:cs typeface="Times New Roman"/>
              </a:rPr>
              <a:t>Gi</a:t>
            </a:r>
            <a:r>
              <a:rPr sz="449" dirty="0">
                <a:solidFill>
                  <a:srgbClr val="595959"/>
                </a:solidFill>
                <a:latin typeface="Times New Roman"/>
                <a:cs typeface="Times New Roman"/>
              </a:rPr>
              <a:t>fled</a:t>
            </a:r>
            <a:r>
              <a:rPr sz="449" spc="38" dirty="0">
                <a:solidFill>
                  <a:srgbClr val="595959"/>
                </a:solidFill>
                <a:latin typeface="Times New Roman"/>
                <a:cs typeface="Times New Roman"/>
              </a:rPr>
              <a:t> </a:t>
            </a:r>
            <a:r>
              <a:rPr sz="449" dirty="0">
                <a:solidFill>
                  <a:srgbClr val="595959"/>
                </a:solidFill>
                <a:latin typeface="Times New Roman"/>
                <a:cs typeface="Times New Roman"/>
              </a:rPr>
              <a:t>are</a:t>
            </a:r>
            <a:r>
              <a:rPr sz="449" spc="106" dirty="0">
                <a:solidFill>
                  <a:srgbClr val="595959"/>
                </a:solidFill>
                <a:latin typeface="Times New Roman"/>
                <a:cs typeface="Times New Roman"/>
              </a:rPr>
              <a:t> </a:t>
            </a:r>
            <a:r>
              <a:rPr sz="449" dirty="0">
                <a:solidFill>
                  <a:srgbClr val="484848"/>
                </a:solidFill>
                <a:latin typeface="Times New Roman"/>
                <a:cs typeface="Times New Roman"/>
              </a:rPr>
              <a:t>the</a:t>
            </a:r>
            <a:r>
              <a:rPr sz="449" spc="45" dirty="0">
                <a:solidFill>
                  <a:srgbClr val="484848"/>
                </a:solidFill>
                <a:latin typeface="Times New Roman"/>
                <a:cs typeface="Times New Roman"/>
              </a:rPr>
              <a:t> </a:t>
            </a:r>
            <a:r>
              <a:rPr sz="449" dirty="0">
                <a:solidFill>
                  <a:srgbClr val="484848"/>
                </a:solidFill>
                <a:latin typeface="Times New Roman"/>
                <a:cs typeface="Times New Roman"/>
              </a:rPr>
              <a:t>ones who</a:t>
            </a:r>
            <a:r>
              <a:rPr sz="449" spc="71" dirty="0">
                <a:solidFill>
                  <a:srgbClr val="484848"/>
                </a:solidFill>
                <a:latin typeface="Times New Roman"/>
                <a:cs typeface="Times New Roman"/>
              </a:rPr>
              <a:t> </a:t>
            </a:r>
            <a:r>
              <a:rPr sz="449" dirty="0">
                <a:solidFill>
                  <a:srgbClr val="484848"/>
                </a:solidFill>
                <a:latin typeface="Times New Roman"/>
                <a:cs typeface="Times New Roman"/>
              </a:rPr>
              <a:t>hold</a:t>
            </a:r>
            <a:r>
              <a:rPr sz="449" spc="29" dirty="0">
                <a:solidFill>
                  <a:srgbClr val="484848"/>
                </a:solidFill>
                <a:latin typeface="Times New Roman"/>
                <a:cs typeface="Times New Roman"/>
              </a:rPr>
              <a:t> </a:t>
            </a:r>
            <a:r>
              <a:rPr sz="449" dirty="0">
                <a:solidFill>
                  <a:srgbClr val="484848"/>
                </a:solidFill>
                <a:latin typeface="Times New Roman"/>
                <a:cs typeface="Times New Roman"/>
              </a:rPr>
              <a:t>the</a:t>
            </a:r>
            <a:r>
              <a:rPr sz="449" spc="26" dirty="0">
                <a:solidFill>
                  <a:srgbClr val="484848"/>
                </a:solidFill>
                <a:latin typeface="Times New Roman"/>
                <a:cs typeface="Times New Roman"/>
              </a:rPr>
              <a:t> </a:t>
            </a:r>
            <a:r>
              <a:rPr sz="449" dirty="0">
                <a:solidFill>
                  <a:srgbClr val="484848"/>
                </a:solidFill>
                <a:latin typeface="Times New Roman"/>
                <a:cs typeface="Times New Roman"/>
              </a:rPr>
              <a:t>3</a:t>
            </a:r>
            <a:r>
              <a:rPr sz="449" spc="87" dirty="0">
                <a:solidFill>
                  <a:srgbClr val="484848"/>
                </a:solidFill>
                <a:latin typeface="Times New Roman"/>
                <a:cs typeface="Times New Roman"/>
              </a:rPr>
              <a:t> </a:t>
            </a:r>
            <a:r>
              <a:rPr sz="449" dirty="0">
                <a:solidFill>
                  <a:srgbClr val="363636"/>
                </a:solidFill>
                <a:latin typeface="Times New Roman"/>
                <a:cs typeface="Times New Roman"/>
              </a:rPr>
              <a:t>highest</a:t>
            </a:r>
            <a:r>
              <a:rPr sz="449" spc="16" dirty="0">
                <a:solidFill>
                  <a:srgbClr val="363636"/>
                </a:solidFill>
                <a:latin typeface="Times New Roman"/>
                <a:cs typeface="Times New Roman"/>
              </a:rPr>
              <a:t> </a:t>
            </a:r>
            <a:r>
              <a:rPr sz="449" dirty="0">
                <a:solidFill>
                  <a:srgbClr val="484848"/>
                </a:solidFill>
                <a:latin typeface="Times New Roman"/>
                <a:cs typeface="Times New Roman"/>
              </a:rPr>
              <a:t>percentiles</a:t>
            </a:r>
            <a:r>
              <a:rPr sz="449" spc="19" dirty="0">
                <a:solidFill>
                  <a:srgbClr val="484848"/>
                </a:solidFill>
                <a:latin typeface="Times New Roman"/>
                <a:cs typeface="Times New Roman"/>
              </a:rPr>
              <a:t> </a:t>
            </a:r>
            <a:r>
              <a:rPr sz="449" dirty="0">
                <a:solidFill>
                  <a:srgbClr val="484848"/>
                </a:solidFill>
                <a:latin typeface="Times New Roman"/>
                <a:cs typeface="Times New Roman"/>
              </a:rPr>
              <a:t>of</a:t>
            </a:r>
            <a:r>
              <a:rPr sz="449" spc="61" dirty="0">
                <a:solidFill>
                  <a:srgbClr val="484848"/>
                </a:solidFill>
                <a:latin typeface="Times New Roman"/>
                <a:cs typeface="Times New Roman"/>
              </a:rPr>
              <a:t> </a:t>
            </a:r>
            <a:r>
              <a:rPr sz="449" spc="-6" dirty="0">
                <a:solidFill>
                  <a:srgbClr val="595959"/>
                </a:solidFill>
                <a:latin typeface="Times New Roman"/>
                <a:cs typeface="Times New Roman"/>
              </a:rPr>
              <a:t>assessed</a:t>
            </a:r>
            <a:r>
              <a:rPr sz="449" spc="321" dirty="0">
                <a:solidFill>
                  <a:srgbClr val="595959"/>
                </a:solidFill>
                <a:latin typeface="Times New Roman"/>
                <a:cs typeface="Times New Roman"/>
              </a:rPr>
              <a:t> </a:t>
            </a:r>
            <a:r>
              <a:rPr sz="513" spc="-22" dirty="0">
                <a:solidFill>
                  <a:srgbClr val="484848"/>
                </a:solidFill>
                <a:latin typeface="Times New Roman"/>
                <a:cs typeface="Times New Roman"/>
              </a:rPr>
              <a:t>intelligence</a:t>
            </a:r>
            <a:r>
              <a:rPr sz="513" spc="3" dirty="0">
                <a:solidFill>
                  <a:srgbClr val="484848"/>
                </a:solidFill>
                <a:latin typeface="Times New Roman"/>
                <a:cs typeface="Times New Roman"/>
              </a:rPr>
              <a:t> </a:t>
            </a:r>
            <a:r>
              <a:rPr sz="449" dirty="0">
                <a:solidFill>
                  <a:srgbClr val="696969"/>
                </a:solidFill>
                <a:latin typeface="Times New Roman"/>
                <a:cs typeface="Times New Roman"/>
              </a:rPr>
              <a:t>(</a:t>
            </a:r>
            <a:r>
              <a:rPr sz="449" dirty="0">
                <a:solidFill>
                  <a:srgbClr val="363636"/>
                </a:solidFill>
                <a:latin typeface="Times New Roman"/>
                <a:cs typeface="Times New Roman"/>
              </a:rPr>
              <a:t>f</a:t>
            </a:r>
            <a:r>
              <a:rPr sz="449" dirty="0">
                <a:solidFill>
                  <a:srgbClr val="595959"/>
                </a:solidFill>
                <a:latin typeface="Times New Roman"/>
                <a:cs typeface="Times New Roman"/>
              </a:rPr>
              <a:t>.Q.)</a:t>
            </a:r>
            <a:r>
              <a:rPr sz="449" spc="61" dirty="0">
                <a:solidFill>
                  <a:srgbClr val="595959"/>
                </a:solidFill>
                <a:latin typeface="Times New Roman"/>
                <a:cs typeface="Times New Roman"/>
              </a:rPr>
              <a:t> </a:t>
            </a:r>
            <a:r>
              <a:rPr sz="513" spc="-16" dirty="0">
                <a:solidFill>
                  <a:srgbClr val="262626"/>
                </a:solidFill>
                <a:latin typeface="Times New Roman"/>
                <a:cs typeface="Times New Roman"/>
              </a:rPr>
              <a:t>in</a:t>
            </a:r>
            <a:r>
              <a:rPr sz="513" spc="-13" dirty="0">
                <a:solidFill>
                  <a:srgbClr val="262626"/>
                </a:solidFill>
                <a:latin typeface="Times New Roman"/>
                <a:cs typeface="Times New Roman"/>
              </a:rPr>
              <a:t> </a:t>
            </a:r>
            <a:r>
              <a:rPr sz="513" spc="-6" dirty="0">
                <a:solidFill>
                  <a:srgbClr val="363636"/>
                </a:solidFill>
                <a:latin typeface="Times New Roman"/>
                <a:cs typeface="Times New Roman"/>
              </a:rPr>
              <a:t>the</a:t>
            </a:r>
            <a:r>
              <a:rPr sz="513" spc="19" dirty="0">
                <a:solidFill>
                  <a:srgbClr val="363636"/>
                </a:solidFill>
                <a:latin typeface="Times New Roman"/>
                <a:cs typeface="Times New Roman"/>
              </a:rPr>
              <a:t> </a:t>
            </a:r>
            <a:r>
              <a:rPr sz="513" spc="-19" dirty="0">
                <a:solidFill>
                  <a:srgbClr val="262626"/>
                </a:solidFill>
                <a:latin typeface="Times New Roman"/>
                <a:cs typeface="Times New Roman"/>
              </a:rPr>
              <a:t>broad</a:t>
            </a:r>
            <a:r>
              <a:rPr sz="513" spc="13" dirty="0">
                <a:solidFill>
                  <a:srgbClr val="262626"/>
                </a:solidFill>
                <a:latin typeface="Times New Roman"/>
                <a:cs typeface="Times New Roman"/>
              </a:rPr>
              <a:t> </a:t>
            </a:r>
            <a:r>
              <a:rPr sz="513" spc="-19" dirty="0">
                <a:solidFill>
                  <a:srgbClr val="484848"/>
                </a:solidFill>
                <a:latin typeface="Times New Roman"/>
                <a:cs typeface="Times New Roman"/>
              </a:rPr>
              <a:t>population.</a:t>
            </a:r>
            <a:r>
              <a:rPr sz="513" spc="-16" dirty="0">
                <a:solidFill>
                  <a:srgbClr val="484848"/>
                </a:solidFill>
                <a:latin typeface="Times New Roman"/>
                <a:cs typeface="Times New Roman"/>
              </a:rPr>
              <a:t> </a:t>
            </a:r>
            <a:r>
              <a:rPr sz="513" spc="-22" dirty="0">
                <a:solidFill>
                  <a:srgbClr val="696969"/>
                </a:solidFill>
                <a:latin typeface="Times New Roman"/>
                <a:cs typeface="Times New Roman"/>
              </a:rPr>
              <a:t>Excellent</a:t>
            </a:r>
            <a:r>
              <a:rPr sz="513" spc="6" dirty="0">
                <a:solidFill>
                  <a:srgbClr val="696969"/>
                </a:solidFill>
                <a:latin typeface="Times New Roman"/>
                <a:cs typeface="Times New Roman"/>
              </a:rPr>
              <a:t> </a:t>
            </a:r>
            <a:r>
              <a:rPr sz="513" dirty="0">
                <a:solidFill>
                  <a:srgbClr val="484848"/>
                </a:solidFill>
                <a:latin typeface="Times New Roman"/>
                <a:cs typeface="Times New Roman"/>
              </a:rPr>
              <a:t>are</a:t>
            </a:r>
            <a:r>
              <a:rPr sz="513" spc="10" dirty="0">
                <a:solidFill>
                  <a:srgbClr val="484848"/>
                </a:solidFill>
                <a:latin typeface="Times New Roman"/>
                <a:cs typeface="Times New Roman"/>
              </a:rPr>
              <a:t> </a:t>
            </a:r>
            <a:r>
              <a:rPr sz="513" spc="-13" dirty="0">
                <a:solidFill>
                  <a:srgbClr val="595959"/>
                </a:solidFill>
                <a:latin typeface="Times New Roman"/>
                <a:cs typeface="Times New Roman"/>
              </a:rPr>
              <a:t>the</a:t>
            </a:r>
            <a:r>
              <a:rPr sz="513" spc="-38" dirty="0">
                <a:solidFill>
                  <a:srgbClr val="595959"/>
                </a:solidFill>
                <a:latin typeface="Times New Roman"/>
                <a:cs typeface="Times New Roman"/>
              </a:rPr>
              <a:t> </a:t>
            </a:r>
            <a:r>
              <a:rPr sz="513" spc="-16" dirty="0">
                <a:solidFill>
                  <a:srgbClr val="595959"/>
                </a:solidFill>
                <a:latin typeface="Times New Roman"/>
                <a:cs typeface="Times New Roman"/>
              </a:rPr>
              <a:t>one</a:t>
            </a:r>
            <a:r>
              <a:rPr sz="513" spc="321" dirty="0">
                <a:solidFill>
                  <a:srgbClr val="595959"/>
                </a:solidFill>
                <a:latin typeface="Times New Roman"/>
                <a:cs typeface="Times New Roman"/>
              </a:rPr>
              <a:t> </a:t>
            </a:r>
            <a:r>
              <a:rPr sz="449" dirty="0">
                <a:solidFill>
                  <a:srgbClr val="363636"/>
                </a:solidFill>
                <a:latin typeface="Times New Roman"/>
                <a:cs typeface="Times New Roman"/>
              </a:rPr>
              <a:t>holding</a:t>
            </a:r>
            <a:r>
              <a:rPr sz="449" spc="64" dirty="0">
                <a:solidFill>
                  <a:srgbClr val="363636"/>
                </a:solidFill>
                <a:latin typeface="Times New Roman"/>
                <a:cs typeface="Times New Roman"/>
              </a:rPr>
              <a:t> </a:t>
            </a:r>
            <a:r>
              <a:rPr sz="449" dirty="0">
                <a:solidFill>
                  <a:srgbClr val="595959"/>
                </a:solidFill>
                <a:latin typeface="Times New Roman"/>
                <a:cs typeface="Times New Roman"/>
              </a:rPr>
              <a:t>the</a:t>
            </a:r>
            <a:r>
              <a:rPr sz="449" spc="10" dirty="0">
                <a:solidFill>
                  <a:srgbClr val="595959"/>
                </a:solidFill>
                <a:latin typeface="Times New Roman"/>
                <a:cs typeface="Times New Roman"/>
              </a:rPr>
              <a:t> </a:t>
            </a:r>
            <a:r>
              <a:rPr sz="449" dirty="0">
                <a:solidFill>
                  <a:srgbClr val="484848"/>
                </a:solidFill>
                <a:latin typeface="Times New Roman"/>
                <a:cs typeface="Times New Roman"/>
              </a:rPr>
              <a:t>92-97</a:t>
            </a:r>
            <a:r>
              <a:rPr sz="449" spc="96" dirty="0">
                <a:solidFill>
                  <a:srgbClr val="484848"/>
                </a:solidFill>
                <a:latin typeface="Times New Roman"/>
                <a:cs typeface="Times New Roman"/>
              </a:rPr>
              <a:t> </a:t>
            </a:r>
            <a:r>
              <a:rPr sz="449" spc="-6" dirty="0">
                <a:solidFill>
                  <a:srgbClr val="363636"/>
                </a:solidFill>
                <a:latin typeface="Times New Roman"/>
                <a:cs typeface="Times New Roman"/>
              </a:rPr>
              <a:t>percentiles.</a:t>
            </a:r>
            <a:endParaRPr sz="449">
              <a:latin typeface="Times New Roman"/>
              <a:cs typeface="Times New Roman"/>
            </a:endParaRPr>
          </a:p>
          <a:p>
            <a:pPr>
              <a:spcBef>
                <a:spcPts val="234"/>
              </a:spcBef>
            </a:pPr>
            <a:endParaRPr sz="449">
              <a:latin typeface="Times New Roman"/>
              <a:cs typeface="Times New Roman"/>
            </a:endParaRPr>
          </a:p>
          <a:p>
            <a:pPr marL="11810"/>
            <a:r>
              <a:rPr sz="385" dirty="0">
                <a:solidFill>
                  <a:srgbClr val="363636"/>
                </a:solidFill>
                <a:latin typeface="Times New Roman"/>
                <a:cs typeface="Times New Roman"/>
              </a:rPr>
              <a:t>I.</a:t>
            </a:r>
            <a:r>
              <a:rPr sz="385" dirty="0">
                <a:solidFill>
                  <a:srgbClr val="595959"/>
                </a:solidFill>
                <a:latin typeface="Times New Roman"/>
                <a:cs typeface="Times New Roman"/>
              </a:rPr>
              <a:t>Q</a:t>
            </a:r>
            <a:r>
              <a:rPr sz="385" dirty="0">
                <a:solidFill>
                  <a:srgbClr val="AAACAC"/>
                </a:solidFill>
                <a:latin typeface="Times New Roman"/>
                <a:cs typeface="Times New Roman"/>
              </a:rPr>
              <a:t>.</a:t>
            </a:r>
            <a:r>
              <a:rPr sz="385" spc="3" dirty="0">
                <a:solidFill>
                  <a:srgbClr val="AAACAC"/>
                </a:solidFill>
                <a:latin typeface="Times New Roman"/>
                <a:cs typeface="Times New Roman"/>
              </a:rPr>
              <a:t> </a:t>
            </a:r>
            <a:r>
              <a:rPr sz="385" dirty="0">
                <a:solidFill>
                  <a:srgbClr val="8C8C8E"/>
                </a:solidFill>
                <a:latin typeface="Times New Roman"/>
                <a:cs typeface="Times New Roman"/>
              </a:rPr>
              <a:t>-</a:t>
            </a:r>
            <a:r>
              <a:rPr sz="385" spc="215" dirty="0">
                <a:solidFill>
                  <a:srgbClr val="8C8C8E"/>
                </a:solidFill>
                <a:latin typeface="Times New Roman"/>
                <a:cs typeface="Times New Roman"/>
              </a:rPr>
              <a:t> </a:t>
            </a:r>
            <a:r>
              <a:rPr sz="385" dirty="0">
                <a:solidFill>
                  <a:srgbClr val="595959"/>
                </a:solidFill>
                <a:latin typeface="Times New Roman"/>
                <a:cs typeface="Times New Roman"/>
              </a:rPr>
              <a:t>Heritage</a:t>
            </a:r>
            <a:r>
              <a:rPr sz="385" spc="35" dirty="0">
                <a:solidFill>
                  <a:srgbClr val="595959"/>
                </a:solidFill>
                <a:latin typeface="Times New Roman"/>
                <a:cs typeface="Times New Roman"/>
              </a:rPr>
              <a:t> </a:t>
            </a:r>
            <a:r>
              <a:rPr sz="385" dirty="0">
                <a:solidFill>
                  <a:srgbClr val="595959"/>
                </a:solidFill>
                <a:latin typeface="Times New Roman"/>
                <a:cs typeface="Times New Roman"/>
              </a:rPr>
              <a:t>(40%)</a:t>
            </a:r>
            <a:r>
              <a:rPr sz="385" spc="-38" dirty="0">
                <a:solidFill>
                  <a:srgbClr val="595959"/>
                </a:solidFill>
                <a:latin typeface="Times New Roman"/>
                <a:cs typeface="Times New Roman"/>
              </a:rPr>
              <a:t> </a:t>
            </a:r>
            <a:r>
              <a:rPr sz="385" dirty="0">
                <a:solidFill>
                  <a:srgbClr val="595959"/>
                </a:solidFill>
                <a:latin typeface="Times New Roman"/>
                <a:cs typeface="Times New Roman"/>
              </a:rPr>
              <a:t>+</a:t>
            </a:r>
            <a:r>
              <a:rPr sz="385" spc="61" dirty="0">
                <a:solidFill>
                  <a:srgbClr val="595959"/>
                </a:solidFill>
                <a:latin typeface="Times New Roman"/>
                <a:cs typeface="Times New Roman"/>
              </a:rPr>
              <a:t> </a:t>
            </a:r>
            <a:r>
              <a:rPr sz="385" dirty="0">
                <a:solidFill>
                  <a:srgbClr val="595959"/>
                </a:solidFill>
                <a:latin typeface="Times New Roman"/>
                <a:cs typeface="Times New Roman"/>
              </a:rPr>
              <a:t>Environment</a:t>
            </a:r>
            <a:r>
              <a:rPr sz="385" spc="35" dirty="0">
                <a:solidFill>
                  <a:srgbClr val="595959"/>
                </a:solidFill>
                <a:latin typeface="Times New Roman"/>
                <a:cs typeface="Times New Roman"/>
              </a:rPr>
              <a:t> </a:t>
            </a:r>
            <a:r>
              <a:rPr sz="385" dirty="0">
                <a:solidFill>
                  <a:srgbClr val="595959"/>
                </a:solidFill>
                <a:latin typeface="Times New Roman"/>
                <a:cs typeface="Times New Roman"/>
              </a:rPr>
              <a:t>(40%)</a:t>
            </a:r>
            <a:r>
              <a:rPr sz="385" spc="-6" dirty="0">
                <a:solidFill>
                  <a:srgbClr val="595959"/>
                </a:solidFill>
                <a:latin typeface="Times New Roman"/>
                <a:cs typeface="Times New Roman"/>
              </a:rPr>
              <a:t> </a:t>
            </a:r>
            <a:r>
              <a:rPr sz="385" dirty="0">
                <a:solidFill>
                  <a:srgbClr val="696969"/>
                </a:solidFill>
                <a:latin typeface="Times New Roman"/>
                <a:cs typeface="Times New Roman"/>
              </a:rPr>
              <a:t>+</a:t>
            </a:r>
            <a:r>
              <a:rPr sz="385" spc="26" dirty="0">
                <a:solidFill>
                  <a:srgbClr val="696969"/>
                </a:solidFill>
                <a:latin typeface="Times New Roman"/>
                <a:cs typeface="Times New Roman"/>
              </a:rPr>
              <a:t> </a:t>
            </a:r>
            <a:r>
              <a:rPr sz="385" dirty="0">
                <a:solidFill>
                  <a:srgbClr val="484848"/>
                </a:solidFill>
                <a:latin typeface="Times New Roman"/>
                <a:cs typeface="Times New Roman"/>
              </a:rPr>
              <a:t>Heritage/environment</a:t>
            </a:r>
            <a:r>
              <a:rPr sz="385" spc="-6" dirty="0">
                <a:solidFill>
                  <a:srgbClr val="484848"/>
                </a:solidFill>
                <a:latin typeface="Times New Roman"/>
                <a:cs typeface="Times New Roman"/>
              </a:rPr>
              <a:t> </a:t>
            </a:r>
            <a:r>
              <a:rPr sz="385" spc="-6" dirty="0">
                <a:solidFill>
                  <a:srgbClr val="595959"/>
                </a:solidFill>
                <a:latin typeface="Times New Roman"/>
                <a:cs typeface="Times New Roman"/>
              </a:rPr>
              <a:t>(20%)</a:t>
            </a:r>
            <a:r>
              <a:rPr sz="385" spc="-6" dirty="0">
                <a:solidFill>
                  <a:srgbClr val="AAACAC"/>
                </a:solidFill>
                <a:latin typeface="Times New Roman"/>
                <a:cs typeface="Times New Roman"/>
              </a:rPr>
              <a:t>.</a:t>
            </a:r>
            <a:endParaRPr sz="385">
              <a:latin typeface="Times New Roman"/>
              <a:cs typeface="Times New Roman"/>
            </a:endParaRPr>
          </a:p>
        </p:txBody>
      </p:sp>
      <p:sp>
        <p:nvSpPr>
          <p:cNvPr id="55" name="object 55"/>
          <p:cNvSpPr txBox="1"/>
          <p:nvPr/>
        </p:nvSpPr>
        <p:spPr>
          <a:xfrm>
            <a:off x="6394759" y="4120728"/>
            <a:ext cx="105069" cy="111779"/>
          </a:xfrm>
          <a:prstGeom prst="rect">
            <a:avLst/>
          </a:prstGeom>
        </p:spPr>
        <p:txBody>
          <a:bodyPr vert="horz" wrap="square" lIns="0" tIns="8145" rIns="0" bIns="0" rtlCol="0">
            <a:spAutoFit/>
          </a:bodyPr>
          <a:lstStyle/>
          <a:p>
            <a:pPr marL="8145">
              <a:spcBef>
                <a:spcPts val="64"/>
              </a:spcBef>
            </a:pPr>
            <a:r>
              <a:rPr sz="673" b="1" spc="-16" dirty="0">
                <a:solidFill>
                  <a:srgbClr val="363636"/>
                </a:solidFill>
              </a:rPr>
              <a:t>11</a:t>
            </a:r>
            <a:endParaRPr sz="673"/>
          </a:p>
        </p:txBody>
      </p:sp>
      <p:sp>
        <p:nvSpPr>
          <p:cNvPr id="56" name="object 56"/>
          <p:cNvSpPr txBox="1"/>
          <p:nvPr/>
        </p:nvSpPr>
        <p:spPr>
          <a:xfrm>
            <a:off x="4877798" y="4659046"/>
            <a:ext cx="277333" cy="146404"/>
          </a:xfrm>
          <a:prstGeom prst="rect">
            <a:avLst/>
          </a:prstGeom>
        </p:spPr>
        <p:txBody>
          <a:bodyPr vert="horz" wrap="square" lIns="0" tIns="8145" rIns="0" bIns="0" rtlCol="0">
            <a:spAutoFit/>
          </a:bodyPr>
          <a:lstStyle/>
          <a:p>
            <a:pPr marL="24434">
              <a:spcBef>
                <a:spcPts val="64"/>
              </a:spcBef>
            </a:pPr>
            <a:r>
              <a:rPr sz="898" b="1" spc="-661" dirty="0">
                <a:solidFill>
                  <a:srgbClr val="386E95"/>
                </a:solidFill>
              </a:rPr>
              <a:t>G</a:t>
            </a:r>
            <a:r>
              <a:rPr sz="1154" spc="-182" baseline="-18518" dirty="0">
                <a:solidFill>
                  <a:srgbClr val="7293A7"/>
                </a:solidFill>
              </a:rPr>
              <a:t>_</a:t>
            </a:r>
            <a:r>
              <a:rPr sz="898" b="1" spc="-529" dirty="0">
                <a:solidFill>
                  <a:srgbClr val="386E95"/>
                </a:solidFill>
              </a:rPr>
              <a:t>A</a:t>
            </a:r>
            <a:r>
              <a:rPr sz="1154" spc="-53" baseline="-18518" dirty="0">
                <a:solidFill>
                  <a:srgbClr val="486B7B"/>
                </a:solidFill>
              </a:rPr>
              <a:t>,</a:t>
            </a:r>
            <a:r>
              <a:rPr sz="1154" spc="-605" baseline="-18518" dirty="0">
                <a:solidFill>
                  <a:srgbClr val="7293A7"/>
                </a:solidFill>
              </a:rPr>
              <a:t>_</a:t>
            </a:r>
            <a:r>
              <a:rPr sz="898" b="1" spc="-38" dirty="0">
                <a:solidFill>
                  <a:srgbClr val="386E95"/>
                </a:solidFill>
              </a:rPr>
              <a:t>TE</a:t>
            </a:r>
            <a:endParaRPr sz="898"/>
          </a:p>
        </p:txBody>
      </p:sp>
      <p:sp>
        <p:nvSpPr>
          <p:cNvPr id="57" name="object 57"/>
          <p:cNvSpPr txBox="1"/>
          <p:nvPr/>
        </p:nvSpPr>
        <p:spPr>
          <a:xfrm>
            <a:off x="4897574" y="4826955"/>
            <a:ext cx="377923" cy="42721"/>
          </a:xfrm>
          <a:prstGeom prst="rect">
            <a:avLst/>
          </a:prstGeom>
        </p:spPr>
        <p:txBody>
          <a:bodyPr vert="horz" wrap="square" lIns="0" tIns="8145" rIns="0" bIns="0" rtlCol="0">
            <a:spAutoFit/>
          </a:bodyPr>
          <a:lstStyle/>
          <a:p>
            <a:pPr marL="8145">
              <a:spcBef>
                <a:spcPts val="64"/>
              </a:spcBef>
            </a:pPr>
            <a:r>
              <a:rPr sz="224" b="1" spc="-6" dirty="0">
                <a:solidFill>
                  <a:srgbClr val="7293A7"/>
                </a:solidFill>
              </a:rPr>
              <a:t>noaNMIOSUPPQITCMlfO</a:t>
            </a:r>
            <a:endParaRPr sz="224"/>
          </a:p>
        </p:txBody>
      </p:sp>
      <p:sp>
        <p:nvSpPr>
          <p:cNvPr id="58" name="object 58"/>
          <p:cNvSpPr txBox="1"/>
          <p:nvPr/>
        </p:nvSpPr>
        <p:spPr>
          <a:xfrm>
            <a:off x="4896594" y="4844089"/>
            <a:ext cx="305026" cy="57597"/>
          </a:xfrm>
          <a:prstGeom prst="rect">
            <a:avLst/>
          </a:prstGeom>
        </p:spPr>
        <p:txBody>
          <a:bodyPr vert="horz" wrap="square" lIns="0" tIns="8145" rIns="0" bIns="0" rtlCol="0">
            <a:spAutoFit/>
          </a:bodyPr>
          <a:lstStyle/>
          <a:p>
            <a:pPr marL="8145">
              <a:spcBef>
                <a:spcPts val="64"/>
              </a:spcBef>
            </a:pPr>
            <a:r>
              <a:rPr sz="321" b="1" spc="61" dirty="0">
                <a:solidFill>
                  <a:srgbClr val="7293A7"/>
                </a:solidFill>
              </a:rPr>
              <a:t>NtD</a:t>
            </a:r>
            <a:r>
              <a:rPr sz="321" b="1" spc="32" dirty="0">
                <a:solidFill>
                  <a:srgbClr val="7293A7"/>
                </a:solidFill>
              </a:rPr>
              <a:t> </a:t>
            </a:r>
            <a:r>
              <a:rPr sz="321" b="1" spc="58" dirty="0">
                <a:solidFill>
                  <a:srgbClr val="7293A7"/>
                </a:solidFill>
              </a:rPr>
              <a:t>m.eum</a:t>
            </a:r>
            <a:endParaRPr sz="321"/>
          </a:p>
        </p:txBody>
      </p:sp>
      <p:sp>
        <p:nvSpPr>
          <p:cNvPr id="59" name="object 59"/>
          <p:cNvSpPr txBox="1"/>
          <p:nvPr/>
        </p:nvSpPr>
        <p:spPr>
          <a:xfrm>
            <a:off x="5770753" y="4712079"/>
            <a:ext cx="607608" cy="158313"/>
          </a:xfrm>
          <a:prstGeom prst="rect">
            <a:avLst/>
          </a:prstGeom>
        </p:spPr>
        <p:txBody>
          <a:bodyPr vert="horz" wrap="square" lIns="0" tIns="0" rIns="0" bIns="0" rtlCol="0">
            <a:spAutoFit/>
          </a:bodyPr>
          <a:lstStyle/>
          <a:p>
            <a:pPr marL="8145">
              <a:lnSpc>
                <a:spcPts val="866"/>
              </a:lnSpc>
            </a:pPr>
            <a:r>
              <a:rPr sz="3110" spc="-96" dirty="0">
                <a:solidFill>
                  <a:srgbClr val="1670BC"/>
                </a:solidFill>
              </a:rPr>
              <a:t>■</a:t>
            </a:r>
            <a:r>
              <a:rPr sz="481" spc="-16" dirty="0">
                <a:solidFill>
                  <a:srgbClr val="486B7B"/>
                </a:solidFill>
              </a:rPr>
              <a:t>Funde</a:t>
            </a:r>
            <a:r>
              <a:rPr sz="481" spc="48" dirty="0">
                <a:solidFill>
                  <a:srgbClr val="486B7B"/>
                </a:solidFill>
              </a:rPr>
              <a:t>d</a:t>
            </a:r>
            <a:r>
              <a:rPr sz="481" spc="-10" dirty="0">
                <a:solidFill>
                  <a:srgbClr val="486B7B"/>
                </a:solidFill>
              </a:rPr>
              <a:t>by</a:t>
            </a:r>
            <a:endParaRPr sz="481"/>
          </a:p>
          <a:p>
            <a:pPr marL="226417">
              <a:lnSpc>
                <a:spcPts val="285"/>
              </a:lnSpc>
            </a:pPr>
            <a:r>
              <a:rPr sz="481" spc="-80" dirty="0">
                <a:solidFill>
                  <a:srgbClr val="486B7B"/>
                </a:solidFill>
              </a:rPr>
              <a:t>theEuropean</a:t>
            </a:r>
            <a:r>
              <a:rPr sz="481" spc="-10" dirty="0">
                <a:solidFill>
                  <a:srgbClr val="486B7B"/>
                </a:solidFill>
              </a:rPr>
              <a:t> </a:t>
            </a:r>
            <a:r>
              <a:rPr sz="481" spc="-55" dirty="0">
                <a:solidFill>
                  <a:srgbClr val="486B7B"/>
                </a:solidFill>
              </a:rPr>
              <a:t>Union</a:t>
            </a:r>
            <a:endParaRPr sz="481"/>
          </a:p>
        </p:txBody>
      </p:sp>
      <p:sp>
        <p:nvSpPr>
          <p:cNvPr id="60" name="object 60"/>
          <p:cNvSpPr txBox="1"/>
          <p:nvPr/>
        </p:nvSpPr>
        <p:spPr>
          <a:xfrm>
            <a:off x="4798529" y="4924121"/>
            <a:ext cx="1530425" cy="753279"/>
          </a:xfrm>
          <a:prstGeom prst="rect">
            <a:avLst/>
          </a:prstGeom>
        </p:spPr>
        <p:txBody>
          <a:bodyPr vert="horz" wrap="square" lIns="0" tIns="28507" rIns="0" bIns="0" rtlCol="0">
            <a:spAutoFit/>
          </a:bodyPr>
          <a:lstStyle/>
          <a:p>
            <a:pPr marL="9773">
              <a:spcBef>
                <a:spcPts val="224"/>
              </a:spcBef>
            </a:pPr>
            <a:r>
              <a:rPr sz="641" b="1" dirty="0">
                <a:solidFill>
                  <a:srgbClr val="363636"/>
                </a:solidFill>
                <a:latin typeface="Times New Roman"/>
                <a:cs typeface="Times New Roman"/>
              </a:rPr>
              <a:t>Population,</a:t>
            </a:r>
            <a:r>
              <a:rPr sz="641" b="1" spc="-32" dirty="0">
                <a:solidFill>
                  <a:srgbClr val="363636"/>
                </a:solidFill>
                <a:latin typeface="Times New Roman"/>
                <a:cs typeface="Times New Roman"/>
              </a:rPr>
              <a:t> </a:t>
            </a:r>
            <a:r>
              <a:rPr sz="641" b="1" spc="-6" dirty="0">
                <a:solidFill>
                  <a:srgbClr val="262626"/>
                </a:solidFill>
                <a:latin typeface="Times New Roman"/>
                <a:cs typeface="Times New Roman"/>
              </a:rPr>
              <a:t>sources,</a:t>
            </a:r>
            <a:r>
              <a:rPr sz="641" b="1" spc="-3" dirty="0">
                <a:solidFill>
                  <a:srgbClr val="262626"/>
                </a:solidFill>
                <a:latin typeface="Times New Roman"/>
                <a:cs typeface="Times New Roman"/>
              </a:rPr>
              <a:t> </a:t>
            </a:r>
            <a:r>
              <a:rPr sz="641" b="1" dirty="0">
                <a:solidFill>
                  <a:srgbClr val="363636"/>
                </a:solidFill>
                <a:latin typeface="Times New Roman"/>
                <a:cs typeface="Times New Roman"/>
              </a:rPr>
              <a:t>social</a:t>
            </a:r>
            <a:r>
              <a:rPr sz="641" b="1" spc="19" dirty="0">
                <a:solidFill>
                  <a:srgbClr val="363636"/>
                </a:solidFill>
                <a:latin typeface="Times New Roman"/>
                <a:cs typeface="Times New Roman"/>
              </a:rPr>
              <a:t> </a:t>
            </a:r>
            <a:r>
              <a:rPr sz="641" b="1" spc="-6" dirty="0">
                <a:solidFill>
                  <a:srgbClr val="262626"/>
                </a:solidFill>
                <a:latin typeface="Times New Roman"/>
                <a:cs typeface="Times New Roman"/>
              </a:rPr>
              <a:t>values</a:t>
            </a:r>
            <a:r>
              <a:rPr sz="641" b="1" spc="-45" dirty="0">
                <a:solidFill>
                  <a:srgbClr val="262626"/>
                </a:solidFill>
                <a:latin typeface="Times New Roman"/>
                <a:cs typeface="Times New Roman"/>
              </a:rPr>
              <a:t> </a:t>
            </a:r>
            <a:r>
              <a:rPr sz="641" dirty="0">
                <a:solidFill>
                  <a:srgbClr val="262626"/>
                </a:solidFill>
                <a:latin typeface="Times New Roman"/>
                <a:cs typeface="Times New Roman"/>
              </a:rPr>
              <a:t>-</a:t>
            </a:r>
            <a:r>
              <a:rPr sz="641" spc="42" dirty="0">
                <a:solidFill>
                  <a:srgbClr val="262626"/>
                </a:solidFill>
                <a:latin typeface="Times New Roman"/>
                <a:cs typeface="Times New Roman"/>
              </a:rPr>
              <a:t> </a:t>
            </a:r>
            <a:r>
              <a:rPr sz="641" b="1" spc="-16" dirty="0">
                <a:solidFill>
                  <a:srgbClr val="262626"/>
                </a:solidFill>
                <a:latin typeface="Times New Roman"/>
                <a:cs typeface="Times New Roman"/>
              </a:rPr>
              <a:t>1:</a:t>
            </a:r>
            <a:endParaRPr sz="641">
              <a:latin typeface="Times New Roman"/>
              <a:cs typeface="Times New Roman"/>
            </a:endParaRPr>
          </a:p>
          <a:p>
            <a:pPr marL="81037" indent="-71264">
              <a:spcBef>
                <a:spcPts val="135"/>
              </a:spcBef>
              <a:buAutoNum type="arabicPeriod"/>
              <a:tabLst>
                <a:tab pos="81037" algn="l"/>
              </a:tabLst>
            </a:pPr>
            <a:r>
              <a:rPr sz="545" dirty="0">
                <a:solidFill>
                  <a:srgbClr val="262626"/>
                </a:solidFill>
                <a:latin typeface="Times New Roman"/>
                <a:cs typeface="Times New Roman"/>
              </a:rPr>
              <a:t>Pot</a:t>
            </a:r>
            <a:r>
              <a:rPr sz="545" dirty="0">
                <a:solidFill>
                  <a:srgbClr val="595959"/>
                </a:solidFill>
                <a:latin typeface="Times New Roman"/>
                <a:cs typeface="Times New Roman"/>
              </a:rPr>
              <a:t>ent</a:t>
            </a:r>
            <a:r>
              <a:rPr sz="545" dirty="0">
                <a:solidFill>
                  <a:srgbClr val="262626"/>
                </a:solidFill>
                <a:latin typeface="Times New Roman"/>
                <a:cs typeface="Times New Roman"/>
              </a:rPr>
              <a:t>i</a:t>
            </a:r>
            <a:r>
              <a:rPr sz="545" dirty="0">
                <a:solidFill>
                  <a:srgbClr val="484848"/>
                </a:solidFill>
                <a:latin typeface="Times New Roman"/>
                <a:cs typeface="Times New Roman"/>
              </a:rPr>
              <a:t>ally</a:t>
            </a:r>
            <a:r>
              <a:rPr sz="545" spc="29" dirty="0">
                <a:solidFill>
                  <a:srgbClr val="484848"/>
                </a:solidFill>
                <a:latin typeface="Times New Roman"/>
                <a:cs typeface="Times New Roman"/>
              </a:rPr>
              <a:t> </a:t>
            </a:r>
            <a:r>
              <a:rPr sz="545" dirty="0">
                <a:solidFill>
                  <a:srgbClr val="484848"/>
                </a:solidFill>
                <a:latin typeface="Times New Roman"/>
                <a:cs typeface="Times New Roman"/>
              </a:rPr>
              <a:t>the</a:t>
            </a:r>
            <a:r>
              <a:rPr sz="545" spc="-26" dirty="0">
                <a:solidFill>
                  <a:srgbClr val="484848"/>
                </a:solidFill>
                <a:latin typeface="Times New Roman"/>
                <a:cs typeface="Times New Roman"/>
              </a:rPr>
              <a:t> </a:t>
            </a:r>
            <a:r>
              <a:rPr sz="545" dirty="0">
                <a:solidFill>
                  <a:srgbClr val="484848"/>
                </a:solidFill>
                <a:latin typeface="Times New Roman"/>
                <a:cs typeface="Times New Roman"/>
              </a:rPr>
              <a:t>gifted</a:t>
            </a:r>
            <a:r>
              <a:rPr sz="545" spc="29" dirty="0">
                <a:solidFill>
                  <a:srgbClr val="484848"/>
                </a:solidFill>
                <a:latin typeface="Times New Roman"/>
                <a:cs typeface="Times New Roman"/>
              </a:rPr>
              <a:t> </a:t>
            </a:r>
            <a:r>
              <a:rPr sz="545" dirty="0">
                <a:solidFill>
                  <a:srgbClr val="484848"/>
                </a:solidFill>
                <a:latin typeface="Times New Roman"/>
                <a:cs typeface="Times New Roman"/>
              </a:rPr>
              <a:t>children</a:t>
            </a:r>
            <a:r>
              <a:rPr sz="545" spc="48" dirty="0">
                <a:solidFill>
                  <a:srgbClr val="484848"/>
                </a:solidFill>
                <a:latin typeface="Times New Roman"/>
                <a:cs typeface="Times New Roman"/>
              </a:rPr>
              <a:t> </a:t>
            </a:r>
            <a:r>
              <a:rPr sz="545" dirty="0">
                <a:solidFill>
                  <a:srgbClr val="484848"/>
                </a:solidFill>
                <a:latin typeface="Times New Roman"/>
                <a:cs typeface="Times New Roman"/>
              </a:rPr>
              <a:t>are</a:t>
            </a:r>
            <a:r>
              <a:rPr sz="545" spc="-13" dirty="0">
                <a:solidFill>
                  <a:srgbClr val="484848"/>
                </a:solidFill>
                <a:latin typeface="Times New Roman"/>
                <a:cs typeface="Times New Roman"/>
              </a:rPr>
              <a:t> </a:t>
            </a:r>
            <a:r>
              <a:rPr sz="545" dirty="0">
                <a:solidFill>
                  <a:srgbClr val="595959"/>
                </a:solidFill>
                <a:latin typeface="Times New Roman"/>
                <a:cs typeface="Times New Roman"/>
              </a:rPr>
              <a:t>spread</a:t>
            </a:r>
            <a:r>
              <a:rPr sz="545" spc="42" dirty="0">
                <a:solidFill>
                  <a:srgbClr val="595959"/>
                </a:solidFill>
                <a:latin typeface="Times New Roman"/>
                <a:cs typeface="Times New Roman"/>
              </a:rPr>
              <a:t> </a:t>
            </a:r>
            <a:r>
              <a:rPr sz="545" dirty="0">
                <a:solidFill>
                  <a:srgbClr val="363636"/>
                </a:solidFill>
                <a:latin typeface="Times New Roman"/>
                <a:cs typeface="Times New Roman"/>
              </a:rPr>
              <a:t>equally</a:t>
            </a:r>
            <a:r>
              <a:rPr sz="545" spc="6" dirty="0">
                <a:solidFill>
                  <a:srgbClr val="363636"/>
                </a:solidFill>
                <a:latin typeface="Times New Roman"/>
                <a:cs typeface="Times New Roman"/>
              </a:rPr>
              <a:t> </a:t>
            </a:r>
            <a:r>
              <a:rPr sz="545" spc="-16" dirty="0">
                <a:solidFill>
                  <a:srgbClr val="484848"/>
                </a:solidFill>
                <a:latin typeface="Times New Roman"/>
                <a:cs typeface="Times New Roman"/>
              </a:rPr>
              <a:t>at</a:t>
            </a:r>
            <a:endParaRPr sz="545">
              <a:latin typeface="Times New Roman"/>
              <a:cs typeface="Times New Roman"/>
            </a:endParaRPr>
          </a:p>
          <a:p>
            <a:pPr marL="81445">
              <a:lnSpc>
                <a:spcPts val="637"/>
              </a:lnSpc>
              <a:spcBef>
                <a:spcPts val="131"/>
              </a:spcBef>
            </a:pPr>
            <a:r>
              <a:rPr sz="545" spc="-35" dirty="0">
                <a:solidFill>
                  <a:srgbClr val="484848"/>
                </a:solidFill>
              </a:rPr>
              <a:t>the</a:t>
            </a:r>
            <a:r>
              <a:rPr sz="545" spc="-16" dirty="0">
                <a:solidFill>
                  <a:srgbClr val="484848"/>
                </a:solidFill>
              </a:rPr>
              <a:t> </a:t>
            </a:r>
            <a:r>
              <a:rPr sz="545" spc="-35" dirty="0">
                <a:solidFill>
                  <a:srgbClr val="484848"/>
                </a:solidFill>
              </a:rPr>
              <a:t>general</a:t>
            </a:r>
            <a:r>
              <a:rPr sz="545" spc="-6" dirty="0">
                <a:solidFill>
                  <a:srgbClr val="484848"/>
                </a:solidFill>
              </a:rPr>
              <a:t> </a:t>
            </a:r>
            <a:r>
              <a:rPr sz="545" spc="-6" dirty="0">
                <a:solidFill>
                  <a:srgbClr val="363636"/>
                </a:solidFill>
              </a:rPr>
              <a:t>population.</a:t>
            </a:r>
            <a:endParaRPr sz="545"/>
          </a:p>
          <a:p>
            <a:pPr marL="76965" indent="-66378">
              <a:lnSpc>
                <a:spcPts val="637"/>
              </a:lnSpc>
              <a:buAutoNum type="arabicPeriod" startAt="2"/>
              <a:tabLst>
                <a:tab pos="76965" algn="l"/>
              </a:tabLst>
            </a:pPr>
            <a:r>
              <a:rPr sz="545" dirty="0">
                <a:solidFill>
                  <a:srgbClr val="484848"/>
                </a:solidFill>
                <a:latin typeface="Times New Roman"/>
                <a:cs typeface="Times New Roman"/>
              </a:rPr>
              <a:t>The</a:t>
            </a:r>
            <a:r>
              <a:rPr sz="545" spc="35" dirty="0">
                <a:solidFill>
                  <a:srgbClr val="484848"/>
                </a:solidFill>
                <a:latin typeface="Times New Roman"/>
                <a:cs typeface="Times New Roman"/>
              </a:rPr>
              <a:t> </a:t>
            </a:r>
            <a:r>
              <a:rPr sz="545" dirty="0">
                <a:solidFill>
                  <a:srgbClr val="484848"/>
                </a:solidFill>
                <a:latin typeface="Times New Roman"/>
                <a:cs typeface="Times New Roman"/>
              </a:rPr>
              <a:t>last</a:t>
            </a:r>
            <a:r>
              <a:rPr sz="545" spc="-6" dirty="0">
                <a:solidFill>
                  <a:srgbClr val="484848"/>
                </a:solidFill>
                <a:latin typeface="Times New Roman"/>
                <a:cs typeface="Times New Roman"/>
              </a:rPr>
              <a:t> </a:t>
            </a:r>
            <a:r>
              <a:rPr sz="545" dirty="0">
                <a:solidFill>
                  <a:srgbClr val="363636"/>
                </a:solidFill>
                <a:latin typeface="Times New Roman"/>
                <a:cs typeface="Times New Roman"/>
              </a:rPr>
              <a:t>point </a:t>
            </a:r>
            <a:r>
              <a:rPr sz="545" dirty="0">
                <a:solidFill>
                  <a:srgbClr val="484848"/>
                </a:solidFill>
                <a:latin typeface="Times New Roman"/>
                <a:cs typeface="Times New Roman"/>
              </a:rPr>
              <a:t>where</a:t>
            </a:r>
            <a:r>
              <a:rPr sz="545" spc="10" dirty="0">
                <a:solidFill>
                  <a:srgbClr val="484848"/>
                </a:solidFill>
                <a:latin typeface="Times New Roman"/>
                <a:cs typeface="Times New Roman"/>
              </a:rPr>
              <a:t> </a:t>
            </a:r>
            <a:r>
              <a:rPr sz="545" dirty="0">
                <a:solidFill>
                  <a:srgbClr val="484848"/>
                </a:solidFill>
                <a:latin typeface="Times New Roman"/>
                <a:cs typeface="Times New Roman"/>
              </a:rPr>
              <a:t>we</a:t>
            </a:r>
            <a:r>
              <a:rPr sz="545" spc="-10" dirty="0">
                <a:solidFill>
                  <a:srgbClr val="484848"/>
                </a:solidFill>
                <a:latin typeface="Times New Roman"/>
                <a:cs typeface="Times New Roman"/>
              </a:rPr>
              <a:t> </a:t>
            </a:r>
            <a:r>
              <a:rPr sz="545" dirty="0">
                <a:solidFill>
                  <a:srgbClr val="484848"/>
                </a:solidFill>
                <a:latin typeface="Times New Roman"/>
                <a:cs typeface="Times New Roman"/>
              </a:rPr>
              <a:t>will</a:t>
            </a:r>
            <a:r>
              <a:rPr sz="545" spc="-10" dirty="0">
                <a:solidFill>
                  <a:srgbClr val="484848"/>
                </a:solidFill>
                <a:latin typeface="Times New Roman"/>
                <a:cs typeface="Times New Roman"/>
              </a:rPr>
              <a:t> </a:t>
            </a:r>
            <a:r>
              <a:rPr sz="545" dirty="0">
                <a:solidFill>
                  <a:srgbClr val="363636"/>
                </a:solidFill>
                <a:latin typeface="Times New Roman"/>
                <a:cs typeface="Times New Roman"/>
              </a:rPr>
              <a:t>find</a:t>
            </a:r>
            <a:r>
              <a:rPr sz="545" spc="26" dirty="0">
                <a:solidFill>
                  <a:srgbClr val="363636"/>
                </a:solidFill>
                <a:latin typeface="Times New Roman"/>
                <a:cs typeface="Times New Roman"/>
              </a:rPr>
              <a:t> </a:t>
            </a:r>
            <a:r>
              <a:rPr sz="545" dirty="0">
                <a:solidFill>
                  <a:srgbClr val="595959"/>
                </a:solidFill>
                <a:latin typeface="Times New Roman"/>
                <a:cs typeface="Times New Roman"/>
              </a:rPr>
              <a:t>equality</a:t>
            </a:r>
            <a:r>
              <a:rPr sz="545" spc="51" dirty="0">
                <a:solidFill>
                  <a:srgbClr val="595959"/>
                </a:solidFill>
                <a:latin typeface="Times New Roman"/>
                <a:cs typeface="Times New Roman"/>
              </a:rPr>
              <a:t> </a:t>
            </a:r>
            <a:r>
              <a:rPr sz="545" dirty="0">
                <a:solidFill>
                  <a:srgbClr val="484848"/>
                </a:solidFill>
                <a:latin typeface="Times New Roman"/>
                <a:cs typeface="Times New Roman"/>
              </a:rPr>
              <a:t>is</a:t>
            </a:r>
            <a:r>
              <a:rPr sz="545" spc="58" dirty="0">
                <a:solidFill>
                  <a:srgbClr val="484848"/>
                </a:solidFill>
                <a:latin typeface="Times New Roman"/>
                <a:cs typeface="Times New Roman"/>
              </a:rPr>
              <a:t> </a:t>
            </a:r>
            <a:r>
              <a:rPr sz="545" spc="-6" dirty="0">
                <a:solidFill>
                  <a:srgbClr val="484848"/>
                </a:solidFill>
                <a:latin typeface="Times New Roman"/>
                <a:cs typeface="Times New Roman"/>
              </a:rPr>
              <a:t>birth.</a:t>
            </a:r>
            <a:endParaRPr sz="545">
              <a:latin typeface="Times New Roman"/>
              <a:cs typeface="Times New Roman"/>
            </a:endParaRPr>
          </a:p>
          <a:p>
            <a:pPr marL="77373" marR="20361" indent="-68414">
              <a:lnSpc>
                <a:spcPct val="109600"/>
              </a:lnSpc>
              <a:spcBef>
                <a:spcPts val="22"/>
              </a:spcBef>
              <a:buAutoNum type="arabicPeriod" startAt="2"/>
              <a:tabLst>
                <a:tab pos="77373" algn="l"/>
              </a:tabLst>
            </a:pPr>
            <a:r>
              <a:rPr sz="545" dirty="0">
                <a:solidFill>
                  <a:srgbClr val="484848"/>
                </a:solidFill>
                <a:latin typeface="Times New Roman"/>
                <a:cs typeface="Times New Roman"/>
              </a:rPr>
              <a:t>Stronger</a:t>
            </a:r>
            <a:r>
              <a:rPr sz="545" spc="61" dirty="0">
                <a:solidFill>
                  <a:srgbClr val="484848"/>
                </a:solidFill>
                <a:latin typeface="Times New Roman"/>
                <a:cs typeface="Times New Roman"/>
              </a:rPr>
              <a:t> </a:t>
            </a:r>
            <a:r>
              <a:rPr sz="545" dirty="0">
                <a:solidFill>
                  <a:srgbClr val="262626"/>
                </a:solidFill>
                <a:latin typeface="Times New Roman"/>
                <a:cs typeface="Times New Roman"/>
              </a:rPr>
              <a:t>and</a:t>
            </a:r>
            <a:r>
              <a:rPr sz="545" spc="10" dirty="0">
                <a:solidFill>
                  <a:srgbClr val="262626"/>
                </a:solidFill>
                <a:latin typeface="Times New Roman"/>
                <a:cs typeface="Times New Roman"/>
              </a:rPr>
              <a:t> </a:t>
            </a:r>
            <a:r>
              <a:rPr sz="545" dirty="0">
                <a:solidFill>
                  <a:srgbClr val="363636"/>
                </a:solidFill>
                <a:latin typeface="Times New Roman"/>
                <a:cs typeface="Times New Roman"/>
              </a:rPr>
              <a:t>more</a:t>
            </a:r>
            <a:r>
              <a:rPr sz="545" spc="-19" dirty="0">
                <a:solidFill>
                  <a:srgbClr val="363636"/>
                </a:solidFill>
                <a:latin typeface="Times New Roman"/>
                <a:cs typeface="Times New Roman"/>
              </a:rPr>
              <a:t> </a:t>
            </a:r>
            <a:r>
              <a:rPr sz="545" dirty="0">
                <a:solidFill>
                  <a:srgbClr val="484848"/>
                </a:solidFill>
                <a:latin typeface="Times New Roman"/>
                <a:cs typeface="Times New Roman"/>
              </a:rPr>
              <a:t>educated</a:t>
            </a:r>
            <a:r>
              <a:rPr sz="545" spc="58" dirty="0">
                <a:solidFill>
                  <a:srgbClr val="484848"/>
                </a:solidFill>
                <a:latin typeface="Times New Roman"/>
                <a:cs typeface="Times New Roman"/>
              </a:rPr>
              <a:t> </a:t>
            </a:r>
            <a:r>
              <a:rPr sz="545" dirty="0">
                <a:solidFill>
                  <a:srgbClr val="363636"/>
                </a:solidFill>
                <a:latin typeface="Times New Roman"/>
                <a:cs typeface="Times New Roman"/>
              </a:rPr>
              <a:t>parents</a:t>
            </a:r>
            <a:r>
              <a:rPr sz="545" spc="-19" dirty="0">
                <a:solidFill>
                  <a:srgbClr val="363636"/>
                </a:solidFill>
                <a:latin typeface="Times New Roman"/>
                <a:cs typeface="Times New Roman"/>
              </a:rPr>
              <a:t> </a:t>
            </a:r>
            <a:r>
              <a:rPr sz="545" dirty="0">
                <a:solidFill>
                  <a:srgbClr val="484848"/>
                </a:solidFill>
                <a:latin typeface="Times New Roman"/>
                <a:cs typeface="Times New Roman"/>
              </a:rPr>
              <a:t>produce</a:t>
            </a:r>
            <a:r>
              <a:rPr sz="545" spc="64" dirty="0">
                <a:solidFill>
                  <a:srgbClr val="484848"/>
                </a:solidFill>
                <a:latin typeface="Times New Roman"/>
                <a:cs typeface="Times New Roman"/>
              </a:rPr>
              <a:t> </a:t>
            </a:r>
            <a:r>
              <a:rPr sz="545" spc="-13" dirty="0">
                <a:solidFill>
                  <a:srgbClr val="262626"/>
                </a:solidFill>
                <a:latin typeface="Times New Roman"/>
                <a:cs typeface="Times New Roman"/>
              </a:rPr>
              <a:t>more</a:t>
            </a:r>
            <a:r>
              <a:rPr sz="545" dirty="0">
                <a:solidFill>
                  <a:srgbClr val="262626"/>
                </a:solidFill>
                <a:latin typeface="Times New Roman"/>
                <a:cs typeface="Times New Roman"/>
              </a:rPr>
              <a:t> </a:t>
            </a:r>
            <a:r>
              <a:rPr sz="545" dirty="0">
                <a:solidFill>
                  <a:srgbClr val="484848"/>
                </a:solidFill>
                <a:latin typeface="Times New Roman"/>
                <a:cs typeface="Times New Roman"/>
              </a:rPr>
              <a:t>gifted </a:t>
            </a:r>
            <a:r>
              <a:rPr sz="545" spc="-6" dirty="0">
                <a:solidFill>
                  <a:srgbClr val="363636"/>
                </a:solidFill>
                <a:latin typeface="Times New Roman"/>
                <a:cs typeface="Times New Roman"/>
              </a:rPr>
              <a:t>chi</a:t>
            </a:r>
            <a:r>
              <a:rPr sz="545" spc="-6" dirty="0">
                <a:solidFill>
                  <a:srgbClr val="0C0C0C"/>
                </a:solidFill>
                <a:latin typeface="Times New Roman"/>
                <a:cs typeface="Times New Roman"/>
              </a:rPr>
              <a:t>l</a:t>
            </a:r>
            <a:r>
              <a:rPr sz="545" spc="-6" dirty="0">
                <a:solidFill>
                  <a:srgbClr val="363636"/>
                </a:solidFill>
                <a:latin typeface="Times New Roman"/>
                <a:cs typeface="Times New Roman"/>
              </a:rPr>
              <a:t>dren.</a:t>
            </a:r>
            <a:endParaRPr sz="545">
              <a:latin typeface="Times New Roman"/>
              <a:cs typeface="Times New Roman"/>
            </a:endParaRPr>
          </a:p>
          <a:p>
            <a:pPr marL="76965" marR="15882" indent="-69228">
              <a:lnSpc>
                <a:spcPct val="109600"/>
              </a:lnSpc>
              <a:spcBef>
                <a:spcPts val="48"/>
              </a:spcBef>
              <a:buAutoNum type="arabicPeriod" startAt="2"/>
              <a:tabLst>
                <a:tab pos="76965" algn="l"/>
              </a:tabLst>
            </a:pPr>
            <a:r>
              <a:rPr sz="545" dirty="0">
                <a:solidFill>
                  <a:srgbClr val="363636"/>
                </a:solidFill>
                <a:latin typeface="Times New Roman"/>
                <a:cs typeface="Times New Roman"/>
              </a:rPr>
              <a:t>There</a:t>
            </a:r>
            <a:r>
              <a:rPr sz="545" spc="32" dirty="0">
                <a:solidFill>
                  <a:srgbClr val="363636"/>
                </a:solidFill>
                <a:latin typeface="Times New Roman"/>
                <a:cs typeface="Times New Roman"/>
              </a:rPr>
              <a:t> </a:t>
            </a:r>
            <a:r>
              <a:rPr sz="545" dirty="0">
                <a:solidFill>
                  <a:srgbClr val="484848"/>
                </a:solidFill>
                <a:latin typeface="Times New Roman"/>
                <a:cs typeface="Times New Roman"/>
              </a:rPr>
              <a:t>is</a:t>
            </a:r>
            <a:r>
              <a:rPr sz="545" spc="-19" dirty="0">
                <a:solidFill>
                  <a:srgbClr val="484848"/>
                </a:solidFill>
                <a:latin typeface="Times New Roman"/>
                <a:cs typeface="Times New Roman"/>
              </a:rPr>
              <a:t> </a:t>
            </a:r>
            <a:r>
              <a:rPr sz="545" dirty="0">
                <a:solidFill>
                  <a:srgbClr val="484848"/>
                </a:solidFill>
                <a:latin typeface="Times New Roman"/>
                <a:cs typeface="Times New Roman"/>
              </a:rPr>
              <a:t>extreme</a:t>
            </a:r>
            <a:r>
              <a:rPr sz="545" spc="73" dirty="0">
                <a:solidFill>
                  <a:srgbClr val="484848"/>
                </a:solidFill>
                <a:latin typeface="Times New Roman"/>
                <a:cs typeface="Times New Roman"/>
              </a:rPr>
              <a:t> </a:t>
            </a:r>
            <a:r>
              <a:rPr sz="545" dirty="0">
                <a:solidFill>
                  <a:srgbClr val="262626"/>
                </a:solidFill>
                <a:latin typeface="Times New Roman"/>
                <a:cs typeface="Times New Roman"/>
              </a:rPr>
              <a:t>impact</a:t>
            </a:r>
            <a:r>
              <a:rPr sz="545" spc="16" dirty="0">
                <a:solidFill>
                  <a:srgbClr val="262626"/>
                </a:solidFill>
                <a:latin typeface="Times New Roman"/>
                <a:cs typeface="Times New Roman"/>
              </a:rPr>
              <a:t> </a:t>
            </a:r>
            <a:r>
              <a:rPr sz="545" dirty="0">
                <a:solidFill>
                  <a:srgbClr val="363636"/>
                </a:solidFill>
                <a:latin typeface="Times New Roman"/>
                <a:cs typeface="Times New Roman"/>
              </a:rPr>
              <a:t>to</a:t>
            </a:r>
            <a:r>
              <a:rPr sz="545" spc="-32" dirty="0">
                <a:solidFill>
                  <a:srgbClr val="363636"/>
                </a:solidFill>
                <a:latin typeface="Times New Roman"/>
                <a:cs typeface="Times New Roman"/>
              </a:rPr>
              <a:t> </a:t>
            </a:r>
            <a:r>
              <a:rPr sz="545" dirty="0">
                <a:solidFill>
                  <a:srgbClr val="484848"/>
                </a:solidFill>
                <a:latin typeface="Times New Roman"/>
                <a:cs typeface="Times New Roman"/>
              </a:rPr>
              <a:t>the</a:t>
            </a:r>
            <a:r>
              <a:rPr sz="545" spc="-38" dirty="0">
                <a:solidFill>
                  <a:srgbClr val="484848"/>
                </a:solidFill>
                <a:latin typeface="Times New Roman"/>
                <a:cs typeface="Times New Roman"/>
              </a:rPr>
              <a:t> </a:t>
            </a:r>
            <a:r>
              <a:rPr sz="545" dirty="0">
                <a:solidFill>
                  <a:srgbClr val="484848"/>
                </a:solidFill>
                <a:latin typeface="Times New Roman"/>
                <a:cs typeface="Times New Roman"/>
              </a:rPr>
              <a:t>environment</a:t>
            </a:r>
            <a:r>
              <a:rPr sz="545" spc="48" dirty="0">
                <a:solidFill>
                  <a:srgbClr val="484848"/>
                </a:solidFill>
                <a:latin typeface="Times New Roman"/>
                <a:cs typeface="Times New Roman"/>
              </a:rPr>
              <a:t> </a:t>
            </a:r>
            <a:r>
              <a:rPr sz="545" spc="-6" dirty="0">
                <a:solidFill>
                  <a:srgbClr val="484848"/>
                </a:solidFill>
                <a:latin typeface="Times New Roman"/>
                <a:cs typeface="Times New Roman"/>
              </a:rPr>
              <a:t>where </a:t>
            </a:r>
            <a:r>
              <a:rPr sz="545" dirty="0">
                <a:solidFill>
                  <a:srgbClr val="595959"/>
                </a:solidFill>
                <a:latin typeface="Times New Roman"/>
                <a:cs typeface="Times New Roman"/>
              </a:rPr>
              <a:t>a</a:t>
            </a:r>
            <a:r>
              <a:rPr sz="545" spc="6" dirty="0">
                <a:solidFill>
                  <a:srgbClr val="595959"/>
                </a:solidFill>
                <a:latin typeface="Times New Roman"/>
                <a:cs typeface="Times New Roman"/>
              </a:rPr>
              <a:t> </a:t>
            </a:r>
            <a:r>
              <a:rPr sz="545" dirty="0">
                <a:solidFill>
                  <a:srgbClr val="595959"/>
                </a:solidFill>
                <a:latin typeface="Times New Roman"/>
                <a:cs typeface="Times New Roman"/>
              </a:rPr>
              <a:t>child</a:t>
            </a:r>
            <a:r>
              <a:rPr sz="545" spc="-3" dirty="0">
                <a:solidFill>
                  <a:srgbClr val="595959"/>
                </a:solidFill>
                <a:latin typeface="Times New Roman"/>
                <a:cs typeface="Times New Roman"/>
              </a:rPr>
              <a:t> </a:t>
            </a:r>
            <a:r>
              <a:rPr sz="545" dirty="0">
                <a:solidFill>
                  <a:srgbClr val="484848"/>
                </a:solidFill>
                <a:latin typeface="Times New Roman"/>
                <a:cs typeface="Times New Roman"/>
              </a:rPr>
              <a:t>grows</a:t>
            </a:r>
            <a:r>
              <a:rPr sz="545" spc="22" dirty="0">
                <a:solidFill>
                  <a:srgbClr val="484848"/>
                </a:solidFill>
                <a:latin typeface="Times New Roman"/>
                <a:cs typeface="Times New Roman"/>
              </a:rPr>
              <a:t> </a:t>
            </a:r>
            <a:r>
              <a:rPr sz="545" dirty="0">
                <a:solidFill>
                  <a:srgbClr val="595959"/>
                </a:solidFill>
                <a:latin typeface="Times New Roman"/>
                <a:cs typeface="Times New Roman"/>
              </a:rPr>
              <a:t>and</a:t>
            </a:r>
            <a:r>
              <a:rPr sz="545" spc="-3" dirty="0">
                <a:solidFill>
                  <a:srgbClr val="595959"/>
                </a:solidFill>
                <a:latin typeface="Times New Roman"/>
                <a:cs typeface="Times New Roman"/>
              </a:rPr>
              <a:t> </a:t>
            </a:r>
            <a:r>
              <a:rPr sz="545" dirty="0">
                <a:solidFill>
                  <a:srgbClr val="363636"/>
                </a:solidFill>
                <a:latin typeface="Times New Roman"/>
                <a:cs typeface="Times New Roman"/>
              </a:rPr>
              <a:t>the</a:t>
            </a:r>
            <a:r>
              <a:rPr sz="545" spc="13" dirty="0">
                <a:solidFill>
                  <a:srgbClr val="363636"/>
                </a:solidFill>
                <a:latin typeface="Times New Roman"/>
                <a:cs typeface="Times New Roman"/>
              </a:rPr>
              <a:t> </a:t>
            </a:r>
            <a:r>
              <a:rPr sz="545" dirty="0">
                <a:solidFill>
                  <a:srgbClr val="363636"/>
                </a:solidFill>
                <a:latin typeface="Times New Roman"/>
                <a:cs typeface="Times New Roman"/>
              </a:rPr>
              <a:t>potential</a:t>
            </a:r>
            <a:r>
              <a:rPr sz="545" spc="61" dirty="0">
                <a:solidFill>
                  <a:srgbClr val="363636"/>
                </a:solidFill>
                <a:latin typeface="Times New Roman"/>
                <a:cs typeface="Times New Roman"/>
              </a:rPr>
              <a:t> </a:t>
            </a:r>
            <a:r>
              <a:rPr sz="545" dirty="0">
                <a:solidFill>
                  <a:srgbClr val="484848"/>
                </a:solidFill>
                <a:latin typeface="Times New Roman"/>
                <a:cs typeface="Times New Roman"/>
              </a:rPr>
              <a:t>to </a:t>
            </a:r>
            <a:r>
              <a:rPr sz="545" dirty="0">
                <a:solidFill>
                  <a:srgbClr val="363636"/>
                </a:solidFill>
                <a:latin typeface="Times New Roman"/>
                <a:cs typeface="Times New Roman"/>
              </a:rPr>
              <a:t>become</a:t>
            </a:r>
            <a:r>
              <a:rPr sz="545" spc="6" dirty="0">
                <a:solidFill>
                  <a:srgbClr val="363636"/>
                </a:solidFill>
                <a:latin typeface="Times New Roman"/>
                <a:cs typeface="Times New Roman"/>
              </a:rPr>
              <a:t> </a:t>
            </a:r>
            <a:r>
              <a:rPr sz="545" spc="-6" dirty="0">
                <a:solidFill>
                  <a:srgbClr val="484848"/>
                </a:solidFill>
                <a:latin typeface="Times New Roman"/>
                <a:cs typeface="Times New Roman"/>
              </a:rPr>
              <a:t>gifted.</a:t>
            </a:r>
            <a:endParaRPr sz="545">
              <a:latin typeface="Times New Roman"/>
              <a:cs typeface="Times New Roman"/>
            </a:endParaRPr>
          </a:p>
        </p:txBody>
      </p:sp>
      <p:sp>
        <p:nvSpPr>
          <p:cNvPr id="61" name="object 61"/>
          <p:cNvSpPr txBox="1"/>
          <p:nvPr/>
        </p:nvSpPr>
        <p:spPr>
          <a:xfrm>
            <a:off x="6379832" y="5979961"/>
            <a:ext cx="105476" cy="111779"/>
          </a:xfrm>
          <a:prstGeom prst="rect">
            <a:avLst/>
          </a:prstGeom>
        </p:spPr>
        <p:txBody>
          <a:bodyPr vert="horz" wrap="square" lIns="0" tIns="8145" rIns="0" bIns="0" rtlCol="0">
            <a:spAutoFit/>
          </a:bodyPr>
          <a:lstStyle/>
          <a:p>
            <a:pPr marL="8145">
              <a:spcBef>
                <a:spcPts val="64"/>
              </a:spcBef>
            </a:pPr>
            <a:r>
              <a:rPr sz="673" spc="-16" dirty="0">
                <a:solidFill>
                  <a:srgbClr val="363636"/>
                </a:solidFill>
                <a:latin typeface="Times New Roman"/>
                <a:cs typeface="Times New Roman"/>
              </a:rPr>
              <a:t>12</a:t>
            </a:r>
            <a:endParaRPr sz="673">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2834066"/>
            <a:ext cx="537883" cy="205602"/>
          </a:xfrm>
          <a:prstGeom prst="rect">
            <a:avLst/>
          </a:prstGeom>
        </p:spPr>
      </p:pic>
      <p:pic>
        <p:nvPicPr>
          <p:cNvPr id="4" name="object 4"/>
          <p:cNvPicPr/>
          <p:nvPr/>
        </p:nvPicPr>
        <p:blipFill>
          <a:blip r:embed="rId3" cstate="print"/>
          <a:stretch>
            <a:fillRect/>
          </a:stretch>
        </p:blipFill>
        <p:spPr>
          <a:xfrm>
            <a:off x="4731364" y="4687426"/>
            <a:ext cx="537883" cy="217351"/>
          </a:xfrm>
          <a:prstGeom prst="rect">
            <a:avLst/>
          </a:prstGeom>
        </p:spPr>
      </p:pic>
      <p:sp>
        <p:nvSpPr>
          <p:cNvPr id="6" name="object 6"/>
          <p:cNvSpPr/>
          <p:nvPr/>
        </p:nvSpPr>
        <p:spPr>
          <a:xfrm>
            <a:off x="4660821" y="2743014"/>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57882" y="4596374"/>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869094"/>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74339"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460224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872032"/>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66700" y="8779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2129" y="106001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1265613"/>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6" name="object 16"/>
          <p:cNvSpPr/>
          <p:nvPr/>
        </p:nvSpPr>
        <p:spPr>
          <a:xfrm>
            <a:off x="2662129" y="146534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29" y="165332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29"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29" y="203809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29"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57882" y="22348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54943" y="274301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56251" y="292805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53312" y="311603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6251" y="331282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6251" y="3506680"/>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27" name="object 27"/>
          <p:cNvSpPr/>
          <p:nvPr/>
        </p:nvSpPr>
        <p:spPr>
          <a:xfrm>
            <a:off x="2656251" y="369759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56251" y="388851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52004" y="409117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56251" y="408824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7882"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6252" y="478729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6252" y="498408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518674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536885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3312" y="555389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3312" y="574187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3312" y="5947476"/>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9" name="object 39"/>
          <p:cNvSpPr/>
          <p:nvPr/>
        </p:nvSpPr>
        <p:spPr>
          <a:xfrm>
            <a:off x="4654943"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41" name="object 41"/>
          <p:cNvSpPr txBox="1"/>
          <p:nvPr/>
        </p:nvSpPr>
        <p:spPr>
          <a:xfrm>
            <a:off x="4897027" y="937642"/>
            <a:ext cx="376294" cy="251881"/>
          </a:xfrm>
          <a:prstGeom prst="rect">
            <a:avLst/>
          </a:prstGeom>
        </p:spPr>
        <p:txBody>
          <a:bodyPr vert="horz" wrap="square" lIns="0" tIns="8145" rIns="0" bIns="0" rtlCol="0">
            <a:spAutoFit/>
          </a:bodyPr>
          <a:lstStyle/>
          <a:p>
            <a:pPr marL="8145">
              <a:lnSpc>
                <a:spcPts val="1055"/>
              </a:lnSpc>
              <a:spcBef>
                <a:spcPts val="64"/>
              </a:spcBef>
            </a:pPr>
            <a:r>
              <a:rPr sz="898" b="1" spc="-186" dirty="0">
                <a:solidFill>
                  <a:srgbClr val="446B7C"/>
                </a:solidFill>
              </a:rPr>
              <a:t>GATE</a:t>
            </a:r>
            <a:endParaRPr sz="898"/>
          </a:p>
          <a:p>
            <a:pPr marL="15882">
              <a:lnSpc>
                <a:spcPts val="260"/>
              </a:lnSpc>
            </a:pPr>
            <a:r>
              <a:rPr sz="257" b="1" spc="-6" dirty="0">
                <a:solidFill>
                  <a:srgbClr val="7291A3"/>
                </a:solidFill>
                <a:latin typeface="Times New Roman"/>
                <a:cs typeface="Times New Roman"/>
              </a:rPr>
              <a:t>li.llOHSTtANNC;</a:t>
            </a:r>
            <a:endParaRPr sz="257">
              <a:latin typeface="Times New Roman"/>
              <a:cs typeface="Times New Roman"/>
            </a:endParaRPr>
          </a:p>
          <a:p>
            <a:pPr marL="28099">
              <a:lnSpc>
                <a:spcPts val="276"/>
              </a:lnSpc>
            </a:pPr>
            <a:r>
              <a:rPr sz="257" b="1" spc="73" dirty="0">
                <a:solidFill>
                  <a:srgbClr val="7291A3"/>
                </a:solidFill>
              </a:rPr>
              <a:t>TOMtOCTalltl</a:t>
            </a:r>
            <a:endParaRPr sz="257"/>
          </a:p>
          <a:p>
            <a:pPr marL="13031">
              <a:lnSpc>
                <a:spcPts val="224"/>
              </a:lnSpc>
            </a:pPr>
            <a:r>
              <a:rPr sz="192" b="1" spc="-6" dirty="0">
                <a:solidFill>
                  <a:srgbClr val="7291A3"/>
                </a:solidFill>
                <a:latin typeface="Times New Roman"/>
                <a:cs typeface="Times New Roman"/>
              </a:rPr>
              <a:t>IINOlfllINT(PSTU:lllffl</a:t>
            </a:r>
            <a:endParaRPr sz="192">
              <a:latin typeface="Times New Roman"/>
              <a:cs typeface="Times New Roman"/>
            </a:endParaRPr>
          </a:p>
        </p:txBody>
      </p:sp>
      <p:sp>
        <p:nvSpPr>
          <p:cNvPr id="42" name="object 42"/>
          <p:cNvSpPr txBox="1"/>
          <p:nvPr/>
        </p:nvSpPr>
        <p:spPr>
          <a:xfrm>
            <a:off x="5773373" y="992469"/>
            <a:ext cx="603944" cy="146387"/>
          </a:xfrm>
          <a:prstGeom prst="rect">
            <a:avLst/>
          </a:prstGeom>
        </p:spPr>
        <p:txBody>
          <a:bodyPr vert="horz" wrap="square" lIns="0" tIns="0" rIns="0" bIns="0" rtlCol="0">
            <a:spAutoFit/>
          </a:bodyPr>
          <a:lstStyle/>
          <a:p>
            <a:pPr marL="8145">
              <a:lnSpc>
                <a:spcPts val="834"/>
              </a:lnSpc>
            </a:pPr>
            <a:r>
              <a:rPr sz="2822" spc="-115" dirty="0">
                <a:solidFill>
                  <a:srgbClr val="1670BC"/>
                </a:solidFill>
              </a:rPr>
              <a:t>■</a:t>
            </a:r>
            <a:r>
              <a:rPr sz="513" spc="-16" dirty="0">
                <a:solidFill>
                  <a:srgbClr val="446B7C"/>
                </a:solidFill>
              </a:rPr>
              <a:t>Funde</a:t>
            </a:r>
            <a:r>
              <a:rPr sz="513" spc="51" dirty="0">
                <a:solidFill>
                  <a:srgbClr val="446B7C"/>
                </a:solidFill>
              </a:rPr>
              <a:t>d</a:t>
            </a:r>
            <a:r>
              <a:rPr sz="513" spc="-10" dirty="0">
                <a:solidFill>
                  <a:srgbClr val="446B7C"/>
                </a:solidFill>
              </a:rPr>
              <a:t>by</a:t>
            </a:r>
            <a:endParaRPr sz="513"/>
          </a:p>
          <a:p>
            <a:pPr marL="223567">
              <a:lnSpc>
                <a:spcPts val="308"/>
              </a:lnSpc>
            </a:pPr>
            <a:r>
              <a:rPr sz="513" spc="-90" dirty="0">
                <a:solidFill>
                  <a:srgbClr val="446B7C"/>
                </a:solidFill>
              </a:rPr>
              <a:t>theEuropeanUnion</a:t>
            </a:r>
            <a:endParaRPr sz="513"/>
          </a:p>
        </p:txBody>
      </p:sp>
      <p:sp>
        <p:nvSpPr>
          <p:cNvPr id="43" name="object 43"/>
          <p:cNvSpPr txBox="1"/>
          <p:nvPr/>
        </p:nvSpPr>
        <p:spPr>
          <a:xfrm>
            <a:off x="4803169" y="1225323"/>
            <a:ext cx="1572372" cy="2418115"/>
          </a:xfrm>
          <a:prstGeom prst="rect">
            <a:avLst/>
          </a:prstGeom>
        </p:spPr>
        <p:txBody>
          <a:bodyPr vert="horz" wrap="square" lIns="0" tIns="8145" rIns="0" bIns="0" rtlCol="0">
            <a:spAutoFit/>
          </a:bodyPr>
          <a:lstStyle/>
          <a:p>
            <a:pPr marL="8145">
              <a:spcBef>
                <a:spcPts val="64"/>
              </a:spcBef>
            </a:pPr>
            <a:r>
              <a:rPr sz="737" b="1" spc="-51" dirty="0">
                <a:solidFill>
                  <a:srgbClr val="343434"/>
                </a:solidFill>
                <a:latin typeface="Times New Roman"/>
                <a:cs typeface="Times New Roman"/>
              </a:rPr>
              <a:t>Population,</a:t>
            </a:r>
            <a:r>
              <a:rPr sz="737" b="1" spc="-19" dirty="0">
                <a:solidFill>
                  <a:srgbClr val="343434"/>
                </a:solidFill>
                <a:latin typeface="Times New Roman"/>
                <a:cs typeface="Times New Roman"/>
              </a:rPr>
              <a:t> </a:t>
            </a:r>
            <a:r>
              <a:rPr sz="737" b="1" spc="-45" dirty="0">
                <a:solidFill>
                  <a:srgbClr val="343434"/>
                </a:solidFill>
                <a:latin typeface="Times New Roman"/>
                <a:cs typeface="Times New Roman"/>
              </a:rPr>
              <a:t>sources,</a:t>
            </a:r>
            <a:r>
              <a:rPr sz="737" b="1" spc="3" dirty="0">
                <a:solidFill>
                  <a:srgbClr val="343434"/>
                </a:solidFill>
                <a:latin typeface="Times New Roman"/>
                <a:cs typeface="Times New Roman"/>
              </a:rPr>
              <a:t> </a:t>
            </a:r>
            <a:r>
              <a:rPr sz="737" b="1" spc="-48" dirty="0">
                <a:solidFill>
                  <a:srgbClr val="343434"/>
                </a:solidFill>
                <a:latin typeface="Times New Roman"/>
                <a:cs typeface="Times New Roman"/>
              </a:rPr>
              <a:t>social</a:t>
            </a:r>
            <a:r>
              <a:rPr sz="737" b="1" spc="35" dirty="0">
                <a:solidFill>
                  <a:srgbClr val="343434"/>
                </a:solidFill>
                <a:latin typeface="Times New Roman"/>
                <a:cs typeface="Times New Roman"/>
              </a:rPr>
              <a:t> </a:t>
            </a:r>
            <a:r>
              <a:rPr sz="737" b="1" spc="-61" dirty="0">
                <a:solidFill>
                  <a:srgbClr val="343434"/>
                </a:solidFill>
                <a:latin typeface="Times New Roman"/>
                <a:cs typeface="Times New Roman"/>
              </a:rPr>
              <a:t>values</a:t>
            </a:r>
            <a:r>
              <a:rPr sz="737" b="1" spc="3" dirty="0">
                <a:solidFill>
                  <a:srgbClr val="343434"/>
                </a:solidFill>
                <a:latin typeface="Times New Roman"/>
                <a:cs typeface="Times New Roman"/>
              </a:rPr>
              <a:t> </a:t>
            </a:r>
            <a:r>
              <a:rPr sz="737" b="1" spc="-16" dirty="0">
                <a:solidFill>
                  <a:srgbClr val="343434"/>
                </a:solidFill>
                <a:latin typeface="Times New Roman"/>
                <a:cs typeface="Times New Roman"/>
              </a:rPr>
              <a:t>-</a:t>
            </a:r>
            <a:r>
              <a:rPr sz="737" b="1" spc="-38" dirty="0">
                <a:solidFill>
                  <a:srgbClr val="343434"/>
                </a:solidFill>
                <a:latin typeface="Times New Roman"/>
                <a:cs typeface="Times New Roman"/>
              </a:rPr>
              <a:t> </a:t>
            </a:r>
            <a:r>
              <a:rPr sz="737" b="1" spc="-16" dirty="0">
                <a:solidFill>
                  <a:srgbClr val="343434"/>
                </a:solidFill>
                <a:latin typeface="Times New Roman"/>
                <a:cs typeface="Times New Roman"/>
              </a:rPr>
              <a:t>2:</a:t>
            </a:r>
            <a:endParaRPr sz="737">
              <a:latin typeface="Times New Roman"/>
              <a:cs typeface="Times New Roman"/>
            </a:endParaRPr>
          </a:p>
          <a:p>
            <a:pPr marL="14660">
              <a:spcBef>
                <a:spcPts val="6"/>
              </a:spcBef>
            </a:pPr>
            <a:r>
              <a:rPr sz="513" b="1" dirty="0">
                <a:solidFill>
                  <a:srgbClr val="1D1F1F"/>
                </a:solidFill>
              </a:rPr>
              <a:t>I.</a:t>
            </a:r>
            <a:r>
              <a:rPr sz="513" b="1" spc="128" dirty="0">
                <a:solidFill>
                  <a:srgbClr val="1D1F1F"/>
                </a:solidFill>
              </a:rPr>
              <a:t> </a:t>
            </a:r>
            <a:r>
              <a:rPr sz="545" spc="-29" dirty="0">
                <a:solidFill>
                  <a:srgbClr val="343434"/>
                </a:solidFill>
                <a:latin typeface="Times New Roman"/>
                <a:cs typeface="Times New Roman"/>
              </a:rPr>
              <a:t>A</a:t>
            </a:r>
            <a:r>
              <a:rPr sz="545" spc="-35" dirty="0">
                <a:solidFill>
                  <a:srgbClr val="343434"/>
                </a:solidFill>
                <a:latin typeface="Times New Roman"/>
                <a:cs typeface="Times New Roman"/>
              </a:rPr>
              <a:t> </a:t>
            </a:r>
            <a:r>
              <a:rPr sz="545" dirty="0">
                <a:solidFill>
                  <a:srgbClr val="4B4B4B"/>
                </a:solidFill>
                <a:latin typeface="Times New Roman"/>
                <a:cs typeface="Times New Roman"/>
              </a:rPr>
              <a:t>child</a:t>
            </a:r>
            <a:r>
              <a:rPr sz="545" spc="3" dirty="0">
                <a:solidFill>
                  <a:srgbClr val="4B4B4B"/>
                </a:solidFill>
                <a:latin typeface="Times New Roman"/>
                <a:cs typeface="Times New Roman"/>
              </a:rPr>
              <a:t> </a:t>
            </a:r>
            <a:r>
              <a:rPr sz="545" dirty="0">
                <a:solidFill>
                  <a:srgbClr val="4B4B4B"/>
                </a:solidFill>
                <a:latin typeface="Times New Roman"/>
                <a:cs typeface="Times New Roman"/>
              </a:rPr>
              <a:t>coming</a:t>
            </a:r>
            <a:r>
              <a:rPr sz="545" spc="19" dirty="0">
                <a:solidFill>
                  <a:srgbClr val="4B4B4B"/>
                </a:solidFill>
                <a:latin typeface="Times New Roman"/>
                <a:cs typeface="Times New Roman"/>
              </a:rPr>
              <a:t> </a:t>
            </a:r>
            <a:r>
              <a:rPr sz="545" spc="-6" dirty="0">
                <a:solidFill>
                  <a:srgbClr val="4B4B4B"/>
                </a:solidFill>
                <a:latin typeface="Times New Roman"/>
                <a:cs typeface="Times New Roman"/>
              </a:rPr>
              <a:t>from</a:t>
            </a:r>
            <a:r>
              <a:rPr sz="545" spc="6" dirty="0">
                <a:solidFill>
                  <a:srgbClr val="4B4B4B"/>
                </a:solidFill>
                <a:latin typeface="Times New Roman"/>
                <a:cs typeface="Times New Roman"/>
              </a:rPr>
              <a:t> </a:t>
            </a:r>
            <a:r>
              <a:rPr sz="609" dirty="0">
                <a:solidFill>
                  <a:srgbClr val="4B4B4B"/>
                </a:solidFill>
                <a:latin typeface="Times New Roman"/>
                <a:cs typeface="Times New Roman"/>
              </a:rPr>
              <a:t>a </a:t>
            </a:r>
            <a:r>
              <a:rPr sz="545" dirty="0">
                <a:solidFill>
                  <a:srgbClr val="343434"/>
                </a:solidFill>
                <a:latin typeface="Times New Roman"/>
                <a:cs typeface="Times New Roman"/>
              </a:rPr>
              <a:t>nurturing</a:t>
            </a:r>
            <a:r>
              <a:rPr sz="545" spc="-3" dirty="0">
                <a:solidFill>
                  <a:srgbClr val="343434"/>
                </a:solidFill>
                <a:latin typeface="Times New Roman"/>
                <a:cs typeface="Times New Roman"/>
              </a:rPr>
              <a:t> </a:t>
            </a:r>
            <a:r>
              <a:rPr sz="545" dirty="0">
                <a:solidFill>
                  <a:srgbClr val="4B4B4B"/>
                </a:solidFill>
                <a:latin typeface="Times New Roman"/>
                <a:cs typeface="Times New Roman"/>
              </a:rPr>
              <a:t>environment</a:t>
            </a:r>
            <a:r>
              <a:rPr sz="545" spc="64" dirty="0">
                <a:solidFill>
                  <a:srgbClr val="4B4B4B"/>
                </a:solidFill>
                <a:latin typeface="Times New Roman"/>
                <a:cs typeface="Times New Roman"/>
              </a:rPr>
              <a:t> </a:t>
            </a:r>
            <a:r>
              <a:rPr sz="545" spc="-13" dirty="0">
                <a:solidFill>
                  <a:srgbClr val="4B4B4B"/>
                </a:solidFill>
                <a:latin typeface="Times New Roman"/>
                <a:cs typeface="Times New Roman"/>
              </a:rPr>
              <a:t>wil</a:t>
            </a:r>
            <a:r>
              <a:rPr sz="545" spc="-13" dirty="0">
                <a:solidFill>
                  <a:srgbClr val="1D1F1F"/>
                </a:solidFill>
                <a:latin typeface="Times New Roman"/>
                <a:cs typeface="Times New Roman"/>
              </a:rPr>
              <a:t>l</a:t>
            </a:r>
            <a:endParaRPr sz="545">
              <a:latin typeface="Times New Roman"/>
              <a:cs typeface="Times New Roman"/>
            </a:endParaRPr>
          </a:p>
          <a:p>
            <a:pPr marL="78187" marR="110765" indent="-814">
              <a:lnSpc>
                <a:spcPct val="113100"/>
              </a:lnSpc>
              <a:spcBef>
                <a:spcPts val="10"/>
              </a:spcBef>
            </a:pPr>
            <a:r>
              <a:rPr sz="545" dirty="0">
                <a:solidFill>
                  <a:srgbClr val="343434"/>
                </a:solidFill>
                <a:latin typeface="Times New Roman"/>
                <a:cs typeface="Times New Roman"/>
              </a:rPr>
              <a:t>have </a:t>
            </a:r>
            <a:r>
              <a:rPr sz="545" dirty="0">
                <a:solidFill>
                  <a:srgbClr val="4B4B4B"/>
                </a:solidFill>
                <a:latin typeface="Times New Roman"/>
                <a:cs typeface="Times New Roman"/>
              </a:rPr>
              <a:t>a</a:t>
            </a:r>
            <a:r>
              <a:rPr sz="545" spc="22" dirty="0">
                <a:solidFill>
                  <a:srgbClr val="4B4B4B"/>
                </a:solidFill>
                <a:latin typeface="Times New Roman"/>
                <a:cs typeface="Times New Roman"/>
              </a:rPr>
              <a:t> </a:t>
            </a:r>
            <a:r>
              <a:rPr sz="545" dirty="0">
                <a:solidFill>
                  <a:srgbClr val="4B4B4B"/>
                </a:solidFill>
                <a:latin typeface="Times New Roman"/>
                <a:cs typeface="Times New Roman"/>
              </a:rPr>
              <a:t>significantly</a:t>
            </a:r>
            <a:r>
              <a:rPr sz="545" spc="61" dirty="0">
                <a:solidFill>
                  <a:srgbClr val="4B4B4B"/>
                </a:solidFill>
                <a:latin typeface="Times New Roman"/>
                <a:cs typeface="Times New Roman"/>
              </a:rPr>
              <a:t> </a:t>
            </a:r>
            <a:r>
              <a:rPr sz="545" dirty="0">
                <a:solidFill>
                  <a:srgbClr val="343434"/>
                </a:solidFill>
                <a:latin typeface="Times New Roman"/>
                <a:cs typeface="Times New Roman"/>
              </a:rPr>
              <a:t>higher</a:t>
            </a:r>
            <a:r>
              <a:rPr sz="545" spc="3" dirty="0">
                <a:solidFill>
                  <a:srgbClr val="343434"/>
                </a:solidFill>
                <a:latin typeface="Times New Roman"/>
                <a:cs typeface="Times New Roman"/>
              </a:rPr>
              <a:t> </a:t>
            </a:r>
            <a:r>
              <a:rPr sz="545" dirty="0">
                <a:solidFill>
                  <a:srgbClr val="4B4B4B"/>
                </a:solidFill>
                <a:latin typeface="Times New Roman"/>
                <a:cs typeface="Times New Roman"/>
              </a:rPr>
              <a:t>cha</a:t>
            </a:r>
            <a:r>
              <a:rPr sz="545" dirty="0">
                <a:solidFill>
                  <a:srgbClr val="1D1F1F"/>
                </a:solidFill>
                <a:latin typeface="Times New Roman"/>
                <a:cs typeface="Times New Roman"/>
              </a:rPr>
              <a:t>n</a:t>
            </a:r>
            <a:r>
              <a:rPr sz="545" dirty="0">
                <a:solidFill>
                  <a:srgbClr val="4B4B4B"/>
                </a:solidFill>
                <a:latin typeface="Times New Roman"/>
                <a:cs typeface="Times New Roman"/>
              </a:rPr>
              <a:t>ce</a:t>
            </a:r>
            <a:r>
              <a:rPr sz="545" spc="32" dirty="0">
                <a:solidFill>
                  <a:srgbClr val="4B4B4B"/>
                </a:solidFill>
                <a:latin typeface="Times New Roman"/>
                <a:cs typeface="Times New Roman"/>
              </a:rPr>
              <a:t> </a:t>
            </a:r>
            <a:r>
              <a:rPr sz="545" dirty="0">
                <a:solidFill>
                  <a:srgbClr val="4B4B4B"/>
                </a:solidFill>
                <a:latin typeface="Times New Roman"/>
                <a:cs typeface="Times New Roman"/>
              </a:rPr>
              <a:t>to</a:t>
            </a:r>
            <a:r>
              <a:rPr sz="545" spc="10" dirty="0">
                <a:solidFill>
                  <a:srgbClr val="4B4B4B"/>
                </a:solidFill>
                <a:latin typeface="Times New Roman"/>
                <a:cs typeface="Times New Roman"/>
              </a:rPr>
              <a:t> </a:t>
            </a:r>
            <a:r>
              <a:rPr sz="545" dirty="0">
                <a:solidFill>
                  <a:srgbClr val="343434"/>
                </a:solidFill>
                <a:latin typeface="Times New Roman"/>
                <a:cs typeface="Times New Roman"/>
              </a:rPr>
              <a:t>develop</a:t>
            </a:r>
            <a:r>
              <a:rPr sz="545" spc="45" dirty="0">
                <a:solidFill>
                  <a:srgbClr val="343434"/>
                </a:solidFill>
                <a:latin typeface="Times New Roman"/>
                <a:cs typeface="Times New Roman"/>
              </a:rPr>
              <a:t> </a:t>
            </a:r>
            <a:r>
              <a:rPr sz="545" spc="-16" dirty="0">
                <a:solidFill>
                  <a:srgbClr val="1D1F1F"/>
                </a:solidFill>
                <a:latin typeface="Times New Roman"/>
                <a:cs typeface="Times New Roman"/>
              </a:rPr>
              <a:t>hi</a:t>
            </a:r>
            <a:r>
              <a:rPr sz="545" spc="-16" dirty="0">
                <a:solidFill>
                  <a:srgbClr val="5D5D5D"/>
                </a:solidFill>
                <a:latin typeface="Times New Roman"/>
                <a:cs typeface="Times New Roman"/>
              </a:rPr>
              <a:t>s</a:t>
            </a:r>
            <a:r>
              <a:rPr sz="545" spc="-6" dirty="0">
                <a:solidFill>
                  <a:srgbClr val="5D5D5D"/>
                </a:solidFill>
                <a:latin typeface="Times New Roman"/>
                <a:cs typeface="Times New Roman"/>
              </a:rPr>
              <a:t> </a:t>
            </a:r>
            <a:r>
              <a:rPr sz="545" spc="-6" dirty="0">
                <a:solidFill>
                  <a:srgbClr val="343434"/>
                </a:solidFill>
                <a:latin typeface="Times New Roman"/>
                <a:cs typeface="Times New Roman"/>
              </a:rPr>
              <a:t>potential.</a:t>
            </a:r>
            <a:endParaRPr sz="545">
              <a:latin typeface="Times New Roman"/>
              <a:cs typeface="Times New Roman"/>
            </a:endParaRPr>
          </a:p>
          <a:p>
            <a:pPr marL="75337" marR="48867" indent="-66784">
              <a:lnSpc>
                <a:spcPct val="112599"/>
              </a:lnSpc>
              <a:spcBef>
                <a:spcPts val="3"/>
              </a:spcBef>
            </a:pPr>
            <a:r>
              <a:rPr sz="545" dirty="0">
                <a:solidFill>
                  <a:srgbClr val="4B4B4B"/>
                </a:solidFill>
                <a:latin typeface="Times New Roman"/>
                <a:cs typeface="Times New Roman"/>
              </a:rPr>
              <a:t>2.</a:t>
            </a:r>
            <a:r>
              <a:rPr sz="545" spc="3" dirty="0">
                <a:solidFill>
                  <a:srgbClr val="4B4B4B"/>
                </a:solidFill>
                <a:latin typeface="Times New Roman"/>
                <a:cs typeface="Times New Roman"/>
              </a:rPr>
              <a:t> </a:t>
            </a:r>
            <a:r>
              <a:rPr sz="545" dirty="0">
                <a:solidFill>
                  <a:srgbClr val="343434"/>
                </a:solidFill>
                <a:latin typeface="Times New Roman"/>
                <a:cs typeface="Times New Roman"/>
              </a:rPr>
              <a:t>The</a:t>
            </a:r>
            <a:r>
              <a:rPr sz="545" spc="-26" dirty="0">
                <a:solidFill>
                  <a:srgbClr val="343434"/>
                </a:solidFill>
                <a:latin typeface="Times New Roman"/>
                <a:cs typeface="Times New Roman"/>
              </a:rPr>
              <a:t> </a:t>
            </a:r>
            <a:r>
              <a:rPr sz="545" dirty="0">
                <a:solidFill>
                  <a:srgbClr val="5D5D5D"/>
                </a:solidFill>
                <a:latin typeface="Times New Roman"/>
                <a:cs typeface="Times New Roman"/>
              </a:rPr>
              <a:t>soci</a:t>
            </a:r>
            <a:r>
              <a:rPr sz="545" dirty="0">
                <a:solidFill>
                  <a:srgbClr val="343434"/>
                </a:solidFill>
                <a:latin typeface="Times New Roman"/>
                <a:cs typeface="Times New Roman"/>
              </a:rPr>
              <a:t>al</a:t>
            </a:r>
            <a:r>
              <a:rPr sz="545" spc="22" dirty="0">
                <a:solidFill>
                  <a:srgbClr val="343434"/>
                </a:solidFill>
                <a:latin typeface="Times New Roman"/>
                <a:cs typeface="Times New Roman"/>
              </a:rPr>
              <a:t> </a:t>
            </a:r>
            <a:r>
              <a:rPr sz="545" dirty="0">
                <a:solidFill>
                  <a:srgbClr val="343434"/>
                </a:solidFill>
                <a:latin typeface="Times New Roman"/>
                <a:cs typeface="Times New Roman"/>
              </a:rPr>
              <a:t>value</a:t>
            </a:r>
            <a:r>
              <a:rPr sz="545" spc="-10" dirty="0">
                <a:solidFill>
                  <a:srgbClr val="343434"/>
                </a:solidFill>
                <a:latin typeface="Times New Roman"/>
                <a:cs typeface="Times New Roman"/>
              </a:rPr>
              <a:t> </a:t>
            </a:r>
            <a:r>
              <a:rPr sz="545" dirty="0">
                <a:solidFill>
                  <a:srgbClr val="343434"/>
                </a:solidFill>
                <a:latin typeface="Times New Roman"/>
                <a:cs typeface="Times New Roman"/>
              </a:rPr>
              <a:t>of</a:t>
            </a:r>
            <a:r>
              <a:rPr sz="545" spc="38" dirty="0">
                <a:solidFill>
                  <a:srgbClr val="343434"/>
                </a:solidFill>
                <a:latin typeface="Times New Roman"/>
                <a:cs typeface="Times New Roman"/>
              </a:rPr>
              <a:t> </a:t>
            </a:r>
            <a:r>
              <a:rPr sz="545" dirty="0">
                <a:solidFill>
                  <a:srgbClr val="4B4B4B"/>
                </a:solidFill>
                <a:latin typeface="Times New Roman"/>
                <a:cs typeface="Times New Roman"/>
              </a:rPr>
              <a:t>equal</a:t>
            </a:r>
            <a:r>
              <a:rPr sz="545" spc="22" dirty="0">
                <a:solidFill>
                  <a:srgbClr val="4B4B4B"/>
                </a:solidFill>
                <a:latin typeface="Times New Roman"/>
                <a:cs typeface="Times New Roman"/>
              </a:rPr>
              <a:t> </a:t>
            </a:r>
            <a:r>
              <a:rPr sz="545" dirty="0">
                <a:solidFill>
                  <a:srgbClr val="343434"/>
                </a:solidFill>
                <a:latin typeface="Times New Roman"/>
                <a:cs typeface="Times New Roman"/>
              </a:rPr>
              <a:t>chance</a:t>
            </a:r>
            <a:r>
              <a:rPr sz="545" spc="-3" dirty="0">
                <a:solidFill>
                  <a:srgbClr val="343434"/>
                </a:solidFill>
                <a:latin typeface="Times New Roman"/>
                <a:cs typeface="Times New Roman"/>
              </a:rPr>
              <a:t> </a:t>
            </a:r>
            <a:r>
              <a:rPr sz="545" dirty="0">
                <a:solidFill>
                  <a:srgbClr val="343434"/>
                </a:solidFill>
                <a:latin typeface="Times New Roman"/>
                <a:cs typeface="Times New Roman"/>
              </a:rPr>
              <a:t>and</a:t>
            </a:r>
            <a:r>
              <a:rPr sz="545" spc="6" dirty="0">
                <a:solidFill>
                  <a:srgbClr val="343434"/>
                </a:solidFill>
                <a:latin typeface="Times New Roman"/>
                <a:cs typeface="Times New Roman"/>
              </a:rPr>
              <a:t> </a:t>
            </a:r>
            <a:r>
              <a:rPr sz="545" spc="-6" dirty="0">
                <a:solidFill>
                  <a:srgbClr val="4B4B4B"/>
                </a:solidFill>
                <a:latin typeface="Times New Roman"/>
                <a:cs typeface="Times New Roman"/>
              </a:rPr>
              <a:t>equal </a:t>
            </a:r>
            <a:r>
              <a:rPr sz="545" dirty="0">
                <a:solidFill>
                  <a:srgbClr val="4B4B4B"/>
                </a:solidFill>
                <a:latin typeface="Times New Roman"/>
                <a:cs typeface="Times New Roman"/>
              </a:rPr>
              <a:t>approach</a:t>
            </a:r>
            <a:r>
              <a:rPr sz="545" spc="38" dirty="0">
                <a:solidFill>
                  <a:srgbClr val="4B4B4B"/>
                </a:solidFill>
                <a:latin typeface="Times New Roman"/>
                <a:cs typeface="Times New Roman"/>
              </a:rPr>
              <a:t> </a:t>
            </a:r>
            <a:r>
              <a:rPr sz="609" dirty="0">
                <a:solidFill>
                  <a:srgbClr val="343434"/>
                </a:solidFill>
                <a:latin typeface="Times New Roman"/>
                <a:cs typeface="Times New Roman"/>
              </a:rPr>
              <a:t>to</a:t>
            </a:r>
            <a:r>
              <a:rPr sz="609" spc="-19" dirty="0">
                <a:solidFill>
                  <a:srgbClr val="343434"/>
                </a:solidFill>
                <a:latin typeface="Times New Roman"/>
                <a:cs typeface="Times New Roman"/>
              </a:rPr>
              <a:t> </a:t>
            </a:r>
            <a:r>
              <a:rPr sz="545" dirty="0">
                <a:solidFill>
                  <a:srgbClr val="343434"/>
                </a:solidFill>
                <a:latin typeface="Times New Roman"/>
                <a:cs typeface="Times New Roman"/>
              </a:rPr>
              <a:t>quality</a:t>
            </a:r>
            <a:r>
              <a:rPr sz="545" spc="3" dirty="0">
                <a:solidFill>
                  <a:srgbClr val="343434"/>
                </a:solidFill>
                <a:latin typeface="Times New Roman"/>
                <a:cs typeface="Times New Roman"/>
              </a:rPr>
              <a:t> </a:t>
            </a:r>
            <a:r>
              <a:rPr sz="545" dirty="0">
                <a:solidFill>
                  <a:srgbClr val="4B4B4B"/>
                </a:solidFill>
                <a:latin typeface="Times New Roman"/>
                <a:cs typeface="Times New Roman"/>
              </a:rPr>
              <a:t>educat</a:t>
            </a:r>
            <a:r>
              <a:rPr sz="545" dirty="0">
                <a:solidFill>
                  <a:srgbClr val="1D1F1F"/>
                </a:solidFill>
                <a:latin typeface="Times New Roman"/>
                <a:cs typeface="Times New Roman"/>
              </a:rPr>
              <a:t>ion</a:t>
            </a:r>
            <a:r>
              <a:rPr sz="545" spc="22" dirty="0">
                <a:solidFill>
                  <a:srgbClr val="1D1F1F"/>
                </a:solidFill>
                <a:latin typeface="Times New Roman"/>
                <a:cs typeface="Times New Roman"/>
              </a:rPr>
              <a:t> </a:t>
            </a:r>
            <a:r>
              <a:rPr sz="545" dirty="0">
                <a:solidFill>
                  <a:srgbClr val="343434"/>
                </a:solidFill>
                <a:latin typeface="Times New Roman"/>
                <a:cs typeface="Times New Roman"/>
              </a:rPr>
              <a:t>forces</a:t>
            </a:r>
            <a:r>
              <a:rPr sz="545" spc="32" dirty="0">
                <a:solidFill>
                  <a:srgbClr val="343434"/>
                </a:solidFill>
                <a:latin typeface="Times New Roman"/>
                <a:cs typeface="Times New Roman"/>
              </a:rPr>
              <a:t> </a:t>
            </a:r>
            <a:r>
              <a:rPr sz="545" dirty="0">
                <a:solidFill>
                  <a:srgbClr val="343434"/>
                </a:solidFill>
                <a:latin typeface="Times New Roman"/>
                <a:cs typeface="Times New Roman"/>
              </a:rPr>
              <a:t>us</a:t>
            </a:r>
            <a:r>
              <a:rPr sz="545" spc="-16" dirty="0">
                <a:solidFill>
                  <a:srgbClr val="343434"/>
                </a:solidFill>
                <a:latin typeface="Times New Roman"/>
                <a:cs typeface="Times New Roman"/>
              </a:rPr>
              <a:t> </a:t>
            </a:r>
            <a:r>
              <a:rPr sz="545" dirty="0">
                <a:solidFill>
                  <a:srgbClr val="343434"/>
                </a:solidFill>
                <a:latin typeface="Times New Roman"/>
                <a:cs typeface="Times New Roman"/>
              </a:rPr>
              <a:t>to</a:t>
            </a:r>
            <a:r>
              <a:rPr sz="545" spc="6" dirty="0">
                <a:solidFill>
                  <a:srgbClr val="343434"/>
                </a:solidFill>
                <a:latin typeface="Times New Roman"/>
                <a:cs typeface="Times New Roman"/>
              </a:rPr>
              <a:t> </a:t>
            </a:r>
            <a:r>
              <a:rPr sz="545" dirty="0">
                <a:solidFill>
                  <a:srgbClr val="343434"/>
                </a:solidFill>
                <a:latin typeface="Times New Roman"/>
                <a:cs typeface="Times New Roman"/>
              </a:rPr>
              <a:t>trace</a:t>
            </a:r>
            <a:r>
              <a:rPr sz="545" spc="3" dirty="0">
                <a:solidFill>
                  <a:srgbClr val="343434"/>
                </a:solidFill>
                <a:latin typeface="Times New Roman"/>
                <a:cs typeface="Times New Roman"/>
              </a:rPr>
              <a:t> </a:t>
            </a:r>
            <a:r>
              <a:rPr sz="545" spc="-16" dirty="0">
                <a:solidFill>
                  <a:srgbClr val="343434"/>
                </a:solidFill>
                <a:latin typeface="Times New Roman"/>
                <a:cs typeface="Times New Roman"/>
              </a:rPr>
              <a:t>the</a:t>
            </a:r>
            <a:r>
              <a:rPr sz="545" dirty="0">
                <a:solidFill>
                  <a:srgbClr val="343434"/>
                </a:solidFill>
                <a:latin typeface="Times New Roman"/>
                <a:cs typeface="Times New Roman"/>
              </a:rPr>
              <a:t> </a:t>
            </a:r>
            <a:r>
              <a:rPr sz="545" dirty="0">
                <a:solidFill>
                  <a:srgbClr val="4B4B4B"/>
                </a:solidFill>
                <a:latin typeface="Times New Roman"/>
                <a:cs typeface="Times New Roman"/>
              </a:rPr>
              <a:t>potential</a:t>
            </a:r>
            <a:r>
              <a:rPr sz="545" spc="32" dirty="0">
                <a:solidFill>
                  <a:srgbClr val="4B4B4B"/>
                </a:solidFill>
                <a:latin typeface="Times New Roman"/>
                <a:cs typeface="Times New Roman"/>
              </a:rPr>
              <a:t> </a:t>
            </a:r>
            <a:r>
              <a:rPr sz="545" dirty="0">
                <a:solidFill>
                  <a:srgbClr val="4B4B4B"/>
                </a:solidFill>
                <a:latin typeface="Times New Roman"/>
                <a:cs typeface="Times New Roman"/>
              </a:rPr>
              <a:t>gifted</a:t>
            </a:r>
            <a:r>
              <a:rPr sz="545" spc="19" dirty="0">
                <a:solidFill>
                  <a:srgbClr val="4B4B4B"/>
                </a:solidFill>
                <a:latin typeface="Times New Roman"/>
                <a:cs typeface="Times New Roman"/>
              </a:rPr>
              <a:t> </a:t>
            </a:r>
            <a:r>
              <a:rPr sz="545" spc="-13" dirty="0">
                <a:solidFill>
                  <a:srgbClr val="4B4B4B"/>
                </a:solidFill>
                <a:latin typeface="Times New Roman"/>
                <a:cs typeface="Times New Roman"/>
              </a:rPr>
              <a:t>c</a:t>
            </a:r>
            <a:r>
              <a:rPr sz="545" spc="-13" dirty="0">
                <a:solidFill>
                  <a:srgbClr val="1D1F1F"/>
                </a:solidFill>
                <a:latin typeface="Times New Roman"/>
                <a:cs typeface="Times New Roman"/>
              </a:rPr>
              <a:t>h.ildr</a:t>
            </a:r>
            <a:r>
              <a:rPr sz="545" spc="-13" dirty="0">
                <a:solidFill>
                  <a:srgbClr val="4B4B4B"/>
                </a:solidFill>
                <a:latin typeface="Times New Roman"/>
                <a:cs typeface="Times New Roman"/>
              </a:rPr>
              <a:t>en</a:t>
            </a:r>
            <a:r>
              <a:rPr sz="545" spc="32" dirty="0">
                <a:solidFill>
                  <a:srgbClr val="4B4B4B"/>
                </a:solidFill>
                <a:latin typeface="Times New Roman"/>
                <a:cs typeface="Times New Roman"/>
              </a:rPr>
              <a:t> </a:t>
            </a:r>
            <a:r>
              <a:rPr sz="545" dirty="0">
                <a:solidFill>
                  <a:srgbClr val="343434"/>
                </a:solidFill>
                <a:latin typeface="Times New Roman"/>
                <a:cs typeface="Times New Roman"/>
              </a:rPr>
              <a:t>and</a:t>
            </a:r>
            <a:r>
              <a:rPr sz="545" spc="-16" dirty="0">
                <a:solidFill>
                  <a:srgbClr val="343434"/>
                </a:solidFill>
                <a:latin typeface="Times New Roman"/>
                <a:cs typeface="Times New Roman"/>
              </a:rPr>
              <a:t> </a:t>
            </a:r>
            <a:r>
              <a:rPr sz="545" dirty="0">
                <a:solidFill>
                  <a:srgbClr val="4B4B4B"/>
                </a:solidFill>
                <a:latin typeface="Times New Roman"/>
                <a:cs typeface="Times New Roman"/>
              </a:rPr>
              <a:t>as</a:t>
            </a:r>
            <a:r>
              <a:rPr sz="545" spc="-16" dirty="0">
                <a:solidFill>
                  <a:srgbClr val="4B4B4B"/>
                </a:solidFill>
                <a:latin typeface="Times New Roman"/>
                <a:cs typeface="Times New Roman"/>
              </a:rPr>
              <a:t> </a:t>
            </a:r>
            <a:r>
              <a:rPr sz="545" dirty="0">
                <a:solidFill>
                  <a:srgbClr val="4B4B4B"/>
                </a:solidFill>
                <a:latin typeface="Times New Roman"/>
                <a:cs typeface="Times New Roman"/>
              </a:rPr>
              <a:t>soon</a:t>
            </a:r>
            <a:r>
              <a:rPr sz="545" spc="-13" dirty="0">
                <a:solidFill>
                  <a:srgbClr val="4B4B4B"/>
                </a:solidFill>
                <a:latin typeface="Times New Roman"/>
                <a:cs typeface="Times New Roman"/>
              </a:rPr>
              <a:t> </a:t>
            </a:r>
            <a:r>
              <a:rPr sz="545" dirty="0">
                <a:solidFill>
                  <a:srgbClr val="4B4B4B"/>
                </a:solidFill>
                <a:latin typeface="Times New Roman"/>
                <a:cs typeface="Times New Roman"/>
              </a:rPr>
              <a:t>as</a:t>
            </a:r>
            <a:r>
              <a:rPr sz="545" spc="6" dirty="0">
                <a:solidFill>
                  <a:srgbClr val="4B4B4B"/>
                </a:solidFill>
                <a:latin typeface="Times New Roman"/>
                <a:cs typeface="Times New Roman"/>
              </a:rPr>
              <a:t> </a:t>
            </a:r>
            <a:r>
              <a:rPr sz="545" dirty="0">
                <a:solidFill>
                  <a:srgbClr val="343434"/>
                </a:solidFill>
                <a:latin typeface="Times New Roman"/>
                <a:cs typeface="Times New Roman"/>
              </a:rPr>
              <a:t>it</a:t>
            </a:r>
            <a:r>
              <a:rPr sz="545" spc="48" dirty="0">
                <a:solidFill>
                  <a:srgbClr val="343434"/>
                </a:solidFill>
                <a:latin typeface="Times New Roman"/>
                <a:cs typeface="Times New Roman"/>
              </a:rPr>
              <a:t> </a:t>
            </a:r>
            <a:r>
              <a:rPr sz="545" spc="-16" dirty="0">
                <a:solidFill>
                  <a:srgbClr val="4B4B4B"/>
                </a:solidFill>
                <a:latin typeface="Times New Roman"/>
                <a:cs typeface="Times New Roman"/>
              </a:rPr>
              <a:t>is</a:t>
            </a:r>
            <a:r>
              <a:rPr sz="545" spc="321" dirty="0">
                <a:solidFill>
                  <a:srgbClr val="4B4B4B"/>
                </a:solidFill>
                <a:latin typeface="Times New Roman"/>
                <a:cs typeface="Times New Roman"/>
              </a:rPr>
              <a:t> </a:t>
            </a:r>
            <a:r>
              <a:rPr sz="545" dirty="0">
                <a:solidFill>
                  <a:srgbClr val="4B4B4B"/>
                </a:solidFill>
                <a:latin typeface="Times New Roman"/>
                <a:cs typeface="Times New Roman"/>
              </a:rPr>
              <a:t>poss</a:t>
            </a:r>
            <a:r>
              <a:rPr sz="545" dirty="0">
                <a:solidFill>
                  <a:srgbClr val="1D1F1F"/>
                </a:solidFill>
                <a:latin typeface="Times New Roman"/>
                <a:cs typeface="Times New Roman"/>
              </a:rPr>
              <a:t>ibl</a:t>
            </a:r>
            <a:r>
              <a:rPr sz="545" dirty="0">
                <a:solidFill>
                  <a:srgbClr val="4B4B4B"/>
                </a:solidFill>
                <a:latin typeface="Times New Roman"/>
                <a:cs typeface="Times New Roman"/>
              </a:rPr>
              <a:t>e</a:t>
            </a:r>
            <a:r>
              <a:rPr sz="545" spc="16" dirty="0">
                <a:solidFill>
                  <a:srgbClr val="4B4B4B"/>
                </a:solidFill>
                <a:latin typeface="Times New Roman"/>
                <a:cs typeface="Times New Roman"/>
              </a:rPr>
              <a:t> </a:t>
            </a:r>
            <a:r>
              <a:rPr sz="545" dirty="0">
                <a:solidFill>
                  <a:srgbClr val="343434"/>
                </a:solidFill>
                <a:latin typeface="Times New Roman"/>
                <a:cs typeface="Times New Roman"/>
              </a:rPr>
              <a:t>and</a:t>
            </a:r>
            <a:r>
              <a:rPr sz="545" spc="6" dirty="0">
                <a:solidFill>
                  <a:srgbClr val="343434"/>
                </a:solidFill>
                <a:latin typeface="Times New Roman"/>
                <a:cs typeface="Times New Roman"/>
              </a:rPr>
              <a:t> </a:t>
            </a:r>
            <a:r>
              <a:rPr sz="545" dirty="0">
                <a:solidFill>
                  <a:srgbClr val="4B4B4B"/>
                </a:solidFill>
                <a:latin typeface="Times New Roman"/>
                <a:cs typeface="Times New Roman"/>
              </a:rPr>
              <a:t>supply</a:t>
            </a:r>
            <a:r>
              <a:rPr sz="545" spc="48" dirty="0">
                <a:solidFill>
                  <a:srgbClr val="4B4B4B"/>
                </a:solidFill>
                <a:latin typeface="Times New Roman"/>
                <a:cs typeface="Times New Roman"/>
              </a:rPr>
              <a:t> </a:t>
            </a:r>
            <a:r>
              <a:rPr sz="545" dirty="0">
                <a:solidFill>
                  <a:srgbClr val="4B4B4B"/>
                </a:solidFill>
                <a:latin typeface="Times New Roman"/>
                <a:cs typeface="Times New Roman"/>
              </a:rPr>
              <a:t>them</a:t>
            </a:r>
            <a:r>
              <a:rPr sz="545" spc="32" dirty="0">
                <a:solidFill>
                  <a:srgbClr val="4B4B4B"/>
                </a:solidFill>
                <a:latin typeface="Times New Roman"/>
                <a:cs typeface="Times New Roman"/>
              </a:rPr>
              <a:t> </a:t>
            </a:r>
            <a:r>
              <a:rPr sz="545" dirty="0">
                <a:solidFill>
                  <a:srgbClr val="343434"/>
                </a:solidFill>
                <a:latin typeface="Times New Roman"/>
                <a:cs typeface="Times New Roman"/>
              </a:rPr>
              <a:t>with the</a:t>
            </a:r>
            <a:r>
              <a:rPr sz="545" spc="-6" dirty="0">
                <a:solidFill>
                  <a:srgbClr val="343434"/>
                </a:solidFill>
                <a:latin typeface="Times New Roman"/>
                <a:cs typeface="Times New Roman"/>
              </a:rPr>
              <a:t> </a:t>
            </a:r>
            <a:r>
              <a:rPr sz="545" dirty="0">
                <a:solidFill>
                  <a:srgbClr val="343434"/>
                </a:solidFill>
                <a:latin typeface="Times New Roman"/>
                <a:cs typeface="Times New Roman"/>
              </a:rPr>
              <a:t>accessibility</a:t>
            </a:r>
            <a:r>
              <a:rPr sz="545" spc="38" dirty="0">
                <a:solidFill>
                  <a:srgbClr val="343434"/>
                </a:solidFill>
                <a:latin typeface="Times New Roman"/>
                <a:cs typeface="Times New Roman"/>
              </a:rPr>
              <a:t> </a:t>
            </a:r>
            <a:r>
              <a:rPr sz="545" spc="-16" dirty="0">
                <a:solidFill>
                  <a:srgbClr val="343434"/>
                </a:solidFill>
                <a:latin typeface="Times New Roman"/>
                <a:cs typeface="Times New Roman"/>
              </a:rPr>
              <a:t>to</a:t>
            </a:r>
            <a:r>
              <a:rPr sz="545" dirty="0">
                <a:solidFill>
                  <a:srgbClr val="343434"/>
                </a:solidFill>
                <a:latin typeface="Times New Roman"/>
                <a:cs typeface="Times New Roman"/>
              </a:rPr>
              <a:t> </a:t>
            </a:r>
            <a:r>
              <a:rPr sz="545" dirty="0">
                <a:solidFill>
                  <a:srgbClr val="4B4B4B"/>
                </a:solidFill>
                <a:latin typeface="Times New Roman"/>
                <a:cs typeface="Times New Roman"/>
              </a:rPr>
              <a:t>processes</a:t>
            </a:r>
            <a:r>
              <a:rPr sz="545" spc="48" dirty="0">
                <a:solidFill>
                  <a:srgbClr val="4B4B4B"/>
                </a:solidFill>
                <a:latin typeface="Times New Roman"/>
                <a:cs typeface="Times New Roman"/>
              </a:rPr>
              <a:t> </a:t>
            </a:r>
            <a:r>
              <a:rPr sz="545" dirty="0">
                <a:solidFill>
                  <a:srgbClr val="343434"/>
                </a:solidFill>
                <a:latin typeface="Times New Roman"/>
                <a:cs typeface="Times New Roman"/>
              </a:rPr>
              <a:t>that</a:t>
            </a:r>
            <a:r>
              <a:rPr sz="545" spc="-6" dirty="0">
                <a:solidFill>
                  <a:srgbClr val="343434"/>
                </a:solidFill>
                <a:latin typeface="Times New Roman"/>
                <a:cs typeface="Times New Roman"/>
              </a:rPr>
              <a:t> </a:t>
            </a:r>
            <a:r>
              <a:rPr sz="545" dirty="0">
                <a:solidFill>
                  <a:srgbClr val="343434"/>
                </a:solidFill>
                <a:latin typeface="Times New Roman"/>
                <a:cs typeface="Times New Roman"/>
              </a:rPr>
              <a:t>will</a:t>
            </a:r>
            <a:r>
              <a:rPr sz="545" spc="6" dirty="0">
                <a:solidFill>
                  <a:srgbClr val="343434"/>
                </a:solidFill>
                <a:latin typeface="Times New Roman"/>
                <a:cs typeface="Times New Roman"/>
              </a:rPr>
              <a:t> </a:t>
            </a:r>
            <a:r>
              <a:rPr sz="545" dirty="0">
                <a:solidFill>
                  <a:srgbClr val="4B4B4B"/>
                </a:solidFill>
                <a:latin typeface="Times New Roman"/>
                <a:cs typeface="Times New Roman"/>
              </a:rPr>
              <a:t>allow</a:t>
            </a:r>
            <a:r>
              <a:rPr sz="545" spc="-10" dirty="0">
                <a:solidFill>
                  <a:srgbClr val="4B4B4B"/>
                </a:solidFill>
                <a:latin typeface="Times New Roman"/>
                <a:cs typeface="Times New Roman"/>
              </a:rPr>
              <a:t> </a:t>
            </a:r>
            <a:r>
              <a:rPr sz="545" dirty="0">
                <a:solidFill>
                  <a:srgbClr val="4B4B4B"/>
                </a:solidFill>
                <a:latin typeface="Times New Roman"/>
                <a:cs typeface="Times New Roman"/>
              </a:rPr>
              <a:t>them</a:t>
            </a:r>
            <a:r>
              <a:rPr sz="545" spc="-13" dirty="0">
                <a:solidFill>
                  <a:srgbClr val="4B4B4B"/>
                </a:solidFill>
                <a:latin typeface="Times New Roman"/>
                <a:cs typeface="Times New Roman"/>
              </a:rPr>
              <a:t> </a:t>
            </a:r>
            <a:r>
              <a:rPr sz="545" dirty="0">
                <a:solidFill>
                  <a:srgbClr val="343434"/>
                </a:solidFill>
                <a:latin typeface="Times New Roman"/>
                <a:cs typeface="Times New Roman"/>
              </a:rPr>
              <a:t>to</a:t>
            </a:r>
            <a:r>
              <a:rPr sz="545" spc="32" dirty="0">
                <a:solidFill>
                  <a:srgbClr val="343434"/>
                </a:solidFill>
                <a:latin typeface="Times New Roman"/>
                <a:cs typeface="Times New Roman"/>
              </a:rPr>
              <a:t> </a:t>
            </a:r>
            <a:r>
              <a:rPr sz="545" spc="-6" dirty="0">
                <a:solidFill>
                  <a:srgbClr val="343434"/>
                </a:solidFill>
                <a:latin typeface="Times New Roman"/>
                <a:cs typeface="Times New Roman"/>
              </a:rPr>
              <a:t>nurture.</a:t>
            </a: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lnSpc>
                <a:spcPct val="100000"/>
              </a:lnSpc>
            </a:pPr>
            <a:endParaRPr sz="545">
              <a:latin typeface="Times New Roman"/>
              <a:cs typeface="Times New Roman"/>
            </a:endParaRPr>
          </a:p>
          <a:p>
            <a:pPr>
              <a:spcBef>
                <a:spcPts val="503"/>
              </a:spcBef>
            </a:pPr>
            <a:endParaRPr sz="545">
              <a:latin typeface="Times New Roman"/>
              <a:cs typeface="Times New Roman"/>
            </a:endParaRPr>
          </a:p>
          <a:p>
            <a:pPr marL="975305">
              <a:lnSpc>
                <a:spcPts val="3107"/>
              </a:lnSpc>
            </a:pPr>
            <a:r>
              <a:rPr sz="2822" spc="-87" dirty="0">
                <a:solidFill>
                  <a:srgbClr val="1670BC"/>
                </a:solidFill>
              </a:rPr>
              <a:t>■</a:t>
            </a:r>
            <a:r>
              <a:rPr sz="513" spc="-19" dirty="0">
                <a:solidFill>
                  <a:srgbClr val="446B7C"/>
                </a:solidFill>
              </a:rPr>
              <a:t>Funde</a:t>
            </a:r>
            <a:r>
              <a:rPr sz="513" spc="42" dirty="0">
                <a:solidFill>
                  <a:srgbClr val="446B7C"/>
                </a:solidFill>
              </a:rPr>
              <a:t>d</a:t>
            </a:r>
            <a:r>
              <a:rPr sz="513" spc="-13" dirty="0">
                <a:solidFill>
                  <a:srgbClr val="446B7C"/>
                </a:solidFill>
              </a:rPr>
              <a:t>by</a:t>
            </a:r>
            <a:endParaRPr sz="513"/>
          </a:p>
          <a:p>
            <a:pPr marR="3258" algn="r">
              <a:lnSpc>
                <a:spcPts val="266"/>
              </a:lnSpc>
            </a:pPr>
            <a:r>
              <a:rPr sz="449" spc="-61" dirty="0">
                <a:solidFill>
                  <a:srgbClr val="446B7C"/>
                </a:solidFill>
              </a:rPr>
              <a:t>theEuropean</a:t>
            </a:r>
            <a:r>
              <a:rPr sz="449" spc="-32" dirty="0">
                <a:solidFill>
                  <a:srgbClr val="446B7C"/>
                </a:solidFill>
              </a:rPr>
              <a:t> </a:t>
            </a:r>
            <a:r>
              <a:rPr sz="449" spc="-6" dirty="0">
                <a:solidFill>
                  <a:srgbClr val="446B7C"/>
                </a:solidFill>
              </a:rPr>
              <a:t>Union</a:t>
            </a:r>
            <a:endParaRPr sz="449"/>
          </a:p>
          <a:p>
            <a:pPr>
              <a:lnSpc>
                <a:spcPct val="100000"/>
              </a:lnSpc>
            </a:pPr>
            <a:endParaRPr sz="449"/>
          </a:p>
          <a:p>
            <a:pPr>
              <a:lnSpc>
                <a:spcPct val="100000"/>
              </a:lnSpc>
            </a:pPr>
            <a:endParaRPr sz="449"/>
          </a:p>
          <a:p>
            <a:pPr>
              <a:spcBef>
                <a:spcPts val="269"/>
              </a:spcBef>
            </a:pPr>
            <a:endParaRPr sz="449"/>
          </a:p>
          <a:p>
            <a:pPr marL="9773"/>
            <a:r>
              <a:rPr sz="545" b="1" dirty="0">
                <a:solidFill>
                  <a:srgbClr val="343434"/>
                </a:solidFill>
                <a:latin typeface="Times New Roman"/>
                <a:cs typeface="Times New Roman"/>
              </a:rPr>
              <a:t>Where would</a:t>
            </a:r>
            <a:r>
              <a:rPr sz="545" b="1" spc="58" dirty="0">
                <a:solidFill>
                  <a:srgbClr val="343434"/>
                </a:solidFill>
                <a:latin typeface="Times New Roman"/>
                <a:cs typeface="Times New Roman"/>
              </a:rPr>
              <a:t> </a:t>
            </a:r>
            <a:r>
              <a:rPr sz="545" b="1" dirty="0">
                <a:solidFill>
                  <a:srgbClr val="343434"/>
                </a:solidFill>
                <a:latin typeface="Times New Roman"/>
                <a:cs typeface="Times New Roman"/>
              </a:rPr>
              <a:t>we find</a:t>
            </a:r>
            <a:r>
              <a:rPr sz="545" b="1" spc="6" dirty="0">
                <a:solidFill>
                  <a:srgbClr val="343434"/>
                </a:solidFill>
                <a:latin typeface="Times New Roman"/>
                <a:cs typeface="Times New Roman"/>
              </a:rPr>
              <a:t> </a:t>
            </a:r>
            <a:r>
              <a:rPr sz="545" b="1" dirty="0">
                <a:solidFill>
                  <a:srgbClr val="1D1F1F"/>
                </a:solidFill>
                <a:latin typeface="Times New Roman"/>
                <a:cs typeface="Times New Roman"/>
              </a:rPr>
              <a:t>the</a:t>
            </a:r>
            <a:r>
              <a:rPr sz="545" b="1" spc="-32" dirty="0">
                <a:solidFill>
                  <a:srgbClr val="1D1F1F"/>
                </a:solidFill>
                <a:latin typeface="Times New Roman"/>
                <a:cs typeface="Times New Roman"/>
              </a:rPr>
              <a:t> </a:t>
            </a:r>
            <a:r>
              <a:rPr sz="545" b="1" spc="-6" dirty="0">
                <a:solidFill>
                  <a:srgbClr val="343434"/>
                </a:solidFill>
                <a:latin typeface="Times New Roman"/>
                <a:cs typeface="Times New Roman"/>
              </a:rPr>
              <a:t>gifted?</a:t>
            </a:r>
            <a:endParaRPr sz="545">
              <a:latin typeface="Times New Roman"/>
              <a:cs typeface="Times New Roman"/>
            </a:endParaRPr>
          </a:p>
          <a:p>
            <a:pPr marL="14660">
              <a:spcBef>
                <a:spcPts val="131"/>
              </a:spcBef>
            </a:pPr>
            <a:r>
              <a:rPr sz="545" dirty="0">
                <a:solidFill>
                  <a:srgbClr val="1D1F1F"/>
                </a:solidFill>
              </a:rPr>
              <a:t>l.</a:t>
            </a:r>
            <a:r>
              <a:rPr sz="545" spc="61" dirty="0">
                <a:solidFill>
                  <a:srgbClr val="1D1F1F"/>
                </a:solidFill>
              </a:rPr>
              <a:t> </a:t>
            </a:r>
            <a:r>
              <a:rPr sz="545" dirty="0">
                <a:solidFill>
                  <a:srgbClr val="4B4B4B"/>
                </a:solidFill>
                <a:latin typeface="Times New Roman"/>
                <a:cs typeface="Times New Roman"/>
              </a:rPr>
              <a:t>The</a:t>
            </a:r>
            <a:r>
              <a:rPr sz="545" spc="-26" dirty="0">
                <a:solidFill>
                  <a:srgbClr val="4B4B4B"/>
                </a:solidFill>
                <a:latin typeface="Times New Roman"/>
                <a:cs typeface="Times New Roman"/>
              </a:rPr>
              <a:t> </a:t>
            </a:r>
            <a:r>
              <a:rPr sz="545" dirty="0">
                <a:solidFill>
                  <a:srgbClr val="4B4B4B"/>
                </a:solidFill>
                <a:latin typeface="Times New Roman"/>
                <a:cs typeface="Times New Roman"/>
              </a:rPr>
              <a:t>gifted</a:t>
            </a:r>
            <a:r>
              <a:rPr sz="545" spc="19" dirty="0">
                <a:solidFill>
                  <a:srgbClr val="4B4B4B"/>
                </a:solidFill>
                <a:latin typeface="Times New Roman"/>
                <a:cs typeface="Times New Roman"/>
              </a:rPr>
              <a:t> </a:t>
            </a:r>
            <a:r>
              <a:rPr sz="545" dirty="0">
                <a:solidFill>
                  <a:srgbClr val="343434"/>
                </a:solidFill>
                <a:latin typeface="Times New Roman"/>
                <a:cs typeface="Times New Roman"/>
              </a:rPr>
              <a:t>children</a:t>
            </a:r>
            <a:r>
              <a:rPr sz="545" spc="38" dirty="0">
                <a:solidFill>
                  <a:srgbClr val="343434"/>
                </a:solidFill>
                <a:latin typeface="Times New Roman"/>
                <a:cs typeface="Times New Roman"/>
              </a:rPr>
              <a:t> </a:t>
            </a:r>
            <a:r>
              <a:rPr sz="545" dirty="0">
                <a:solidFill>
                  <a:srgbClr val="4B4B4B"/>
                </a:solidFill>
                <a:latin typeface="Times New Roman"/>
                <a:cs typeface="Times New Roman"/>
              </a:rPr>
              <a:t>grow</a:t>
            </a:r>
            <a:r>
              <a:rPr sz="545" spc="19" dirty="0">
                <a:solidFill>
                  <a:srgbClr val="4B4B4B"/>
                </a:solidFill>
                <a:latin typeface="Times New Roman"/>
                <a:cs typeface="Times New Roman"/>
              </a:rPr>
              <a:t> </a:t>
            </a:r>
            <a:r>
              <a:rPr sz="545" dirty="0">
                <a:solidFill>
                  <a:srgbClr val="343434"/>
                </a:solidFill>
                <a:latin typeface="Times New Roman"/>
                <a:cs typeface="Times New Roman"/>
              </a:rPr>
              <a:t>in</a:t>
            </a:r>
            <a:r>
              <a:rPr sz="545" spc="-29" dirty="0">
                <a:solidFill>
                  <a:srgbClr val="343434"/>
                </a:solidFill>
                <a:latin typeface="Times New Roman"/>
                <a:cs typeface="Times New Roman"/>
              </a:rPr>
              <a:t> </a:t>
            </a:r>
            <a:r>
              <a:rPr sz="545" dirty="0">
                <a:solidFill>
                  <a:srgbClr val="4B4B4B"/>
                </a:solidFill>
                <a:latin typeface="Times New Roman"/>
                <a:cs typeface="Times New Roman"/>
              </a:rPr>
              <a:t>a</a:t>
            </a:r>
            <a:r>
              <a:rPr sz="545" dirty="0">
                <a:solidFill>
                  <a:srgbClr val="1D1F1F"/>
                </a:solidFill>
                <a:latin typeface="Times New Roman"/>
                <a:cs typeface="Times New Roman"/>
              </a:rPr>
              <a:t>ll</a:t>
            </a:r>
            <a:r>
              <a:rPr sz="545" spc="3" dirty="0">
                <a:solidFill>
                  <a:srgbClr val="1D1F1F"/>
                </a:solidFill>
                <a:latin typeface="Times New Roman"/>
                <a:cs typeface="Times New Roman"/>
              </a:rPr>
              <a:t> </a:t>
            </a:r>
            <a:r>
              <a:rPr sz="545" dirty="0">
                <a:solidFill>
                  <a:srgbClr val="1D1F1F"/>
                </a:solidFill>
                <a:latin typeface="Times New Roman"/>
                <a:cs typeface="Times New Roman"/>
              </a:rPr>
              <a:t>l</a:t>
            </a:r>
            <a:r>
              <a:rPr sz="545" dirty="0">
                <a:solidFill>
                  <a:srgbClr val="4B4B4B"/>
                </a:solidFill>
                <a:latin typeface="Times New Roman"/>
                <a:cs typeface="Times New Roman"/>
              </a:rPr>
              <a:t>aye</a:t>
            </a:r>
            <a:r>
              <a:rPr sz="545" dirty="0">
                <a:solidFill>
                  <a:srgbClr val="1D1F1F"/>
                </a:solidFill>
                <a:latin typeface="Times New Roman"/>
                <a:cs typeface="Times New Roman"/>
              </a:rPr>
              <a:t>r</a:t>
            </a:r>
            <a:r>
              <a:rPr sz="545" spc="26" dirty="0">
                <a:solidFill>
                  <a:srgbClr val="1D1F1F"/>
                </a:solidFill>
                <a:latin typeface="Times New Roman"/>
                <a:cs typeface="Times New Roman"/>
              </a:rPr>
              <a:t> </a:t>
            </a:r>
            <a:r>
              <a:rPr sz="545" dirty="0">
                <a:solidFill>
                  <a:srgbClr val="343434"/>
                </a:solidFill>
                <a:latin typeface="Times New Roman"/>
                <a:cs typeface="Times New Roman"/>
              </a:rPr>
              <a:t>of</a:t>
            </a:r>
            <a:r>
              <a:rPr sz="545" spc="51" dirty="0">
                <a:solidFill>
                  <a:srgbClr val="343434"/>
                </a:solidFill>
                <a:latin typeface="Times New Roman"/>
                <a:cs typeface="Times New Roman"/>
              </a:rPr>
              <a:t> </a:t>
            </a:r>
            <a:r>
              <a:rPr sz="545" spc="-6" dirty="0">
                <a:solidFill>
                  <a:srgbClr val="4B4B4B"/>
                </a:solidFill>
                <a:latin typeface="Times New Roman"/>
                <a:cs typeface="Times New Roman"/>
              </a:rPr>
              <a:t>society.</a:t>
            </a:r>
            <a:endParaRPr sz="545">
              <a:latin typeface="Times New Roman"/>
              <a:cs typeface="Times New Roman"/>
            </a:endParaRPr>
          </a:p>
          <a:p>
            <a:pPr marL="75337" marR="118910" indent="-66784">
              <a:lnSpc>
                <a:spcPct val="113100"/>
              </a:lnSpc>
            </a:pPr>
            <a:r>
              <a:rPr sz="545" dirty="0">
                <a:solidFill>
                  <a:srgbClr val="343434"/>
                </a:solidFill>
                <a:latin typeface="Times New Roman"/>
                <a:cs typeface="Times New Roman"/>
              </a:rPr>
              <a:t>2.</a:t>
            </a:r>
            <a:r>
              <a:rPr sz="545" spc="61" dirty="0">
                <a:solidFill>
                  <a:srgbClr val="343434"/>
                </a:solidFill>
                <a:latin typeface="Times New Roman"/>
                <a:cs typeface="Times New Roman"/>
              </a:rPr>
              <a:t> </a:t>
            </a:r>
            <a:r>
              <a:rPr sz="545" spc="-6" dirty="0">
                <a:solidFill>
                  <a:srgbClr val="343434"/>
                </a:solidFill>
                <a:latin typeface="Times New Roman"/>
                <a:cs typeface="Times New Roman"/>
              </a:rPr>
              <a:t>What</a:t>
            </a:r>
            <a:r>
              <a:rPr sz="545" spc="-32" dirty="0">
                <a:solidFill>
                  <a:srgbClr val="343434"/>
                </a:solidFill>
                <a:latin typeface="Times New Roman"/>
                <a:cs typeface="Times New Roman"/>
              </a:rPr>
              <a:t> </a:t>
            </a:r>
            <a:r>
              <a:rPr sz="545" dirty="0">
                <a:solidFill>
                  <a:srgbClr val="343434"/>
                </a:solidFill>
                <a:latin typeface="Times New Roman"/>
                <a:cs typeface="Times New Roman"/>
              </a:rPr>
              <a:t>make</a:t>
            </a:r>
            <a:r>
              <a:rPr sz="545" dirty="0">
                <a:solidFill>
                  <a:srgbClr val="5D5D5D"/>
                </a:solidFill>
                <a:latin typeface="Times New Roman"/>
                <a:cs typeface="Times New Roman"/>
              </a:rPr>
              <a:t>s</a:t>
            </a:r>
            <a:r>
              <a:rPr sz="545" spc="19" dirty="0">
                <a:solidFill>
                  <a:srgbClr val="5D5D5D"/>
                </a:solidFill>
                <a:latin typeface="Times New Roman"/>
                <a:cs typeface="Times New Roman"/>
              </a:rPr>
              <a:t> </a:t>
            </a:r>
            <a:r>
              <a:rPr sz="545" dirty="0">
                <a:solidFill>
                  <a:srgbClr val="343434"/>
                </a:solidFill>
                <a:latin typeface="Times New Roman"/>
                <a:cs typeface="Times New Roman"/>
              </a:rPr>
              <a:t>the</a:t>
            </a:r>
            <a:r>
              <a:rPr sz="545" spc="3" dirty="0">
                <a:solidFill>
                  <a:srgbClr val="343434"/>
                </a:solidFill>
                <a:latin typeface="Times New Roman"/>
                <a:cs typeface="Times New Roman"/>
              </a:rPr>
              <a:t> </a:t>
            </a:r>
            <a:r>
              <a:rPr sz="545" dirty="0">
                <a:solidFill>
                  <a:srgbClr val="343434"/>
                </a:solidFill>
                <a:latin typeface="Times New Roman"/>
                <a:cs typeface="Times New Roman"/>
              </a:rPr>
              <a:t>difference</a:t>
            </a:r>
            <a:r>
              <a:rPr sz="545" spc="38" dirty="0">
                <a:solidFill>
                  <a:srgbClr val="343434"/>
                </a:solidFill>
                <a:latin typeface="Times New Roman"/>
                <a:cs typeface="Times New Roman"/>
              </a:rPr>
              <a:t> </a:t>
            </a:r>
            <a:r>
              <a:rPr sz="545" dirty="0">
                <a:solidFill>
                  <a:srgbClr val="343434"/>
                </a:solidFill>
                <a:latin typeface="Times New Roman"/>
                <a:cs typeface="Times New Roman"/>
              </a:rPr>
              <a:t>i</a:t>
            </a:r>
            <a:r>
              <a:rPr sz="545" dirty="0">
                <a:solidFill>
                  <a:srgbClr val="5D5D5D"/>
                </a:solidFill>
                <a:latin typeface="Times New Roman"/>
                <a:cs typeface="Times New Roman"/>
              </a:rPr>
              <a:t>s </a:t>
            </a:r>
            <a:r>
              <a:rPr sz="545" dirty="0">
                <a:solidFill>
                  <a:srgbClr val="4B4B4B"/>
                </a:solidFill>
                <a:latin typeface="Times New Roman"/>
                <a:cs typeface="Times New Roman"/>
              </a:rPr>
              <a:t>access</a:t>
            </a:r>
            <a:r>
              <a:rPr sz="545" dirty="0">
                <a:solidFill>
                  <a:srgbClr val="1D1F1F"/>
                </a:solidFill>
                <a:latin typeface="Times New Roman"/>
                <a:cs typeface="Times New Roman"/>
              </a:rPr>
              <a:t>ibility</a:t>
            </a:r>
            <a:r>
              <a:rPr sz="545" spc="48" dirty="0">
                <a:solidFill>
                  <a:srgbClr val="1D1F1F"/>
                </a:solidFill>
                <a:latin typeface="Times New Roman"/>
                <a:cs typeface="Times New Roman"/>
              </a:rPr>
              <a:t> </a:t>
            </a:r>
            <a:r>
              <a:rPr sz="545" dirty="0">
                <a:solidFill>
                  <a:srgbClr val="343434"/>
                </a:solidFill>
                <a:latin typeface="Times New Roman"/>
                <a:cs typeface="Times New Roman"/>
              </a:rPr>
              <a:t>to</a:t>
            </a:r>
            <a:r>
              <a:rPr sz="545" spc="-29" dirty="0">
                <a:solidFill>
                  <a:srgbClr val="343434"/>
                </a:solidFill>
                <a:latin typeface="Times New Roman"/>
                <a:cs typeface="Times New Roman"/>
              </a:rPr>
              <a:t> </a:t>
            </a:r>
            <a:r>
              <a:rPr sz="545" spc="-16" dirty="0">
                <a:solidFill>
                  <a:srgbClr val="4B4B4B"/>
                </a:solidFill>
                <a:latin typeface="Times New Roman"/>
                <a:cs typeface="Times New Roman"/>
              </a:rPr>
              <a:t>the</a:t>
            </a:r>
            <a:r>
              <a:rPr sz="545" dirty="0">
                <a:solidFill>
                  <a:srgbClr val="4B4B4B"/>
                </a:solidFill>
                <a:latin typeface="Times New Roman"/>
                <a:cs typeface="Times New Roman"/>
              </a:rPr>
              <a:t> evaluation</a:t>
            </a:r>
            <a:r>
              <a:rPr sz="545" spc="77" dirty="0">
                <a:solidFill>
                  <a:srgbClr val="4B4B4B"/>
                </a:solidFill>
                <a:latin typeface="Times New Roman"/>
                <a:cs typeface="Times New Roman"/>
              </a:rPr>
              <a:t> </a:t>
            </a:r>
            <a:r>
              <a:rPr sz="545" dirty="0">
                <a:solidFill>
                  <a:srgbClr val="343434"/>
                </a:solidFill>
                <a:latin typeface="Times New Roman"/>
                <a:cs typeface="Times New Roman"/>
              </a:rPr>
              <a:t>proces</a:t>
            </a:r>
            <a:r>
              <a:rPr sz="545" dirty="0">
                <a:solidFill>
                  <a:srgbClr val="5D5D5D"/>
                </a:solidFill>
                <a:latin typeface="Times New Roman"/>
                <a:cs typeface="Times New Roman"/>
              </a:rPr>
              <a:t>s</a:t>
            </a:r>
            <a:r>
              <a:rPr sz="545" spc="32" dirty="0">
                <a:solidFill>
                  <a:srgbClr val="5D5D5D"/>
                </a:solidFill>
                <a:latin typeface="Times New Roman"/>
                <a:cs typeface="Times New Roman"/>
              </a:rPr>
              <a:t> </a:t>
            </a:r>
            <a:r>
              <a:rPr sz="545" dirty="0">
                <a:solidFill>
                  <a:srgbClr val="5D5D5D"/>
                </a:solidFill>
                <a:latin typeface="Times New Roman"/>
                <a:cs typeface="Times New Roman"/>
              </a:rPr>
              <a:t>t</a:t>
            </a:r>
            <a:r>
              <a:rPr sz="545" dirty="0">
                <a:solidFill>
                  <a:srgbClr val="343434"/>
                </a:solidFill>
                <a:latin typeface="Times New Roman"/>
                <a:cs typeface="Times New Roman"/>
              </a:rPr>
              <a:t>hat</a:t>
            </a:r>
            <a:r>
              <a:rPr sz="545" spc="10" dirty="0">
                <a:solidFill>
                  <a:srgbClr val="343434"/>
                </a:solidFill>
                <a:latin typeface="Times New Roman"/>
                <a:cs typeface="Times New Roman"/>
              </a:rPr>
              <a:t> </a:t>
            </a:r>
            <a:r>
              <a:rPr sz="545" dirty="0">
                <a:solidFill>
                  <a:srgbClr val="343434"/>
                </a:solidFill>
                <a:latin typeface="Times New Roman"/>
                <a:cs typeface="Times New Roman"/>
              </a:rPr>
              <a:t>define</a:t>
            </a:r>
            <a:r>
              <a:rPr sz="545" spc="6" dirty="0">
                <a:solidFill>
                  <a:srgbClr val="343434"/>
                </a:solidFill>
                <a:latin typeface="Times New Roman"/>
                <a:cs typeface="Times New Roman"/>
              </a:rPr>
              <a:t> </a:t>
            </a:r>
            <a:r>
              <a:rPr sz="545" dirty="0">
                <a:solidFill>
                  <a:srgbClr val="4B4B4B"/>
                </a:solidFill>
                <a:latin typeface="Times New Roman"/>
                <a:cs typeface="Times New Roman"/>
              </a:rPr>
              <a:t>a</a:t>
            </a:r>
            <a:r>
              <a:rPr sz="545" spc="-3" dirty="0">
                <a:solidFill>
                  <a:srgbClr val="4B4B4B"/>
                </a:solidFill>
                <a:latin typeface="Times New Roman"/>
                <a:cs typeface="Times New Roman"/>
              </a:rPr>
              <a:t> </a:t>
            </a:r>
            <a:r>
              <a:rPr sz="545" dirty="0">
                <a:solidFill>
                  <a:srgbClr val="4B4B4B"/>
                </a:solidFill>
                <a:latin typeface="Times New Roman"/>
                <a:cs typeface="Times New Roman"/>
              </a:rPr>
              <a:t>child</a:t>
            </a:r>
            <a:r>
              <a:rPr sz="545" spc="45" dirty="0">
                <a:solidFill>
                  <a:srgbClr val="4B4B4B"/>
                </a:solidFill>
                <a:latin typeface="Times New Roman"/>
                <a:cs typeface="Times New Roman"/>
              </a:rPr>
              <a:t> </a:t>
            </a:r>
            <a:r>
              <a:rPr sz="545" dirty="0">
                <a:solidFill>
                  <a:srgbClr val="4B4B4B"/>
                </a:solidFill>
                <a:latin typeface="Times New Roman"/>
                <a:cs typeface="Times New Roman"/>
              </a:rPr>
              <a:t>as</a:t>
            </a:r>
            <a:r>
              <a:rPr sz="545" spc="-45" dirty="0">
                <a:solidFill>
                  <a:srgbClr val="4B4B4B"/>
                </a:solidFill>
                <a:latin typeface="Times New Roman"/>
                <a:cs typeface="Times New Roman"/>
              </a:rPr>
              <a:t> </a:t>
            </a:r>
            <a:r>
              <a:rPr sz="545" spc="-6" dirty="0">
                <a:solidFill>
                  <a:srgbClr val="4B4B4B"/>
                </a:solidFill>
                <a:latin typeface="Times New Roman"/>
                <a:cs typeface="Times New Roman"/>
              </a:rPr>
              <a:t>gifted.</a:t>
            </a:r>
            <a:endParaRPr sz="545">
              <a:latin typeface="Times New Roman"/>
              <a:cs typeface="Times New Roman"/>
            </a:endParaRPr>
          </a:p>
        </p:txBody>
      </p:sp>
      <p:sp>
        <p:nvSpPr>
          <p:cNvPr id="44" name="object 44"/>
          <p:cNvSpPr txBox="1"/>
          <p:nvPr/>
        </p:nvSpPr>
        <p:spPr>
          <a:xfrm>
            <a:off x="6382297" y="2257414"/>
            <a:ext cx="107920" cy="116716"/>
          </a:xfrm>
          <a:prstGeom prst="rect">
            <a:avLst/>
          </a:prstGeom>
        </p:spPr>
        <p:txBody>
          <a:bodyPr vert="horz" wrap="square" lIns="0" tIns="8145" rIns="0" bIns="0" rtlCol="0">
            <a:spAutoFit/>
          </a:bodyPr>
          <a:lstStyle/>
          <a:p>
            <a:pPr marL="8145">
              <a:spcBef>
                <a:spcPts val="64"/>
              </a:spcBef>
            </a:pPr>
            <a:r>
              <a:rPr sz="705" spc="-16" dirty="0">
                <a:solidFill>
                  <a:srgbClr val="343434"/>
                </a:solidFill>
                <a:latin typeface="Times New Roman"/>
                <a:cs typeface="Times New Roman"/>
              </a:rPr>
              <a:t>13</a:t>
            </a:r>
            <a:endParaRPr sz="705">
              <a:latin typeface="Times New Roman"/>
              <a:cs typeface="Times New Roman"/>
            </a:endParaRPr>
          </a:p>
        </p:txBody>
      </p:sp>
      <p:sp>
        <p:nvSpPr>
          <p:cNvPr id="45" name="object 45"/>
          <p:cNvSpPr txBox="1"/>
          <p:nvPr/>
        </p:nvSpPr>
        <p:spPr>
          <a:xfrm>
            <a:off x="6383648" y="4128886"/>
            <a:ext cx="106291" cy="101968"/>
          </a:xfrm>
          <a:prstGeom prst="rect">
            <a:avLst/>
          </a:prstGeom>
        </p:spPr>
        <p:txBody>
          <a:bodyPr vert="horz" wrap="square" lIns="0" tIns="8145" rIns="0" bIns="0" rtlCol="0">
            <a:spAutoFit/>
          </a:bodyPr>
          <a:lstStyle/>
          <a:p>
            <a:pPr marL="8145">
              <a:spcBef>
                <a:spcPts val="64"/>
              </a:spcBef>
            </a:pPr>
            <a:r>
              <a:rPr sz="609" b="1" spc="-16" dirty="0">
                <a:solidFill>
                  <a:srgbClr val="4B4B4B"/>
                </a:solidFill>
              </a:rPr>
              <a:t>14</a:t>
            </a:r>
            <a:endParaRPr sz="609"/>
          </a:p>
        </p:txBody>
      </p:sp>
      <p:sp>
        <p:nvSpPr>
          <p:cNvPr id="46" name="object 46"/>
          <p:cNvSpPr txBox="1"/>
          <p:nvPr/>
        </p:nvSpPr>
        <p:spPr>
          <a:xfrm>
            <a:off x="4770410" y="4713874"/>
            <a:ext cx="1718572" cy="1395062"/>
          </a:xfrm>
          <a:prstGeom prst="rect">
            <a:avLst/>
          </a:prstGeom>
        </p:spPr>
        <p:txBody>
          <a:bodyPr vert="horz" wrap="square" lIns="0" tIns="0" rIns="0" bIns="0" rtlCol="0">
            <a:spAutoFit/>
          </a:bodyPr>
          <a:lstStyle/>
          <a:p>
            <a:pPr marL="1005033">
              <a:lnSpc>
                <a:spcPts val="859"/>
              </a:lnSpc>
            </a:pPr>
            <a:r>
              <a:rPr sz="2822" spc="-138" dirty="0">
                <a:solidFill>
                  <a:srgbClr val="1670BC"/>
                </a:solidFill>
              </a:rPr>
              <a:t>■</a:t>
            </a:r>
            <a:r>
              <a:rPr sz="513" spc="-16" dirty="0">
                <a:solidFill>
                  <a:srgbClr val="446B7C"/>
                </a:solidFill>
              </a:rPr>
              <a:t>Funde</a:t>
            </a:r>
            <a:r>
              <a:rPr sz="513" spc="51" dirty="0">
                <a:solidFill>
                  <a:srgbClr val="446B7C"/>
                </a:solidFill>
              </a:rPr>
              <a:t>d</a:t>
            </a:r>
            <a:r>
              <a:rPr sz="513" spc="-10" dirty="0">
                <a:solidFill>
                  <a:srgbClr val="446B7C"/>
                </a:solidFill>
              </a:rPr>
              <a:t>by</a:t>
            </a:r>
            <a:endParaRPr sz="513"/>
          </a:p>
          <a:p>
            <a:pPr marR="120946" algn="r">
              <a:lnSpc>
                <a:spcPts val="330"/>
              </a:lnSpc>
            </a:pPr>
            <a:r>
              <a:rPr sz="513" spc="-61" dirty="0">
                <a:solidFill>
                  <a:srgbClr val="446B7C"/>
                </a:solidFill>
              </a:rPr>
              <a:t>theEuropeanUnion</a:t>
            </a:r>
            <a:endParaRPr sz="513"/>
          </a:p>
          <a:p>
            <a:pPr>
              <a:spcBef>
                <a:spcPts val="103"/>
              </a:spcBef>
            </a:pPr>
            <a:endParaRPr sz="513"/>
          </a:p>
          <a:p>
            <a:pPr marL="13031"/>
            <a:r>
              <a:rPr sz="545" b="1" spc="6" dirty="0">
                <a:solidFill>
                  <a:srgbClr val="343434"/>
                </a:solidFill>
                <a:latin typeface="Times New Roman"/>
                <a:cs typeface="Times New Roman"/>
              </a:rPr>
              <a:t>What</a:t>
            </a:r>
            <a:r>
              <a:rPr sz="545" b="1" spc="-16" dirty="0">
                <a:solidFill>
                  <a:srgbClr val="343434"/>
                </a:solidFill>
                <a:latin typeface="Times New Roman"/>
                <a:cs typeface="Times New Roman"/>
              </a:rPr>
              <a:t> </a:t>
            </a:r>
            <a:r>
              <a:rPr sz="545" b="1" spc="6" dirty="0">
                <a:solidFill>
                  <a:srgbClr val="343434"/>
                </a:solidFill>
                <a:latin typeface="Times New Roman"/>
                <a:cs typeface="Times New Roman"/>
              </a:rPr>
              <a:t>is</a:t>
            </a:r>
            <a:r>
              <a:rPr sz="545" b="1" spc="-6" dirty="0">
                <a:solidFill>
                  <a:srgbClr val="343434"/>
                </a:solidFill>
                <a:latin typeface="Times New Roman"/>
                <a:cs typeface="Times New Roman"/>
              </a:rPr>
              <a:t> </a:t>
            </a:r>
            <a:r>
              <a:rPr sz="545" b="1" spc="6" dirty="0">
                <a:solidFill>
                  <a:srgbClr val="343434"/>
                </a:solidFill>
                <a:latin typeface="Times New Roman"/>
                <a:cs typeface="Times New Roman"/>
              </a:rPr>
              <a:t>the</a:t>
            </a:r>
            <a:r>
              <a:rPr sz="545" b="1" spc="-26" dirty="0">
                <a:solidFill>
                  <a:srgbClr val="343434"/>
                </a:solidFill>
                <a:latin typeface="Times New Roman"/>
                <a:cs typeface="Times New Roman"/>
              </a:rPr>
              <a:t> </a:t>
            </a:r>
            <a:r>
              <a:rPr sz="545" b="1" spc="6" dirty="0">
                <a:solidFill>
                  <a:srgbClr val="343434"/>
                </a:solidFill>
                <a:latin typeface="Times New Roman"/>
                <a:cs typeface="Times New Roman"/>
              </a:rPr>
              <a:t>social</a:t>
            </a:r>
            <a:r>
              <a:rPr sz="545" b="1" spc="32" dirty="0">
                <a:solidFill>
                  <a:srgbClr val="343434"/>
                </a:solidFill>
                <a:latin typeface="Times New Roman"/>
                <a:cs typeface="Times New Roman"/>
              </a:rPr>
              <a:t> </a:t>
            </a:r>
            <a:r>
              <a:rPr sz="545" b="1" spc="6" dirty="0">
                <a:solidFill>
                  <a:srgbClr val="1D1F1F"/>
                </a:solidFill>
                <a:latin typeface="Times New Roman"/>
                <a:cs typeface="Times New Roman"/>
              </a:rPr>
              <a:t>infrastructure</a:t>
            </a:r>
            <a:r>
              <a:rPr sz="545" b="1" spc="-87" dirty="0">
                <a:solidFill>
                  <a:srgbClr val="1D1F1F"/>
                </a:solidFill>
                <a:latin typeface="Times New Roman"/>
                <a:cs typeface="Times New Roman"/>
              </a:rPr>
              <a:t> </a:t>
            </a:r>
            <a:r>
              <a:rPr sz="545" b="1" spc="6" dirty="0">
                <a:solidFill>
                  <a:srgbClr val="343434"/>
                </a:solidFill>
                <a:latin typeface="Times New Roman"/>
                <a:cs typeface="Times New Roman"/>
              </a:rPr>
              <a:t>of</a:t>
            </a:r>
            <a:r>
              <a:rPr sz="545" b="1" spc="-32" dirty="0">
                <a:solidFill>
                  <a:srgbClr val="343434"/>
                </a:solidFill>
                <a:latin typeface="Times New Roman"/>
                <a:cs typeface="Times New Roman"/>
              </a:rPr>
              <a:t> </a:t>
            </a:r>
            <a:r>
              <a:rPr sz="545" b="1" spc="6" dirty="0">
                <a:solidFill>
                  <a:srgbClr val="1D1F1F"/>
                </a:solidFill>
                <a:latin typeface="Times New Roman"/>
                <a:cs typeface="Times New Roman"/>
              </a:rPr>
              <a:t>the</a:t>
            </a:r>
            <a:r>
              <a:rPr sz="545" b="1" spc="-26" dirty="0">
                <a:solidFill>
                  <a:srgbClr val="1D1F1F"/>
                </a:solidFill>
                <a:latin typeface="Times New Roman"/>
                <a:cs typeface="Times New Roman"/>
              </a:rPr>
              <a:t> </a:t>
            </a:r>
            <a:r>
              <a:rPr sz="545" b="1" spc="-6" dirty="0">
                <a:solidFill>
                  <a:srgbClr val="343434"/>
                </a:solidFill>
                <a:latin typeface="Times New Roman"/>
                <a:cs typeface="Times New Roman"/>
              </a:rPr>
              <a:t>gifted?</a:t>
            </a:r>
            <a:endParaRPr sz="545">
              <a:latin typeface="Times New Roman"/>
              <a:cs typeface="Times New Roman"/>
            </a:endParaRPr>
          </a:p>
          <a:p>
            <a:pPr marL="17918">
              <a:spcBef>
                <a:spcPts val="109"/>
              </a:spcBef>
            </a:pPr>
            <a:r>
              <a:rPr sz="545" dirty="0">
                <a:solidFill>
                  <a:srgbClr val="1D1F1F"/>
                </a:solidFill>
                <a:latin typeface="Times New Roman"/>
                <a:cs typeface="Times New Roman"/>
              </a:rPr>
              <a:t>I.</a:t>
            </a:r>
            <a:r>
              <a:rPr sz="545" spc="16" dirty="0">
                <a:solidFill>
                  <a:srgbClr val="1D1F1F"/>
                </a:solidFill>
                <a:latin typeface="Times New Roman"/>
                <a:cs typeface="Times New Roman"/>
              </a:rPr>
              <a:t> </a:t>
            </a:r>
            <a:r>
              <a:rPr sz="545" dirty="0">
                <a:solidFill>
                  <a:srgbClr val="4B4B4B"/>
                </a:solidFill>
                <a:latin typeface="Times New Roman"/>
                <a:cs typeface="Times New Roman"/>
              </a:rPr>
              <a:t>A</a:t>
            </a:r>
            <a:r>
              <a:rPr sz="545" spc="-19" dirty="0">
                <a:solidFill>
                  <a:srgbClr val="4B4B4B"/>
                </a:solidFill>
                <a:latin typeface="Times New Roman"/>
                <a:cs typeface="Times New Roman"/>
              </a:rPr>
              <a:t> </a:t>
            </a:r>
            <a:r>
              <a:rPr sz="545" dirty="0">
                <a:solidFill>
                  <a:srgbClr val="4B4B4B"/>
                </a:solidFill>
                <a:latin typeface="Times New Roman"/>
                <a:cs typeface="Times New Roman"/>
              </a:rPr>
              <a:t>gifted</a:t>
            </a:r>
            <a:r>
              <a:rPr sz="545" spc="-6" dirty="0">
                <a:solidFill>
                  <a:srgbClr val="4B4B4B"/>
                </a:solidFill>
                <a:latin typeface="Times New Roman"/>
                <a:cs typeface="Times New Roman"/>
              </a:rPr>
              <a:t> </a:t>
            </a:r>
            <a:r>
              <a:rPr sz="545" dirty="0">
                <a:solidFill>
                  <a:srgbClr val="343434"/>
                </a:solidFill>
                <a:latin typeface="Times New Roman"/>
                <a:cs typeface="Times New Roman"/>
              </a:rPr>
              <a:t>child</a:t>
            </a:r>
            <a:r>
              <a:rPr sz="545" spc="-13" dirty="0">
                <a:solidFill>
                  <a:srgbClr val="343434"/>
                </a:solidFill>
                <a:latin typeface="Times New Roman"/>
                <a:cs typeface="Times New Roman"/>
              </a:rPr>
              <a:t> </a:t>
            </a:r>
            <a:r>
              <a:rPr sz="545" dirty="0">
                <a:solidFill>
                  <a:srgbClr val="4B4B4B"/>
                </a:solidFill>
                <a:latin typeface="Times New Roman"/>
                <a:cs typeface="Times New Roman"/>
              </a:rPr>
              <a:t>grows</a:t>
            </a:r>
            <a:r>
              <a:rPr sz="545" spc="26" dirty="0">
                <a:solidFill>
                  <a:srgbClr val="4B4B4B"/>
                </a:solidFill>
                <a:latin typeface="Times New Roman"/>
                <a:cs typeface="Times New Roman"/>
              </a:rPr>
              <a:t> </a:t>
            </a:r>
            <a:r>
              <a:rPr sz="545" dirty="0">
                <a:solidFill>
                  <a:srgbClr val="343434"/>
                </a:solidFill>
                <a:latin typeface="Times New Roman"/>
                <a:cs typeface="Times New Roman"/>
              </a:rPr>
              <a:t>be</a:t>
            </a:r>
            <a:r>
              <a:rPr sz="545" dirty="0">
                <a:solidFill>
                  <a:srgbClr val="5D5D5D"/>
                </a:solidFill>
                <a:latin typeface="Times New Roman"/>
                <a:cs typeface="Times New Roman"/>
              </a:rPr>
              <a:t>st</a:t>
            </a:r>
            <a:r>
              <a:rPr sz="545" spc="61" dirty="0">
                <a:solidFill>
                  <a:srgbClr val="5D5D5D"/>
                </a:solidFill>
                <a:latin typeface="Times New Roman"/>
                <a:cs typeface="Times New Roman"/>
              </a:rPr>
              <a:t> </a:t>
            </a:r>
            <a:r>
              <a:rPr sz="545" dirty="0">
                <a:solidFill>
                  <a:srgbClr val="1D1F1F"/>
                </a:solidFill>
                <a:latin typeface="Times New Roman"/>
                <a:cs typeface="Times New Roman"/>
              </a:rPr>
              <a:t>in</a:t>
            </a:r>
            <a:r>
              <a:rPr sz="545" spc="-3" dirty="0">
                <a:solidFill>
                  <a:srgbClr val="1D1F1F"/>
                </a:solidFill>
                <a:latin typeface="Times New Roman"/>
                <a:cs typeface="Times New Roman"/>
              </a:rPr>
              <a:t> </a:t>
            </a:r>
            <a:r>
              <a:rPr sz="545" dirty="0">
                <a:solidFill>
                  <a:srgbClr val="4B4B4B"/>
                </a:solidFill>
                <a:latin typeface="Times New Roman"/>
                <a:cs typeface="Times New Roman"/>
              </a:rPr>
              <a:t>a</a:t>
            </a:r>
            <a:r>
              <a:rPr sz="545" spc="42" dirty="0">
                <a:solidFill>
                  <a:srgbClr val="4B4B4B"/>
                </a:solidFill>
                <a:latin typeface="Times New Roman"/>
                <a:cs typeface="Times New Roman"/>
              </a:rPr>
              <a:t> </a:t>
            </a:r>
            <a:r>
              <a:rPr sz="545" dirty="0">
                <a:solidFill>
                  <a:srgbClr val="4B4B4B"/>
                </a:solidFill>
                <a:latin typeface="Times New Roman"/>
                <a:cs typeface="Times New Roman"/>
              </a:rPr>
              <a:t>regular fami</a:t>
            </a:r>
            <a:r>
              <a:rPr sz="545" dirty="0">
                <a:solidFill>
                  <a:srgbClr val="1D1F1F"/>
                </a:solidFill>
                <a:latin typeface="Times New Roman"/>
                <a:cs typeface="Times New Roman"/>
              </a:rPr>
              <a:t>l</a:t>
            </a:r>
            <a:r>
              <a:rPr sz="545" dirty="0">
                <a:solidFill>
                  <a:srgbClr val="4B4B4B"/>
                </a:solidFill>
                <a:latin typeface="Times New Roman"/>
                <a:cs typeface="Times New Roman"/>
              </a:rPr>
              <a:t>y</a:t>
            </a:r>
            <a:r>
              <a:rPr sz="545" spc="19" dirty="0">
                <a:solidFill>
                  <a:srgbClr val="4B4B4B"/>
                </a:solidFill>
                <a:latin typeface="Times New Roman"/>
                <a:cs typeface="Times New Roman"/>
              </a:rPr>
              <a:t> </a:t>
            </a:r>
            <a:r>
              <a:rPr sz="545" dirty="0">
                <a:solidFill>
                  <a:srgbClr val="343434"/>
                </a:solidFill>
                <a:latin typeface="Times New Roman"/>
                <a:cs typeface="Times New Roman"/>
              </a:rPr>
              <a:t>with</a:t>
            </a:r>
            <a:r>
              <a:rPr sz="545" spc="16" dirty="0">
                <a:solidFill>
                  <a:srgbClr val="343434"/>
                </a:solidFill>
                <a:latin typeface="Times New Roman"/>
                <a:cs typeface="Times New Roman"/>
              </a:rPr>
              <a:t> </a:t>
            </a:r>
            <a:r>
              <a:rPr sz="545" spc="-13" dirty="0">
                <a:solidFill>
                  <a:srgbClr val="4B4B4B"/>
                </a:solidFill>
                <a:latin typeface="Times New Roman"/>
                <a:cs typeface="Times New Roman"/>
              </a:rPr>
              <a:t>good</a:t>
            </a:r>
            <a:endParaRPr sz="545">
              <a:latin typeface="Times New Roman"/>
              <a:cs typeface="Times New Roman"/>
            </a:endParaRPr>
          </a:p>
          <a:p>
            <a:pPr marL="78187">
              <a:spcBef>
                <a:spcPts val="138"/>
              </a:spcBef>
            </a:pPr>
            <a:r>
              <a:rPr sz="609" spc="-29" dirty="0">
                <a:solidFill>
                  <a:srgbClr val="5D5D5D"/>
                </a:solidFill>
                <a:latin typeface="Times New Roman"/>
                <a:cs typeface="Times New Roman"/>
              </a:rPr>
              <a:t>e</a:t>
            </a:r>
            <a:r>
              <a:rPr sz="609" spc="-29" dirty="0">
                <a:solidFill>
                  <a:srgbClr val="1D1F1F"/>
                </a:solidFill>
                <a:latin typeface="Times New Roman"/>
                <a:cs typeface="Times New Roman"/>
              </a:rPr>
              <a:t>nou</a:t>
            </a:r>
            <a:r>
              <a:rPr sz="609" spc="-29" dirty="0">
                <a:solidFill>
                  <a:srgbClr val="4B4B4B"/>
                </a:solidFill>
                <a:latin typeface="Times New Roman"/>
                <a:cs typeface="Times New Roman"/>
              </a:rPr>
              <a:t>g</a:t>
            </a:r>
            <a:r>
              <a:rPr sz="609" spc="-29" dirty="0">
                <a:solidFill>
                  <a:srgbClr val="1D1F1F"/>
                </a:solidFill>
                <a:latin typeface="Times New Roman"/>
                <a:cs typeface="Times New Roman"/>
              </a:rPr>
              <a:t>h</a:t>
            </a:r>
            <a:r>
              <a:rPr sz="609" spc="45" dirty="0">
                <a:solidFill>
                  <a:srgbClr val="1D1F1F"/>
                </a:solidFill>
                <a:latin typeface="Times New Roman"/>
                <a:cs typeface="Times New Roman"/>
              </a:rPr>
              <a:t> </a:t>
            </a:r>
            <a:r>
              <a:rPr sz="609" spc="-32" dirty="0">
                <a:solidFill>
                  <a:srgbClr val="343434"/>
                </a:solidFill>
                <a:latin typeface="Times New Roman"/>
                <a:cs typeface="Times New Roman"/>
              </a:rPr>
              <a:t>parents</a:t>
            </a:r>
            <a:r>
              <a:rPr sz="609" spc="-10" dirty="0">
                <a:solidFill>
                  <a:srgbClr val="343434"/>
                </a:solidFill>
                <a:latin typeface="Times New Roman"/>
                <a:cs typeface="Times New Roman"/>
              </a:rPr>
              <a:t> </a:t>
            </a:r>
            <a:r>
              <a:rPr sz="609" spc="-19" dirty="0">
                <a:solidFill>
                  <a:srgbClr val="1D1F1F"/>
                </a:solidFill>
                <a:latin typeface="Times New Roman"/>
                <a:cs typeface="Times New Roman"/>
              </a:rPr>
              <a:t>th</a:t>
            </a:r>
            <a:r>
              <a:rPr sz="609" spc="-19" dirty="0">
                <a:solidFill>
                  <a:srgbClr val="4B4B4B"/>
                </a:solidFill>
                <a:latin typeface="Times New Roman"/>
                <a:cs typeface="Times New Roman"/>
              </a:rPr>
              <a:t>at</a:t>
            </a:r>
            <a:r>
              <a:rPr sz="609" spc="-13" dirty="0">
                <a:solidFill>
                  <a:srgbClr val="4B4B4B"/>
                </a:solidFill>
                <a:latin typeface="Times New Roman"/>
                <a:cs typeface="Times New Roman"/>
              </a:rPr>
              <a:t> </a:t>
            </a:r>
            <a:r>
              <a:rPr sz="545" dirty="0">
                <a:solidFill>
                  <a:srgbClr val="343434"/>
                </a:solidFill>
                <a:latin typeface="Times New Roman"/>
                <a:cs typeface="Times New Roman"/>
              </a:rPr>
              <a:t>are</a:t>
            </a:r>
            <a:r>
              <a:rPr sz="545" spc="-10" dirty="0">
                <a:solidFill>
                  <a:srgbClr val="343434"/>
                </a:solidFill>
                <a:latin typeface="Times New Roman"/>
                <a:cs typeface="Times New Roman"/>
              </a:rPr>
              <a:t> </a:t>
            </a:r>
            <a:r>
              <a:rPr sz="609" spc="-29" dirty="0">
                <a:solidFill>
                  <a:srgbClr val="343434"/>
                </a:solidFill>
                <a:latin typeface="Times New Roman"/>
                <a:cs typeface="Times New Roman"/>
              </a:rPr>
              <a:t>functioning</a:t>
            </a:r>
            <a:r>
              <a:rPr sz="609" dirty="0">
                <a:solidFill>
                  <a:srgbClr val="343434"/>
                </a:solidFill>
                <a:latin typeface="Times New Roman"/>
                <a:cs typeface="Times New Roman"/>
              </a:rPr>
              <a:t> </a:t>
            </a:r>
            <a:r>
              <a:rPr sz="609" spc="-16" dirty="0">
                <a:solidFill>
                  <a:srgbClr val="4B4B4B"/>
                </a:solidFill>
                <a:latin typeface="Times New Roman"/>
                <a:cs typeface="Times New Roman"/>
              </a:rPr>
              <a:t>and</a:t>
            </a:r>
            <a:r>
              <a:rPr sz="609" spc="-42" dirty="0">
                <a:solidFill>
                  <a:srgbClr val="4B4B4B"/>
                </a:solidFill>
                <a:latin typeface="Times New Roman"/>
                <a:cs typeface="Times New Roman"/>
              </a:rPr>
              <a:t> </a:t>
            </a:r>
            <a:r>
              <a:rPr sz="609" spc="-19" dirty="0">
                <a:solidFill>
                  <a:srgbClr val="343434"/>
                </a:solidFill>
                <a:latin typeface="Times New Roman"/>
                <a:cs typeface="Times New Roman"/>
              </a:rPr>
              <a:t>are</a:t>
            </a:r>
            <a:r>
              <a:rPr sz="609" spc="-22" dirty="0">
                <a:solidFill>
                  <a:srgbClr val="343434"/>
                </a:solidFill>
                <a:latin typeface="Times New Roman"/>
                <a:cs typeface="Times New Roman"/>
              </a:rPr>
              <a:t> </a:t>
            </a:r>
            <a:r>
              <a:rPr sz="609" spc="-6" dirty="0">
                <a:solidFill>
                  <a:srgbClr val="4B4B4B"/>
                </a:solidFill>
                <a:latin typeface="Times New Roman"/>
                <a:cs typeface="Times New Roman"/>
              </a:rPr>
              <a:t>significant</a:t>
            </a:r>
            <a:endParaRPr sz="609">
              <a:latin typeface="Times New Roman"/>
              <a:cs typeface="Times New Roman"/>
            </a:endParaRPr>
          </a:p>
          <a:p>
            <a:pPr marL="84296">
              <a:spcBef>
                <a:spcPts val="45"/>
              </a:spcBef>
            </a:pPr>
            <a:r>
              <a:rPr sz="481" dirty="0">
                <a:solidFill>
                  <a:srgbClr val="4B4B4B"/>
                </a:solidFill>
                <a:latin typeface="Times New Roman"/>
                <a:cs typeface="Times New Roman"/>
              </a:rPr>
              <a:t>pare</a:t>
            </a:r>
            <a:r>
              <a:rPr sz="481" dirty="0">
                <a:solidFill>
                  <a:srgbClr val="1D1F1F"/>
                </a:solidFill>
                <a:latin typeface="Times New Roman"/>
                <a:cs typeface="Times New Roman"/>
              </a:rPr>
              <a:t>ntal</a:t>
            </a:r>
            <a:r>
              <a:rPr sz="481" spc="173" dirty="0">
                <a:solidFill>
                  <a:srgbClr val="1D1F1F"/>
                </a:solidFill>
                <a:latin typeface="Times New Roman"/>
                <a:cs typeface="Times New Roman"/>
              </a:rPr>
              <a:t> </a:t>
            </a:r>
            <a:r>
              <a:rPr sz="481" spc="-6" dirty="0">
                <a:solidFill>
                  <a:srgbClr val="4B4B4B"/>
                </a:solidFill>
                <a:latin typeface="Times New Roman"/>
                <a:cs typeface="Times New Roman"/>
              </a:rPr>
              <a:t>figures.</a:t>
            </a:r>
            <a:endParaRPr sz="481">
              <a:latin typeface="Times New Roman"/>
              <a:cs typeface="Times New Roman"/>
            </a:endParaRPr>
          </a:p>
          <a:p>
            <a:pPr marL="78595" indent="-69228">
              <a:spcBef>
                <a:spcPts val="73"/>
              </a:spcBef>
              <a:buClr>
                <a:srgbClr val="343434"/>
              </a:buClr>
              <a:buAutoNum type="arabicPeriod" startAt="2"/>
              <a:tabLst>
                <a:tab pos="78595" algn="l"/>
              </a:tabLst>
            </a:pPr>
            <a:r>
              <a:rPr sz="481" spc="19" dirty="0">
                <a:solidFill>
                  <a:srgbClr val="4B4B4B"/>
                </a:solidFill>
                <a:latin typeface="Times New Roman"/>
                <a:cs typeface="Times New Roman"/>
              </a:rPr>
              <a:t>Gifted</a:t>
            </a:r>
            <a:r>
              <a:rPr sz="481" spc="55" dirty="0">
                <a:solidFill>
                  <a:srgbClr val="4B4B4B"/>
                </a:solidFill>
                <a:latin typeface="Times New Roman"/>
                <a:cs typeface="Times New Roman"/>
              </a:rPr>
              <a:t> </a:t>
            </a:r>
            <a:r>
              <a:rPr sz="481" spc="19" dirty="0">
                <a:solidFill>
                  <a:srgbClr val="4B4B4B"/>
                </a:solidFill>
                <a:latin typeface="Times New Roman"/>
                <a:cs typeface="Times New Roman"/>
              </a:rPr>
              <a:t>are</a:t>
            </a:r>
            <a:r>
              <a:rPr sz="481" spc="93" dirty="0">
                <a:solidFill>
                  <a:srgbClr val="4B4B4B"/>
                </a:solidFill>
                <a:latin typeface="Times New Roman"/>
                <a:cs typeface="Times New Roman"/>
              </a:rPr>
              <a:t> </a:t>
            </a:r>
            <a:r>
              <a:rPr sz="481" spc="19" dirty="0">
                <a:solidFill>
                  <a:srgbClr val="343434"/>
                </a:solidFill>
                <a:latin typeface="Times New Roman"/>
                <a:cs typeface="Times New Roman"/>
              </a:rPr>
              <a:t>most</a:t>
            </a:r>
            <a:r>
              <a:rPr sz="481" spc="26" dirty="0">
                <a:solidFill>
                  <a:srgbClr val="343434"/>
                </a:solidFill>
                <a:latin typeface="Times New Roman"/>
                <a:cs typeface="Times New Roman"/>
              </a:rPr>
              <a:t> </a:t>
            </a:r>
            <a:r>
              <a:rPr sz="481" spc="19" dirty="0">
                <a:solidFill>
                  <a:srgbClr val="343434"/>
                </a:solidFill>
                <a:latin typeface="Times New Roman"/>
                <a:cs typeface="Times New Roman"/>
              </a:rPr>
              <a:t>frequently</a:t>
            </a:r>
            <a:r>
              <a:rPr sz="481" spc="61" dirty="0">
                <a:solidFill>
                  <a:srgbClr val="343434"/>
                </a:solidFill>
                <a:latin typeface="Times New Roman"/>
                <a:cs typeface="Times New Roman"/>
              </a:rPr>
              <a:t> </a:t>
            </a:r>
            <a:r>
              <a:rPr sz="481" spc="35" dirty="0">
                <a:solidFill>
                  <a:srgbClr val="4B4B4B"/>
                </a:solidFill>
                <a:latin typeface="Times New Roman"/>
                <a:cs typeface="Times New Roman"/>
              </a:rPr>
              <a:t>found</a:t>
            </a:r>
            <a:r>
              <a:rPr sz="481" spc="83" dirty="0">
                <a:solidFill>
                  <a:srgbClr val="4B4B4B"/>
                </a:solidFill>
                <a:latin typeface="Times New Roman"/>
                <a:cs typeface="Times New Roman"/>
              </a:rPr>
              <a:t> </a:t>
            </a:r>
            <a:r>
              <a:rPr sz="481" spc="19" dirty="0">
                <a:solidFill>
                  <a:srgbClr val="4B4B4B"/>
                </a:solidFill>
                <a:latin typeface="Times New Roman"/>
                <a:cs typeface="Times New Roman"/>
              </a:rPr>
              <a:t>in</a:t>
            </a:r>
            <a:r>
              <a:rPr sz="481" spc="26" dirty="0">
                <a:solidFill>
                  <a:srgbClr val="4B4B4B"/>
                </a:solidFill>
                <a:latin typeface="Times New Roman"/>
                <a:cs typeface="Times New Roman"/>
              </a:rPr>
              <a:t> </a:t>
            </a:r>
            <a:r>
              <a:rPr sz="481" spc="19" dirty="0">
                <a:solidFill>
                  <a:srgbClr val="343434"/>
                </a:solidFill>
                <a:latin typeface="Times New Roman"/>
                <a:cs typeface="Times New Roman"/>
              </a:rPr>
              <a:t>famili</a:t>
            </a:r>
            <a:r>
              <a:rPr sz="481" spc="19" dirty="0">
                <a:solidFill>
                  <a:srgbClr val="5D5D5D"/>
                </a:solidFill>
                <a:latin typeface="Times New Roman"/>
                <a:cs typeface="Times New Roman"/>
              </a:rPr>
              <a:t>es</a:t>
            </a:r>
            <a:r>
              <a:rPr sz="481" spc="71" dirty="0">
                <a:solidFill>
                  <a:srgbClr val="5D5D5D"/>
                </a:solidFill>
                <a:latin typeface="Times New Roman"/>
                <a:cs typeface="Times New Roman"/>
              </a:rPr>
              <a:t> </a:t>
            </a:r>
            <a:r>
              <a:rPr sz="545" spc="13" dirty="0">
                <a:solidFill>
                  <a:srgbClr val="343434"/>
                </a:solidFill>
                <a:latin typeface="Times New Roman"/>
                <a:cs typeface="Times New Roman"/>
              </a:rPr>
              <a:t>that</a:t>
            </a:r>
            <a:r>
              <a:rPr sz="545" spc="-26" dirty="0">
                <a:solidFill>
                  <a:srgbClr val="343434"/>
                </a:solidFill>
                <a:latin typeface="Times New Roman"/>
                <a:cs typeface="Times New Roman"/>
              </a:rPr>
              <a:t> </a:t>
            </a:r>
            <a:r>
              <a:rPr sz="481" spc="-16" dirty="0">
                <a:solidFill>
                  <a:srgbClr val="4B4B4B"/>
                </a:solidFill>
                <a:latin typeface="Times New Roman"/>
                <a:cs typeface="Times New Roman"/>
              </a:rPr>
              <a:t>are</a:t>
            </a:r>
            <a:endParaRPr sz="481">
              <a:latin typeface="Times New Roman"/>
              <a:cs typeface="Times New Roman"/>
            </a:endParaRPr>
          </a:p>
          <a:p>
            <a:pPr marL="75744" marR="129905" indent="4479">
              <a:lnSpc>
                <a:spcPct val="109600"/>
              </a:lnSpc>
              <a:spcBef>
                <a:spcPts val="48"/>
              </a:spcBef>
            </a:pPr>
            <a:r>
              <a:rPr sz="545" dirty="0">
                <a:solidFill>
                  <a:srgbClr val="343434"/>
                </a:solidFill>
                <a:latin typeface="Times New Roman"/>
                <a:cs typeface="Times New Roman"/>
              </a:rPr>
              <a:t>more</a:t>
            </a:r>
            <a:r>
              <a:rPr sz="545" spc="16" dirty="0">
                <a:solidFill>
                  <a:srgbClr val="343434"/>
                </a:solidFill>
                <a:latin typeface="Times New Roman"/>
                <a:cs typeface="Times New Roman"/>
              </a:rPr>
              <a:t> </a:t>
            </a:r>
            <a:r>
              <a:rPr sz="545" dirty="0">
                <a:solidFill>
                  <a:srgbClr val="4B4B4B"/>
                </a:solidFill>
                <a:latin typeface="Times New Roman"/>
                <a:cs typeface="Times New Roman"/>
              </a:rPr>
              <a:t>ed</a:t>
            </a:r>
            <a:r>
              <a:rPr sz="545" dirty="0">
                <a:solidFill>
                  <a:srgbClr val="1D1F1F"/>
                </a:solidFill>
                <a:latin typeface="Times New Roman"/>
                <a:cs typeface="Times New Roman"/>
              </a:rPr>
              <a:t>u</a:t>
            </a:r>
            <a:r>
              <a:rPr sz="545" dirty="0">
                <a:solidFill>
                  <a:srgbClr val="4B4B4B"/>
                </a:solidFill>
                <a:latin typeface="Times New Roman"/>
                <a:cs typeface="Times New Roman"/>
              </a:rPr>
              <a:t>ca</a:t>
            </a:r>
            <a:r>
              <a:rPr sz="545" dirty="0">
                <a:solidFill>
                  <a:srgbClr val="1D1F1F"/>
                </a:solidFill>
                <a:latin typeface="Times New Roman"/>
                <a:cs typeface="Times New Roman"/>
              </a:rPr>
              <a:t>t</a:t>
            </a:r>
            <a:r>
              <a:rPr sz="545" dirty="0">
                <a:solidFill>
                  <a:srgbClr val="5D5D5D"/>
                </a:solidFill>
                <a:latin typeface="Times New Roman"/>
                <a:cs typeface="Times New Roman"/>
              </a:rPr>
              <a:t>e</a:t>
            </a:r>
            <a:r>
              <a:rPr sz="545" dirty="0">
                <a:solidFill>
                  <a:srgbClr val="343434"/>
                </a:solidFill>
                <a:latin typeface="Times New Roman"/>
                <a:cs typeface="Times New Roman"/>
              </a:rPr>
              <a:t>d</a:t>
            </a:r>
            <a:r>
              <a:rPr sz="545" spc="51" dirty="0">
                <a:solidFill>
                  <a:srgbClr val="343434"/>
                </a:solidFill>
                <a:latin typeface="Times New Roman"/>
                <a:cs typeface="Times New Roman"/>
              </a:rPr>
              <a:t> </a:t>
            </a:r>
            <a:r>
              <a:rPr sz="545" dirty="0">
                <a:solidFill>
                  <a:srgbClr val="343434"/>
                </a:solidFill>
                <a:latin typeface="Times New Roman"/>
                <a:cs typeface="Times New Roman"/>
              </a:rPr>
              <a:t>and</a:t>
            </a:r>
            <a:r>
              <a:rPr sz="545" spc="-6" dirty="0">
                <a:solidFill>
                  <a:srgbClr val="343434"/>
                </a:solidFill>
                <a:latin typeface="Times New Roman"/>
                <a:cs typeface="Times New Roman"/>
              </a:rPr>
              <a:t> </a:t>
            </a:r>
            <a:r>
              <a:rPr sz="545" dirty="0">
                <a:solidFill>
                  <a:srgbClr val="4B4B4B"/>
                </a:solidFill>
                <a:latin typeface="Times New Roman"/>
                <a:cs typeface="Times New Roman"/>
              </a:rPr>
              <a:t>see</a:t>
            </a:r>
            <a:r>
              <a:rPr sz="545" spc="-29" dirty="0">
                <a:solidFill>
                  <a:srgbClr val="4B4B4B"/>
                </a:solidFill>
                <a:latin typeface="Times New Roman"/>
                <a:cs typeface="Times New Roman"/>
              </a:rPr>
              <a:t> </a:t>
            </a:r>
            <a:r>
              <a:rPr sz="545" dirty="0">
                <a:solidFill>
                  <a:srgbClr val="5D5D5D"/>
                </a:solidFill>
                <a:latin typeface="Times New Roman"/>
                <a:cs typeface="Times New Roman"/>
              </a:rPr>
              <a:t>ed</a:t>
            </a:r>
            <a:r>
              <a:rPr sz="545" dirty="0">
                <a:solidFill>
                  <a:srgbClr val="343434"/>
                </a:solidFill>
                <a:latin typeface="Times New Roman"/>
                <a:cs typeface="Times New Roman"/>
              </a:rPr>
              <a:t>ucation</a:t>
            </a:r>
            <a:r>
              <a:rPr sz="545" spc="51" dirty="0">
                <a:solidFill>
                  <a:srgbClr val="343434"/>
                </a:solidFill>
                <a:latin typeface="Times New Roman"/>
                <a:cs typeface="Times New Roman"/>
              </a:rPr>
              <a:t> </a:t>
            </a:r>
            <a:r>
              <a:rPr sz="545" dirty="0">
                <a:solidFill>
                  <a:srgbClr val="4B4B4B"/>
                </a:solidFill>
                <a:latin typeface="Times New Roman"/>
                <a:cs typeface="Times New Roman"/>
              </a:rPr>
              <a:t>as</a:t>
            </a:r>
            <a:r>
              <a:rPr sz="545" spc="-6" dirty="0">
                <a:solidFill>
                  <a:srgbClr val="4B4B4B"/>
                </a:solidFill>
                <a:latin typeface="Times New Roman"/>
                <a:cs typeface="Times New Roman"/>
              </a:rPr>
              <a:t> </a:t>
            </a:r>
            <a:r>
              <a:rPr sz="545" dirty="0">
                <a:solidFill>
                  <a:srgbClr val="4B4B4B"/>
                </a:solidFill>
                <a:latin typeface="Times New Roman"/>
                <a:cs typeface="Times New Roman"/>
              </a:rPr>
              <a:t>a</a:t>
            </a:r>
            <a:r>
              <a:rPr sz="545" spc="3" dirty="0">
                <a:solidFill>
                  <a:srgbClr val="4B4B4B"/>
                </a:solidFill>
                <a:latin typeface="Times New Roman"/>
                <a:cs typeface="Times New Roman"/>
              </a:rPr>
              <a:t> </a:t>
            </a:r>
            <a:r>
              <a:rPr sz="545" dirty="0">
                <a:solidFill>
                  <a:srgbClr val="5D5D5D"/>
                </a:solidFill>
                <a:latin typeface="Times New Roman"/>
                <a:cs typeface="Times New Roman"/>
              </a:rPr>
              <a:t>s</a:t>
            </a:r>
            <a:r>
              <a:rPr sz="545" dirty="0">
                <a:solidFill>
                  <a:srgbClr val="343434"/>
                </a:solidFill>
                <a:latin typeface="Times New Roman"/>
                <a:cs typeface="Times New Roman"/>
              </a:rPr>
              <a:t>ignificant</a:t>
            </a:r>
            <a:r>
              <a:rPr sz="545" spc="55" dirty="0">
                <a:solidFill>
                  <a:srgbClr val="343434"/>
                </a:solidFill>
                <a:latin typeface="Times New Roman"/>
                <a:cs typeface="Times New Roman"/>
              </a:rPr>
              <a:t> </a:t>
            </a:r>
            <a:r>
              <a:rPr sz="545" spc="-13" dirty="0">
                <a:solidFill>
                  <a:srgbClr val="4B4B4B"/>
                </a:solidFill>
                <a:latin typeface="Times New Roman"/>
                <a:cs typeface="Times New Roman"/>
              </a:rPr>
              <a:t>part</a:t>
            </a:r>
            <a:r>
              <a:rPr sz="545" dirty="0">
                <a:solidFill>
                  <a:srgbClr val="4B4B4B"/>
                </a:solidFill>
                <a:latin typeface="Times New Roman"/>
                <a:cs typeface="Times New Roman"/>
              </a:rPr>
              <a:t> of</a:t>
            </a:r>
            <a:r>
              <a:rPr sz="545" spc="22" dirty="0">
                <a:solidFill>
                  <a:srgbClr val="4B4B4B"/>
                </a:solidFill>
                <a:latin typeface="Times New Roman"/>
                <a:cs typeface="Times New Roman"/>
              </a:rPr>
              <a:t> </a:t>
            </a:r>
            <a:r>
              <a:rPr sz="545" spc="-6" dirty="0">
                <a:solidFill>
                  <a:srgbClr val="343434"/>
                </a:solidFill>
                <a:latin typeface="Times New Roman"/>
                <a:cs typeface="Times New Roman"/>
              </a:rPr>
              <a:t>dev</a:t>
            </a:r>
            <a:r>
              <a:rPr sz="545" spc="-6" dirty="0">
                <a:solidFill>
                  <a:srgbClr val="5D5D5D"/>
                </a:solidFill>
                <a:latin typeface="Times New Roman"/>
                <a:cs typeface="Times New Roman"/>
              </a:rPr>
              <a:t>e</a:t>
            </a:r>
            <a:r>
              <a:rPr sz="545" spc="-6" dirty="0">
                <a:solidFill>
                  <a:srgbClr val="1D1F1F"/>
                </a:solidFill>
                <a:latin typeface="Times New Roman"/>
                <a:cs typeface="Times New Roman"/>
              </a:rPr>
              <a:t>l</a:t>
            </a:r>
            <a:r>
              <a:rPr sz="545" spc="-6" dirty="0">
                <a:solidFill>
                  <a:srgbClr val="4B4B4B"/>
                </a:solidFill>
                <a:latin typeface="Times New Roman"/>
                <a:cs typeface="Times New Roman"/>
              </a:rPr>
              <a:t>opment.</a:t>
            </a:r>
            <a:endParaRPr sz="545">
              <a:latin typeface="Times New Roman"/>
              <a:cs typeface="Times New Roman"/>
            </a:endParaRPr>
          </a:p>
          <a:p>
            <a:pPr marL="78187" marR="128276" indent="-70450">
              <a:lnSpc>
                <a:spcPts val="763"/>
              </a:lnSpc>
              <a:spcBef>
                <a:spcPts val="19"/>
              </a:spcBef>
              <a:buClr>
                <a:srgbClr val="4B4B4B"/>
              </a:buClr>
              <a:buAutoNum type="arabicPeriod" startAt="3"/>
              <a:tabLst>
                <a:tab pos="79001" algn="l"/>
              </a:tabLst>
            </a:pPr>
            <a:r>
              <a:rPr sz="545" dirty="0">
                <a:solidFill>
                  <a:srgbClr val="343434"/>
                </a:solidFill>
                <a:latin typeface="Times New Roman"/>
                <a:cs typeface="Times New Roman"/>
              </a:rPr>
              <a:t>Gifted</a:t>
            </a:r>
            <a:r>
              <a:rPr sz="545" spc="22" dirty="0">
                <a:solidFill>
                  <a:srgbClr val="343434"/>
                </a:solidFill>
                <a:latin typeface="Times New Roman"/>
                <a:cs typeface="Times New Roman"/>
              </a:rPr>
              <a:t> </a:t>
            </a:r>
            <a:r>
              <a:rPr sz="545" dirty="0">
                <a:solidFill>
                  <a:srgbClr val="4B4B4B"/>
                </a:solidFill>
                <a:latin typeface="Times New Roman"/>
                <a:cs typeface="Times New Roman"/>
              </a:rPr>
              <a:t>will</a:t>
            </a:r>
            <a:r>
              <a:rPr sz="545" spc="-13" dirty="0">
                <a:solidFill>
                  <a:srgbClr val="4B4B4B"/>
                </a:solidFill>
                <a:latin typeface="Times New Roman"/>
                <a:cs typeface="Times New Roman"/>
              </a:rPr>
              <a:t> </a:t>
            </a:r>
            <a:r>
              <a:rPr sz="545" dirty="0">
                <a:solidFill>
                  <a:srgbClr val="343434"/>
                </a:solidFill>
                <a:latin typeface="Times New Roman"/>
                <a:cs typeface="Times New Roman"/>
              </a:rPr>
              <a:t>nurture</a:t>
            </a:r>
            <a:r>
              <a:rPr sz="545" spc="38" dirty="0">
                <a:solidFill>
                  <a:srgbClr val="343434"/>
                </a:solidFill>
                <a:latin typeface="Times New Roman"/>
                <a:cs typeface="Times New Roman"/>
              </a:rPr>
              <a:t> </a:t>
            </a:r>
            <a:r>
              <a:rPr sz="545" dirty="0">
                <a:solidFill>
                  <a:srgbClr val="343434"/>
                </a:solidFill>
                <a:latin typeface="Times New Roman"/>
                <a:cs typeface="Times New Roman"/>
              </a:rPr>
              <a:t>more</a:t>
            </a:r>
            <a:r>
              <a:rPr sz="545" spc="16" dirty="0">
                <a:solidFill>
                  <a:srgbClr val="343434"/>
                </a:solidFill>
                <a:latin typeface="Times New Roman"/>
                <a:cs typeface="Times New Roman"/>
              </a:rPr>
              <a:t> </a:t>
            </a:r>
            <a:r>
              <a:rPr sz="545" dirty="0">
                <a:solidFill>
                  <a:srgbClr val="343434"/>
                </a:solidFill>
                <a:latin typeface="Times New Roman"/>
                <a:cs typeface="Times New Roman"/>
              </a:rPr>
              <a:t>if provided</a:t>
            </a:r>
            <a:r>
              <a:rPr sz="545" spc="48" dirty="0">
                <a:solidFill>
                  <a:srgbClr val="343434"/>
                </a:solidFill>
                <a:latin typeface="Times New Roman"/>
                <a:cs typeface="Times New Roman"/>
              </a:rPr>
              <a:t> </a:t>
            </a:r>
            <a:r>
              <a:rPr sz="545" dirty="0">
                <a:solidFill>
                  <a:srgbClr val="4B4B4B"/>
                </a:solidFill>
                <a:latin typeface="Times New Roman"/>
                <a:cs typeface="Times New Roman"/>
              </a:rPr>
              <a:t>exposure</a:t>
            </a:r>
            <a:r>
              <a:rPr sz="545" spc="45" dirty="0">
                <a:solidFill>
                  <a:srgbClr val="4B4B4B"/>
                </a:solidFill>
                <a:latin typeface="Times New Roman"/>
                <a:cs typeface="Times New Roman"/>
              </a:rPr>
              <a:t> </a:t>
            </a:r>
            <a:r>
              <a:rPr sz="545" dirty="0">
                <a:solidFill>
                  <a:srgbClr val="343434"/>
                </a:solidFill>
                <a:latin typeface="Times New Roman"/>
                <a:cs typeface="Times New Roman"/>
              </a:rPr>
              <a:t>to</a:t>
            </a:r>
            <a:r>
              <a:rPr sz="545" spc="-13" dirty="0">
                <a:solidFill>
                  <a:srgbClr val="343434"/>
                </a:solidFill>
                <a:latin typeface="Times New Roman"/>
                <a:cs typeface="Times New Roman"/>
              </a:rPr>
              <a:t> </a:t>
            </a:r>
            <a:r>
              <a:rPr sz="545" spc="-16" dirty="0">
                <a:solidFill>
                  <a:srgbClr val="343434"/>
                </a:solidFill>
                <a:latin typeface="Times New Roman"/>
                <a:cs typeface="Times New Roman"/>
              </a:rPr>
              <a:t>new</a:t>
            </a:r>
            <a:r>
              <a:rPr sz="545" dirty="0">
                <a:solidFill>
                  <a:srgbClr val="343434"/>
                </a:solidFill>
                <a:latin typeface="Times New Roman"/>
                <a:cs typeface="Times New Roman"/>
              </a:rPr>
              <a:t> 	</a:t>
            </a:r>
            <a:r>
              <a:rPr sz="545" dirty="0">
                <a:solidFill>
                  <a:srgbClr val="4B4B4B"/>
                </a:solidFill>
                <a:latin typeface="Times New Roman"/>
                <a:cs typeface="Times New Roman"/>
              </a:rPr>
              <a:t>and</a:t>
            </a:r>
            <a:r>
              <a:rPr sz="545" spc="16" dirty="0">
                <a:solidFill>
                  <a:srgbClr val="4B4B4B"/>
                </a:solidFill>
                <a:latin typeface="Times New Roman"/>
                <a:cs typeface="Times New Roman"/>
              </a:rPr>
              <a:t> </a:t>
            </a:r>
            <a:r>
              <a:rPr sz="545" dirty="0">
                <a:solidFill>
                  <a:srgbClr val="4B4B4B"/>
                </a:solidFill>
                <a:latin typeface="Times New Roman"/>
                <a:cs typeface="Times New Roman"/>
              </a:rPr>
              <a:t>wide</a:t>
            </a:r>
            <a:r>
              <a:rPr sz="545" spc="-10" dirty="0">
                <a:solidFill>
                  <a:srgbClr val="4B4B4B"/>
                </a:solidFill>
                <a:latin typeface="Times New Roman"/>
                <a:cs typeface="Times New Roman"/>
              </a:rPr>
              <a:t> </a:t>
            </a:r>
            <a:r>
              <a:rPr sz="545" dirty="0">
                <a:solidFill>
                  <a:srgbClr val="343434"/>
                </a:solidFill>
                <a:latin typeface="Times New Roman"/>
                <a:cs typeface="Times New Roman"/>
              </a:rPr>
              <a:t>lrnowl</a:t>
            </a:r>
            <a:r>
              <a:rPr sz="545" dirty="0">
                <a:solidFill>
                  <a:srgbClr val="5D5D5D"/>
                </a:solidFill>
                <a:latin typeface="Times New Roman"/>
                <a:cs typeface="Times New Roman"/>
              </a:rPr>
              <a:t>e</a:t>
            </a:r>
            <a:r>
              <a:rPr sz="545" dirty="0">
                <a:solidFill>
                  <a:srgbClr val="343434"/>
                </a:solidFill>
                <a:latin typeface="Times New Roman"/>
                <a:cs typeface="Times New Roman"/>
              </a:rPr>
              <a:t>dge</a:t>
            </a:r>
            <a:r>
              <a:rPr sz="545" spc="32" dirty="0">
                <a:solidFill>
                  <a:srgbClr val="343434"/>
                </a:solidFill>
                <a:latin typeface="Times New Roman"/>
                <a:cs typeface="Times New Roman"/>
              </a:rPr>
              <a:t> </a:t>
            </a:r>
            <a:r>
              <a:rPr sz="545" dirty="0">
                <a:solidFill>
                  <a:srgbClr val="4B4B4B"/>
                </a:solidFill>
                <a:latin typeface="Times New Roman"/>
                <a:cs typeface="Times New Roman"/>
              </a:rPr>
              <a:t>and</a:t>
            </a:r>
            <a:r>
              <a:rPr sz="545" spc="-26" dirty="0">
                <a:solidFill>
                  <a:srgbClr val="4B4B4B"/>
                </a:solidFill>
                <a:latin typeface="Times New Roman"/>
                <a:cs typeface="Times New Roman"/>
              </a:rPr>
              <a:t> </a:t>
            </a:r>
            <a:r>
              <a:rPr sz="545" dirty="0">
                <a:solidFill>
                  <a:srgbClr val="4B4B4B"/>
                </a:solidFill>
                <a:latin typeface="Times New Roman"/>
                <a:cs typeface="Times New Roman"/>
              </a:rPr>
              <a:t>a</a:t>
            </a:r>
            <a:r>
              <a:rPr sz="545" spc="55" dirty="0">
                <a:solidFill>
                  <a:srgbClr val="4B4B4B"/>
                </a:solidFill>
                <a:latin typeface="Times New Roman"/>
                <a:cs typeface="Times New Roman"/>
              </a:rPr>
              <a:t> </a:t>
            </a:r>
            <a:r>
              <a:rPr sz="545" dirty="0">
                <a:solidFill>
                  <a:srgbClr val="343434"/>
                </a:solidFill>
                <a:latin typeface="Times New Roman"/>
                <a:cs typeface="Times New Roman"/>
              </a:rPr>
              <a:t>better</a:t>
            </a:r>
            <a:r>
              <a:rPr sz="545" spc="-13" dirty="0">
                <a:solidFill>
                  <a:srgbClr val="343434"/>
                </a:solidFill>
                <a:latin typeface="Times New Roman"/>
                <a:cs typeface="Times New Roman"/>
              </a:rPr>
              <a:t> </a:t>
            </a:r>
            <a:r>
              <a:rPr sz="545" dirty="0">
                <a:solidFill>
                  <a:srgbClr val="4B4B4B"/>
                </a:solidFill>
                <a:latin typeface="Times New Roman"/>
                <a:cs typeface="Times New Roman"/>
              </a:rPr>
              <a:t>accessibility</a:t>
            </a:r>
            <a:r>
              <a:rPr sz="545" spc="19" dirty="0">
                <a:solidFill>
                  <a:srgbClr val="4B4B4B"/>
                </a:solidFill>
                <a:latin typeface="Times New Roman"/>
                <a:cs typeface="Times New Roman"/>
              </a:rPr>
              <a:t> </a:t>
            </a:r>
            <a:r>
              <a:rPr sz="545" dirty="0">
                <a:solidFill>
                  <a:srgbClr val="4B4B4B"/>
                </a:solidFill>
                <a:latin typeface="Times New Roman"/>
                <a:cs typeface="Times New Roman"/>
              </a:rPr>
              <a:t>to</a:t>
            </a:r>
            <a:r>
              <a:rPr sz="545" spc="16" dirty="0">
                <a:solidFill>
                  <a:srgbClr val="4B4B4B"/>
                </a:solidFill>
                <a:latin typeface="Times New Roman"/>
                <a:cs typeface="Times New Roman"/>
              </a:rPr>
              <a:t> </a:t>
            </a:r>
            <a:r>
              <a:rPr sz="545" spc="-13" dirty="0">
                <a:solidFill>
                  <a:srgbClr val="343434"/>
                </a:solidFill>
                <a:latin typeface="Times New Roman"/>
                <a:cs typeface="Times New Roman"/>
              </a:rPr>
              <a:t>thi</a:t>
            </a:r>
            <a:r>
              <a:rPr sz="545" spc="-13" dirty="0">
                <a:solidFill>
                  <a:srgbClr val="5D5D5D"/>
                </a:solidFill>
                <a:latin typeface="Times New Roman"/>
                <a:cs typeface="Times New Roman"/>
              </a:rPr>
              <a:t>s</a:t>
            </a:r>
            <a:endParaRPr sz="545">
              <a:latin typeface="Times New Roman"/>
              <a:cs typeface="Times New Roman"/>
            </a:endParaRPr>
          </a:p>
          <a:p>
            <a:pPr marL="80631">
              <a:spcBef>
                <a:spcPts val="112"/>
              </a:spcBef>
            </a:pPr>
            <a:r>
              <a:rPr sz="545" spc="-6" dirty="0">
                <a:solidFill>
                  <a:srgbClr val="343434"/>
                </a:solidFill>
                <a:latin typeface="Times New Roman"/>
                <a:cs typeface="Times New Roman"/>
              </a:rPr>
              <a:t>knowl</a:t>
            </a:r>
            <a:r>
              <a:rPr sz="545" spc="-6" dirty="0">
                <a:solidFill>
                  <a:srgbClr val="5D5D5D"/>
                </a:solidFill>
                <a:latin typeface="Times New Roman"/>
                <a:cs typeface="Times New Roman"/>
              </a:rPr>
              <a:t>e</a:t>
            </a:r>
            <a:r>
              <a:rPr sz="545" spc="-6" dirty="0">
                <a:solidFill>
                  <a:srgbClr val="343434"/>
                </a:solidFill>
                <a:latin typeface="Times New Roman"/>
                <a:cs typeface="Times New Roman"/>
              </a:rPr>
              <a:t>dge.</a:t>
            </a:r>
            <a:endParaRPr sz="545">
              <a:latin typeface="Times New Roman"/>
              <a:cs typeface="Times New Roman"/>
            </a:endParaRPr>
          </a:p>
          <a:p>
            <a:pPr>
              <a:spcBef>
                <a:spcPts val="83"/>
              </a:spcBef>
            </a:pPr>
            <a:endParaRPr sz="545">
              <a:latin typeface="Times New Roman"/>
              <a:cs typeface="Times New Roman"/>
            </a:endParaRPr>
          </a:p>
          <a:p>
            <a:pPr marR="3258" algn="r">
              <a:spcBef>
                <a:spcPts val="3"/>
              </a:spcBef>
            </a:pPr>
            <a:r>
              <a:rPr sz="705" b="1" spc="-16" dirty="0">
                <a:solidFill>
                  <a:srgbClr val="343434"/>
                </a:solidFill>
              </a:rPr>
              <a:t>15</a:t>
            </a:r>
            <a:endParaRPr sz="705"/>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25255"/>
            <a:ext cx="534944" cy="208539"/>
          </a:xfrm>
          <a:prstGeom prst="rect">
            <a:avLst/>
          </a:prstGeom>
        </p:spPr>
      </p:pic>
      <p:pic>
        <p:nvPicPr>
          <p:cNvPr id="4" name="object 4"/>
          <p:cNvPicPr/>
          <p:nvPr/>
        </p:nvPicPr>
        <p:blipFill>
          <a:blip r:embed="rId3" cstate="print"/>
          <a:stretch>
            <a:fillRect/>
          </a:stretch>
        </p:blipFill>
        <p:spPr>
          <a:xfrm>
            <a:off x="5286883" y="3465559"/>
            <a:ext cx="573154" cy="490509"/>
          </a:xfrm>
          <a:prstGeom prst="rect">
            <a:avLst/>
          </a:prstGeom>
        </p:spPr>
      </p:pic>
      <p:pic>
        <p:nvPicPr>
          <p:cNvPr id="5" name="object 5"/>
          <p:cNvPicPr/>
          <p:nvPr/>
        </p:nvPicPr>
        <p:blipFill>
          <a:blip r:embed="rId4" cstate="print"/>
          <a:stretch>
            <a:fillRect/>
          </a:stretch>
        </p:blipFill>
        <p:spPr>
          <a:xfrm>
            <a:off x="5084074" y="5133876"/>
            <a:ext cx="790659" cy="458200"/>
          </a:xfrm>
          <a:prstGeom prst="rect">
            <a:avLst/>
          </a:prstGeom>
        </p:spPr>
      </p:pic>
      <p:pic>
        <p:nvPicPr>
          <p:cNvPr id="6" name="object 6"/>
          <p:cNvPicPr/>
          <p:nvPr/>
        </p:nvPicPr>
        <p:blipFill>
          <a:blip r:embed="rId5" cstate="print"/>
          <a:stretch>
            <a:fillRect/>
          </a:stretch>
        </p:blipFill>
        <p:spPr>
          <a:xfrm>
            <a:off x="5951155" y="5060447"/>
            <a:ext cx="208687" cy="540441"/>
          </a:xfrm>
          <a:prstGeom prst="rect">
            <a:avLst/>
          </a:prstGeom>
        </p:spPr>
      </p:pic>
      <p:sp>
        <p:nvSpPr>
          <p:cNvPr id="8" name="object 8"/>
          <p:cNvSpPr/>
          <p:nvPr/>
        </p:nvSpPr>
        <p:spPr>
          <a:xfrm>
            <a:off x="4663760" y="2734202"/>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9639" y="86909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63760" y="4596373"/>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2731265"/>
            <a:ext cx="0" cy="1357346"/>
          </a:xfrm>
          <a:custGeom>
            <a:avLst/>
            <a:gdLst/>
            <a:ahLst/>
            <a:cxnLst/>
            <a:rect l="l" t="t" r="r" b="b"/>
            <a:pathLst>
              <a:path h="2116454">
                <a:moveTo>
                  <a:pt x="0" y="2115878"/>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86096" y="874969"/>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6477278" y="459343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4" name="object 14"/>
          <p:cNvSpPr/>
          <p:nvPr/>
        </p:nvSpPr>
        <p:spPr>
          <a:xfrm>
            <a:off x="4666700" y="8808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105707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29"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7" name="object 17"/>
          <p:cNvSpPr/>
          <p:nvPr/>
        </p:nvSpPr>
        <p:spPr>
          <a:xfrm>
            <a:off x="2662129"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29" y="164744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29" y="183836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29" y="203221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0821"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56251" y="222313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4660821" y="2737139"/>
            <a:ext cx="1822420" cy="0"/>
          </a:xfrm>
          <a:custGeom>
            <a:avLst/>
            <a:gdLst/>
            <a:ahLst/>
            <a:cxnLst/>
            <a:rect l="l" t="t" r="r" b="b"/>
            <a:pathLst>
              <a:path w="2841625">
                <a:moveTo>
                  <a:pt x="0" y="0"/>
                </a:moveTo>
                <a:lnTo>
                  <a:pt x="2841494" y="0"/>
                </a:lnTo>
              </a:path>
            </a:pathLst>
          </a:custGeom>
          <a:ln w="13739">
            <a:solidFill>
              <a:srgbClr val="000000"/>
            </a:solidFill>
          </a:ln>
        </p:spPr>
        <p:txBody>
          <a:bodyPr wrap="square" lIns="0" tIns="0" rIns="0" bIns="0" rtlCol="0"/>
          <a:lstStyle/>
          <a:p>
            <a:endParaRPr sz="898"/>
          </a:p>
        </p:txBody>
      </p:sp>
      <p:sp>
        <p:nvSpPr>
          <p:cNvPr id="24" name="object 24"/>
          <p:cNvSpPr/>
          <p:nvPr/>
        </p:nvSpPr>
        <p:spPr>
          <a:xfrm>
            <a:off x="2656251" y="291630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53312" y="3110161"/>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53312" y="330695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53312" y="3500806"/>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28" name="object 28"/>
          <p:cNvSpPr/>
          <p:nvPr/>
        </p:nvSpPr>
        <p:spPr>
          <a:xfrm>
            <a:off x="2653312" y="369172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53312" y="388557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53312" y="407649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2004" y="407649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4657882" y="460224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3312" y="4784353"/>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3312" y="4975269"/>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6251" y="5174998"/>
            <a:ext cx="1837081" cy="0"/>
          </a:xfrm>
          <a:custGeom>
            <a:avLst/>
            <a:gdLst/>
            <a:ahLst/>
            <a:cxnLst/>
            <a:rect l="l" t="t" r="r" b="b"/>
            <a:pathLst>
              <a:path w="2864485">
                <a:moveTo>
                  <a:pt x="0" y="0"/>
                </a:moveTo>
                <a:lnTo>
                  <a:pt x="2864409" y="0"/>
                </a:lnTo>
              </a:path>
            </a:pathLst>
          </a:custGeom>
          <a:ln w="13739">
            <a:solidFill>
              <a:srgbClr val="000000"/>
            </a:solidFill>
          </a:ln>
        </p:spPr>
        <p:txBody>
          <a:bodyPr wrap="square" lIns="0" tIns="0" rIns="0" bIns="0" rtlCol="0"/>
          <a:lstStyle/>
          <a:p>
            <a:endParaRPr sz="898"/>
          </a:p>
        </p:txBody>
      </p:sp>
      <p:sp>
        <p:nvSpPr>
          <p:cNvPr id="36" name="object 36"/>
          <p:cNvSpPr/>
          <p:nvPr/>
        </p:nvSpPr>
        <p:spPr>
          <a:xfrm>
            <a:off x="2656251" y="5357103"/>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6251" y="555095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5874733" y="5559768"/>
            <a:ext cx="296881" cy="0"/>
          </a:xfrm>
          <a:custGeom>
            <a:avLst/>
            <a:gdLst/>
            <a:ahLst/>
            <a:cxnLst/>
            <a:rect l="l" t="t" r="r" b="b"/>
            <a:pathLst>
              <a:path w="462914">
                <a:moveTo>
                  <a:pt x="0" y="0"/>
                </a:moveTo>
                <a:lnTo>
                  <a:pt x="462888" y="0"/>
                </a:lnTo>
              </a:path>
            </a:pathLst>
          </a:custGeom>
          <a:ln w="27478">
            <a:solidFill>
              <a:srgbClr val="000000"/>
            </a:solidFill>
          </a:ln>
        </p:spPr>
        <p:txBody>
          <a:bodyPr wrap="square" lIns="0" tIns="0" rIns="0" bIns="0" rtlCol="0"/>
          <a:lstStyle/>
          <a:p>
            <a:endParaRPr sz="898"/>
          </a:p>
        </p:txBody>
      </p:sp>
      <p:sp>
        <p:nvSpPr>
          <p:cNvPr id="39" name="object 39"/>
          <p:cNvSpPr/>
          <p:nvPr/>
        </p:nvSpPr>
        <p:spPr>
          <a:xfrm>
            <a:off x="2653312" y="574187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4657882" y="5938664"/>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41" name="object 41"/>
          <p:cNvSpPr/>
          <p:nvPr/>
        </p:nvSpPr>
        <p:spPr>
          <a:xfrm>
            <a:off x="2653312" y="593572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43" name="object 43"/>
          <p:cNvSpPr txBox="1"/>
          <p:nvPr/>
        </p:nvSpPr>
        <p:spPr>
          <a:xfrm>
            <a:off x="4899966" y="937642"/>
            <a:ext cx="244754" cy="146404"/>
          </a:xfrm>
          <a:prstGeom prst="rect">
            <a:avLst/>
          </a:prstGeom>
        </p:spPr>
        <p:txBody>
          <a:bodyPr vert="horz" wrap="square" lIns="0" tIns="8145" rIns="0" bIns="0" rtlCol="0">
            <a:spAutoFit/>
          </a:bodyPr>
          <a:lstStyle/>
          <a:p>
            <a:pPr marL="8145">
              <a:spcBef>
                <a:spcPts val="64"/>
              </a:spcBef>
            </a:pPr>
            <a:r>
              <a:rPr sz="898" b="1" spc="-192" dirty="0">
                <a:solidFill>
                  <a:srgbClr val="336B95"/>
                </a:solidFill>
              </a:rPr>
              <a:t>GATE</a:t>
            </a:r>
            <a:endParaRPr sz="898"/>
          </a:p>
        </p:txBody>
      </p:sp>
      <p:sp>
        <p:nvSpPr>
          <p:cNvPr id="44" name="object 44"/>
          <p:cNvSpPr txBox="1"/>
          <p:nvPr/>
        </p:nvSpPr>
        <p:spPr>
          <a:xfrm>
            <a:off x="4892062" y="825377"/>
            <a:ext cx="194663" cy="403359"/>
          </a:xfrm>
          <a:prstGeom prst="rect">
            <a:avLst/>
          </a:prstGeom>
        </p:spPr>
        <p:txBody>
          <a:bodyPr vert="horz" wrap="square" lIns="0" tIns="8552" rIns="0" bIns="0" rtlCol="0">
            <a:spAutoFit/>
          </a:bodyPr>
          <a:lstStyle/>
          <a:p>
            <a:pPr marL="8145">
              <a:spcBef>
                <a:spcPts val="67"/>
              </a:spcBef>
            </a:pPr>
            <a:r>
              <a:rPr sz="2565" spc="-250" dirty="0">
                <a:solidFill>
                  <a:srgbClr val="6B90A3"/>
                </a:solidFill>
                <a:latin typeface="Times New Roman"/>
                <a:cs typeface="Times New Roman"/>
              </a:rPr>
              <a:t>-</a:t>
            </a:r>
            <a:r>
              <a:rPr sz="2565" spc="-856" dirty="0">
                <a:solidFill>
                  <a:srgbClr val="6B90A3"/>
                </a:solidFill>
                <a:latin typeface="Times New Roman"/>
                <a:cs typeface="Times New Roman"/>
              </a:rPr>
              <a:t>­</a:t>
            </a:r>
            <a:endParaRPr sz="2565">
              <a:latin typeface="Times New Roman"/>
              <a:cs typeface="Times New Roman"/>
            </a:endParaRPr>
          </a:p>
        </p:txBody>
      </p:sp>
      <p:sp>
        <p:nvSpPr>
          <p:cNvPr id="45" name="object 45"/>
          <p:cNvSpPr txBox="1"/>
          <p:nvPr/>
        </p:nvSpPr>
        <p:spPr>
          <a:xfrm>
            <a:off x="4902807" y="1094455"/>
            <a:ext cx="379145" cy="52724"/>
          </a:xfrm>
          <a:prstGeom prst="rect">
            <a:avLst/>
          </a:prstGeom>
        </p:spPr>
        <p:txBody>
          <a:bodyPr vert="horz" wrap="square" lIns="0" tIns="8145" rIns="0" bIns="0" rtlCol="0">
            <a:spAutoFit/>
          </a:bodyPr>
          <a:lstStyle/>
          <a:p>
            <a:pPr marL="8145">
              <a:spcBef>
                <a:spcPts val="64"/>
              </a:spcBef>
            </a:pPr>
            <a:r>
              <a:rPr sz="289" b="1" spc="-22" dirty="0">
                <a:solidFill>
                  <a:srgbClr val="6B90A3"/>
                </a:solidFill>
              </a:rPr>
              <a:t>ltOQNNlOSUf'JOtTGflU)</a:t>
            </a:r>
            <a:endParaRPr sz="289"/>
          </a:p>
        </p:txBody>
      </p:sp>
      <p:sp>
        <p:nvSpPr>
          <p:cNvPr id="46" name="object 46"/>
          <p:cNvSpPr txBox="1"/>
          <p:nvPr/>
        </p:nvSpPr>
        <p:spPr>
          <a:xfrm>
            <a:off x="4903424" y="1131985"/>
            <a:ext cx="305433" cy="42721"/>
          </a:xfrm>
          <a:prstGeom prst="rect">
            <a:avLst/>
          </a:prstGeom>
        </p:spPr>
        <p:txBody>
          <a:bodyPr vert="horz" wrap="square" lIns="0" tIns="8145" rIns="0" bIns="0" rtlCol="0">
            <a:spAutoFit/>
          </a:bodyPr>
          <a:lstStyle/>
          <a:p>
            <a:pPr marL="8145">
              <a:spcBef>
                <a:spcPts val="64"/>
              </a:spcBef>
            </a:pPr>
            <a:r>
              <a:rPr sz="224" b="1" spc="-6" dirty="0">
                <a:solidFill>
                  <a:srgbClr val="6B90A3"/>
                </a:solidFill>
              </a:rPr>
              <a:t>MDlJIUHnDfllJDOm</a:t>
            </a:r>
            <a:endParaRPr sz="224"/>
          </a:p>
        </p:txBody>
      </p:sp>
      <p:sp>
        <p:nvSpPr>
          <p:cNvPr id="47" name="object 47"/>
          <p:cNvSpPr txBox="1"/>
          <p:nvPr/>
        </p:nvSpPr>
        <p:spPr>
          <a:xfrm>
            <a:off x="5779251" y="990675"/>
            <a:ext cx="605166" cy="145489"/>
          </a:xfrm>
          <a:prstGeom prst="rect">
            <a:avLst/>
          </a:prstGeom>
        </p:spPr>
        <p:txBody>
          <a:bodyPr vert="horz" wrap="square" lIns="0" tIns="0" rIns="0" bIns="0" rtlCol="0">
            <a:spAutoFit/>
          </a:bodyPr>
          <a:lstStyle/>
          <a:p>
            <a:pPr marL="8145">
              <a:lnSpc>
                <a:spcPts val="830"/>
              </a:lnSpc>
            </a:pPr>
            <a:r>
              <a:rPr sz="2822" spc="-103" dirty="0">
                <a:solidFill>
                  <a:srgbClr val="136EBC"/>
                </a:solidFill>
              </a:rPr>
              <a:t>■</a:t>
            </a:r>
            <a:r>
              <a:rPr sz="481" spc="-6" dirty="0">
                <a:solidFill>
                  <a:srgbClr val="44677B"/>
                </a:solidFill>
              </a:rPr>
              <a:t>Funde</a:t>
            </a:r>
            <a:r>
              <a:rPr sz="481" spc="58" dirty="0">
                <a:solidFill>
                  <a:srgbClr val="44677B"/>
                </a:solidFill>
              </a:rPr>
              <a:t>d</a:t>
            </a:r>
            <a:r>
              <a:rPr sz="481" dirty="0">
                <a:solidFill>
                  <a:srgbClr val="44677B"/>
                </a:solidFill>
              </a:rPr>
              <a:t>by</a:t>
            </a:r>
            <a:endParaRPr sz="481"/>
          </a:p>
          <a:p>
            <a:pPr marL="223567">
              <a:lnSpc>
                <a:spcPts val="298"/>
              </a:lnSpc>
            </a:pPr>
            <a:r>
              <a:rPr sz="481" spc="-80" dirty="0">
                <a:solidFill>
                  <a:srgbClr val="44677B"/>
                </a:solidFill>
              </a:rPr>
              <a:t>theEuropean</a:t>
            </a:r>
            <a:r>
              <a:rPr sz="481" spc="-10" dirty="0">
                <a:solidFill>
                  <a:srgbClr val="44677B"/>
                </a:solidFill>
              </a:rPr>
              <a:t> </a:t>
            </a:r>
            <a:r>
              <a:rPr sz="481" spc="-55" dirty="0">
                <a:solidFill>
                  <a:srgbClr val="44677B"/>
                </a:solidFill>
              </a:rPr>
              <a:t>Union</a:t>
            </a:r>
            <a:endParaRPr sz="481"/>
          </a:p>
        </p:txBody>
      </p:sp>
      <p:sp>
        <p:nvSpPr>
          <p:cNvPr id="48" name="object 48"/>
          <p:cNvSpPr txBox="1"/>
          <p:nvPr/>
        </p:nvSpPr>
        <p:spPr>
          <a:xfrm>
            <a:off x="4740659" y="1223558"/>
            <a:ext cx="1749116" cy="1137918"/>
          </a:xfrm>
          <a:prstGeom prst="rect">
            <a:avLst/>
          </a:prstGeom>
        </p:spPr>
        <p:txBody>
          <a:bodyPr vert="horz" wrap="square" lIns="0" tIns="20362" rIns="0" bIns="0" rtlCol="0">
            <a:spAutoFit/>
          </a:bodyPr>
          <a:lstStyle/>
          <a:p>
            <a:pPr marL="10995">
              <a:spcBef>
                <a:spcPts val="160"/>
              </a:spcBef>
            </a:pPr>
            <a:r>
              <a:rPr sz="609" b="1" spc="-35" dirty="0">
                <a:solidFill>
                  <a:srgbClr val="3A3A3A"/>
                </a:solidFill>
                <a:latin typeface="Times New Roman"/>
                <a:cs typeface="Times New Roman"/>
              </a:rPr>
              <a:t>Character</a:t>
            </a:r>
            <a:r>
              <a:rPr sz="609" b="1" spc="-35" dirty="0">
                <a:solidFill>
                  <a:srgbClr val="111313"/>
                </a:solidFill>
                <a:latin typeface="Times New Roman"/>
                <a:cs typeface="Times New Roman"/>
              </a:rPr>
              <a:t>istic</a:t>
            </a:r>
            <a:r>
              <a:rPr sz="609" b="1" spc="-35" dirty="0">
                <a:solidFill>
                  <a:srgbClr val="3A3A3A"/>
                </a:solidFill>
                <a:latin typeface="Times New Roman"/>
                <a:cs typeface="Times New Roman"/>
              </a:rPr>
              <a:t>s</a:t>
            </a:r>
            <a:r>
              <a:rPr sz="609" b="1" spc="-71" dirty="0">
                <a:solidFill>
                  <a:srgbClr val="3A3A3A"/>
                </a:solidFill>
                <a:latin typeface="Times New Roman"/>
                <a:cs typeface="Times New Roman"/>
              </a:rPr>
              <a:t> </a:t>
            </a:r>
            <a:r>
              <a:rPr sz="609" b="1" dirty="0">
                <a:solidFill>
                  <a:srgbClr val="262626"/>
                </a:solidFill>
                <a:latin typeface="Times New Roman"/>
                <a:cs typeface="Times New Roman"/>
              </a:rPr>
              <a:t>of</a:t>
            </a:r>
            <a:r>
              <a:rPr sz="609" b="1" spc="-3" dirty="0">
                <a:solidFill>
                  <a:srgbClr val="262626"/>
                </a:solidFill>
                <a:latin typeface="Times New Roman"/>
                <a:cs typeface="Times New Roman"/>
              </a:rPr>
              <a:t> </a:t>
            </a:r>
            <a:r>
              <a:rPr sz="609" b="1" spc="-38" dirty="0">
                <a:solidFill>
                  <a:srgbClr val="262626"/>
                </a:solidFill>
                <a:latin typeface="Times New Roman"/>
                <a:cs typeface="Times New Roman"/>
              </a:rPr>
              <a:t>families</a:t>
            </a:r>
            <a:r>
              <a:rPr sz="609" b="1" spc="6" dirty="0">
                <a:solidFill>
                  <a:srgbClr val="262626"/>
                </a:solidFill>
                <a:latin typeface="Times New Roman"/>
                <a:cs typeface="Times New Roman"/>
              </a:rPr>
              <a:t> </a:t>
            </a:r>
            <a:r>
              <a:rPr sz="609" b="1" spc="-26" dirty="0">
                <a:solidFill>
                  <a:srgbClr val="3A3A3A"/>
                </a:solidFill>
                <a:latin typeface="Times New Roman"/>
                <a:cs typeface="Times New Roman"/>
              </a:rPr>
              <a:t>that</a:t>
            </a:r>
            <a:r>
              <a:rPr sz="609" b="1" spc="-55" dirty="0">
                <a:solidFill>
                  <a:srgbClr val="3A3A3A"/>
                </a:solidFill>
                <a:latin typeface="Times New Roman"/>
                <a:cs typeface="Times New Roman"/>
              </a:rPr>
              <a:t> </a:t>
            </a:r>
            <a:r>
              <a:rPr sz="609" b="1" spc="-32" dirty="0">
                <a:solidFill>
                  <a:srgbClr val="3A3A3A"/>
                </a:solidFill>
                <a:latin typeface="Times New Roman"/>
                <a:cs typeface="Times New Roman"/>
              </a:rPr>
              <a:t>gifted</a:t>
            </a:r>
            <a:r>
              <a:rPr sz="609" b="1" spc="-6" dirty="0">
                <a:solidFill>
                  <a:srgbClr val="3A3A3A"/>
                </a:solidFill>
                <a:latin typeface="Times New Roman"/>
                <a:cs typeface="Times New Roman"/>
              </a:rPr>
              <a:t> </a:t>
            </a:r>
            <a:r>
              <a:rPr sz="609" b="1" spc="-29" dirty="0">
                <a:solidFill>
                  <a:srgbClr val="262626"/>
                </a:solidFill>
                <a:latin typeface="Times New Roman"/>
                <a:cs typeface="Times New Roman"/>
              </a:rPr>
              <a:t>are</a:t>
            </a:r>
            <a:r>
              <a:rPr sz="609" b="1" spc="-67" dirty="0">
                <a:solidFill>
                  <a:srgbClr val="262626"/>
                </a:solidFill>
                <a:latin typeface="Times New Roman"/>
                <a:cs typeface="Times New Roman"/>
              </a:rPr>
              <a:t> </a:t>
            </a:r>
            <a:r>
              <a:rPr sz="609" b="1" spc="-38" dirty="0">
                <a:solidFill>
                  <a:srgbClr val="3A3A3A"/>
                </a:solidFill>
                <a:latin typeface="Times New Roman"/>
                <a:cs typeface="Times New Roman"/>
              </a:rPr>
              <a:t>growing</a:t>
            </a:r>
            <a:r>
              <a:rPr sz="609" b="1" spc="19" dirty="0">
                <a:solidFill>
                  <a:srgbClr val="3A3A3A"/>
                </a:solidFill>
                <a:latin typeface="Times New Roman"/>
                <a:cs typeface="Times New Roman"/>
              </a:rPr>
              <a:t> </a:t>
            </a:r>
            <a:r>
              <a:rPr sz="609" b="1" spc="-16" dirty="0">
                <a:solidFill>
                  <a:srgbClr val="262626"/>
                </a:solidFill>
                <a:latin typeface="Times New Roman"/>
                <a:cs typeface="Times New Roman"/>
              </a:rPr>
              <a:t>in:</a:t>
            </a:r>
            <a:endParaRPr sz="609">
              <a:latin typeface="Times New Roman"/>
              <a:cs typeface="Times New Roman"/>
            </a:endParaRPr>
          </a:p>
          <a:p>
            <a:pPr marL="21176">
              <a:spcBef>
                <a:spcPts val="83"/>
              </a:spcBef>
            </a:pPr>
            <a:r>
              <a:rPr sz="513" dirty="0">
                <a:solidFill>
                  <a:srgbClr val="3A3A3A"/>
                </a:solidFill>
                <a:latin typeface="Times New Roman"/>
                <a:cs typeface="Times New Roman"/>
              </a:rPr>
              <a:t>I.</a:t>
            </a:r>
            <a:r>
              <a:rPr sz="513" spc="99" dirty="0">
                <a:solidFill>
                  <a:srgbClr val="3A3A3A"/>
                </a:solidFill>
                <a:latin typeface="Times New Roman"/>
                <a:cs typeface="Times New Roman"/>
              </a:rPr>
              <a:t> </a:t>
            </a:r>
            <a:r>
              <a:rPr sz="513" dirty="0">
                <a:solidFill>
                  <a:srgbClr val="3A3A3A"/>
                </a:solidFill>
                <a:latin typeface="Times New Roman"/>
                <a:cs typeface="Times New Roman"/>
              </a:rPr>
              <a:t>Families</a:t>
            </a:r>
            <a:r>
              <a:rPr sz="513" spc="64" dirty="0">
                <a:solidFill>
                  <a:srgbClr val="3A3A3A"/>
                </a:solidFill>
                <a:latin typeface="Times New Roman"/>
                <a:cs typeface="Times New Roman"/>
              </a:rPr>
              <a:t> </a:t>
            </a:r>
            <a:r>
              <a:rPr sz="513" dirty="0">
                <a:solidFill>
                  <a:srgbClr val="3A3A3A"/>
                </a:solidFill>
                <a:latin typeface="Times New Roman"/>
                <a:cs typeface="Times New Roman"/>
              </a:rPr>
              <a:t>with</a:t>
            </a:r>
            <a:r>
              <a:rPr sz="513" spc="48" dirty="0">
                <a:solidFill>
                  <a:srgbClr val="3A3A3A"/>
                </a:solidFill>
                <a:latin typeface="Times New Roman"/>
                <a:cs typeface="Times New Roman"/>
              </a:rPr>
              <a:t> </a:t>
            </a:r>
            <a:r>
              <a:rPr sz="513" dirty="0">
                <a:solidFill>
                  <a:srgbClr val="262626"/>
                </a:solidFill>
                <a:latin typeface="Times New Roman"/>
                <a:cs typeface="Times New Roman"/>
              </a:rPr>
              <a:t>meanin</a:t>
            </a:r>
            <a:r>
              <a:rPr sz="513" dirty="0">
                <a:solidFill>
                  <a:srgbClr val="4F4F4F"/>
                </a:solidFill>
                <a:latin typeface="Times New Roman"/>
                <a:cs typeface="Times New Roman"/>
              </a:rPr>
              <a:t>gfu</a:t>
            </a:r>
            <a:r>
              <a:rPr sz="513" dirty="0">
                <a:solidFill>
                  <a:srgbClr val="262626"/>
                </a:solidFill>
                <a:latin typeface="Times New Roman"/>
                <a:cs typeface="Times New Roman"/>
              </a:rPr>
              <a:t>l</a:t>
            </a:r>
            <a:r>
              <a:rPr sz="513" spc="61" dirty="0">
                <a:solidFill>
                  <a:srgbClr val="262626"/>
                </a:solidFill>
                <a:latin typeface="Times New Roman"/>
                <a:cs typeface="Times New Roman"/>
              </a:rPr>
              <a:t> </a:t>
            </a:r>
            <a:r>
              <a:rPr sz="513" dirty="0">
                <a:solidFill>
                  <a:srgbClr val="262626"/>
                </a:solidFill>
                <a:latin typeface="Times New Roman"/>
                <a:cs typeface="Times New Roman"/>
              </a:rPr>
              <a:t>par</a:t>
            </a:r>
            <a:r>
              <a:rPr sz="513" dirty="0">
                <a:solidFill>
                  <a:srgbClr val="4F4F4F"/>
                </a:solidFill>
                <a:latin typeface="Times New Roman"/>
                <a:cs typeface="Times New Roman"/>
              </a:rPr>
              <a:t>e</a:t>
            </a:r>
            <a:r>
              <a:rPr sz="513" dirty="0">
                <a:solidFill>
                  <a:srgbClr val="262626"/>
                </a:solidFill>
                <a:latin typeface="Times New Roman"/>
                <a:cs typeface="Times New Roman"/>
              </a:rPr>
              <a:t>ntal</a:t>
            </a:r>
            <a:r>
              <a:rPr sz="513" spc="51" dirty="0">
                <a:solidFill>
                  <a:srgbClr val="262626"/>
                </a:solidFill>
                <a:latin typeface="Times New Roman"/>
                <a:cs typeface="Times New Roman"/>
              </a:rPr>
              <a:t> </a:t>
            </a:r>
            <a:r>
              <a:rPr sz="513" dirty="0">
                <a:solidFill>
                  <a:srgbClr val="3A3A3A"/>
                </a:solidFill>
                <a:latin typeface="Times New Roman"/>
                <a:cs typeface="Times New Roman"/>
              </a:rPr>
              <a:t>figures</a:t>
            </a:r>
            <a:r>
              <a:rPr sz="513" spc="42" dirty="0">
                <a:solidFill>
                  <a:srgbClr val="3A3A3A"/>
                </a:solidFill>
                <a:latin typeface="Times New Roman"/>
                <a:cs typeface="Times New Roman"/>
              </a:rPr>
              <a:t> </a:t>
            </a:r>
            <a:r>
              <a:rPr sz="513" dirty="0">
                <a:solidFill>
                  <a:srgbClr val="3A3A3A"/>
                </a:solidFill>
                <a:latin typeface="Times New Roman"/>
                <a:cs typeface="Times New Roman"/>
              </a:rPr>
              <a:t>and</a:t>
            </a:r>
            <a:r>
              <a:rPr sz="513" spc="26" dirty="0">
                <a:solidFill>
                  <a:srgbClr val="3A3A3A"/>
                </a:solidFill>
                <a:latin typeface="Times New Roman"/>
                <a:cs typeface="Times New Roman"/>
              </a:rPr>
              <a:t> </a:t>
            </a:r>
            <a:r>
              <a:rPr sz="513" dirty="0">
                <a:solidFill>
                  <a:srgbClr val="262626"/>
                </a:solidFill>
                <a:latin typeface="Times New Roman"/>
                <a:cs typeface="Times New Roman"/>
              </a:rPr>
              <a:t>role</a:t>
            </a:r>
            <a:r>
              <a:rPr sz="513" spc="26" dirty="0">
                <a:solidFill>
                  <a:srgbClr val="262626"/>
                </a:solidFill>
                <a:latin typeface="Times New Roman"/>
                <a:cs typeface="Times New Roman"/>
              </a:rPr>
              <a:t> </a:t>
            </a:r>
            <a:r>
              <a:rPr sz="513" spc="-6" dirty="0">
                <a:solidFill>
                  <a:srgbClr val="262626"/>
                </a:solidFill>
                <a:latin typeface="Times New Roman"/>
                <a:cs typeface="Times New Roman"/>
              </a:rPr>
              <a:t>models.</a:t>
            </a:r>
            <a:endParaRPr sz="513">
              <a:latin typeface="Times New Roman"/>
              <a:cs typeface="Times New Roman"/>
            </a:endParaRPr>
          </a:p>
          <a:p>
            <a:pPr marL="78595" marR="282614" indent="-69228">
              <a:lnSpc>
                <a:spcPts val="737"/>
              </a:lnSpc>
              <a:spcBef>
                <a:spcPts val="22"/>
              </a:spcBef>
              <a:buAutoNum type="arabicPeriod" startAt="2"/>
              <a:tabLst>
                <a:tab pos="79409" algn="l"/>
              </a:tabLst>
            </a:pPr>
            <a:r>
              <a:rPr sz="513" dirty="0">
                <a:solidFill>
                  <a:srgbClr val="3A3A3A"/>
                </a:solidFill>
                <a:latin typeface="Times New Roman"/>
                <a:cs typeface="Times New Roman"/>
              </a:rPr>
              <a:t>Giving</a:t>
            </a:r>
            <a:r>
              <a:rPr sz="513" spc="42" dirty="0">
                <a:solidFill>
                  <a:srgbClr val="3A3A3A"/>
                </a:solidFill>
                <a:latin typeface="Times New Roman"/>
                <a:cs typeface="Times New Roman"/>
              </a:rPr>
              <a:t> </a:t>
            </a:r>
            <a:r>
              <a:rPr sz="513" dirty="0">
                <a:solidFill>
                  <a:srgbClr val="3A3A3A"/>
                </a:solidFill>
                <a:latin typeface="Times New Roman"/>
                <a:cs typeface="Times New Roman"/>
              </a:rPr>
              <a:t>appreciation</a:t>
            </a:r>
            <a:r>
              <a:rPr sz="513" spc="106" dirty="0">
                <a:solidFill>
                  <a:srgbClr val="3A3A3A"/>
                </a:solidFill>
                <a:latin typeface="Times New Roman"/>
                <a:cs typeface="Times New Roman"/>
              </a:rPr>
              <a:t> </a:t>
            </a:r>
            <a:r>
              <a:rPr sz="513" dirty="0">
                <a:solidFill>
                  <a:srgbClr val="3A3A3A"/>
                </a:solidFill>
                <a:latin typeface="Times New Roman"/>
                <a:cs typeface="Times New Roman"/>
              </a:rPr>
              <a:t>and</a:t>
            </a:r>
            <a:r>
              <a:rPr sz="513" spc="96" dirty="0">
                <a:solidFill>
                  <a:srgbClr val="3A3A3A"/>
                </a:solidFill>
                <a:latin typeface="Times New Roman"/>
                <a:cs typeface="Times New Roman"/>
              </a:rPr>
              <a:t> </a:t>
            </a:r>
            <a:r>
              <a:rPr sz="513" dirty="0">
                <a:solidFill>
                  <a:srgbClr val="3A3A3A"/>
                </a:solidFill>
                <a:latin typeface="Times New Roman"/>
                <a:cs typeface="Times New Roman"/>
              </a:rPr>
              <a:t>meaning</a:t>
            </a:r>
            <a:r>
              <a:rPr sz="513" spc="112" dirty="0">
                <a:solidFill>
                  <a:srgbClr val="3A3A3A"/>
                </a:solidFill>
                <a:latin typeface="Times New Roman"/>
                <a:cs typeface="Times New Roman"/>
              </a:rPr>
              <a:t> </a:t>
            </a:r>
            <a:r>
              <a:rPr sz="513" dirty="0">
                <a:solidFill>
                  <a:srgbClr val="262626"/>
                </a:solidFill>
                <a:latin typeface="Times New Roman"/>
                <a:cs typeface="Times New Roman"/>
              </a:rPr>
              <a:t>to</a:t>
            </a:r>
            <a:r>
              <a:rPr sz="513" spc="-19" dirty="0">
                <a:solidFill>
                  <a:srgbClr val="262626"/>
                </a:solidFill>
                <a:latin typeface="Times New Roman"/>
                <a:cs typeface="Times New Roman"/>
              </a:rPr>
              <a:t> </a:t>
            </a:r>
            <a:r>
              <a:rPr sz="513" dirty="0">
                <a:solidFill>
                  <a:srgbClr val="3A3A3A"/>
                </a:solidFill>
                <a:latin typeface="Times New Roman"/>
                <a:cs typeface="Times New Roman"/>
              </a:rPr>
              <a:t>education</a:t>
            </a:r>
            <a:r>
              <a:rPr sz="513" spc="83" dirty="0">
                <a:solidFill>
                  <a:srgbClr val="3A3A3A"/>
                </a:solidFill>
                <a:latin typeface="Times New Roman"/>
                <a:cs typeface="Times New Roman"/>
              </a:rPr>
              <a:t> </a:t>
            </a:r>
            <a:r>
              <a:rPr sz="513" spc="-16" dirty="0">
                <a:solidFill>
                  <a:srgbClr val="3A3A3A"/>
                </a:solidFill>
                <a:latin typeface="Times New Roman"/>
                <a:cs typeface="Times New Roman"/>
              </a:rPr>
              <a:t>aud</a:t>
            </a:r>
            <a:r>
              <a:rPr sz="513" spc="321" dirty="0">
                <a:solidFill>
                  <a:srgbClr val="3A3A3A"/>
                </a:solidFill>
                <a:latin typeface="Times New Roman"/>
                <a:cs typeface="Times New Roman"/>
              </a:rPr>
              <a:t> 	</a:t>
            </a:r>
            <a:r>
              <a:rPr sz="513" spc="-6" dirty="0">
                <a:solidFill>
                  <a:srgbClr val="262626"/>
                </a:solidFill>
                <a:latin typeface="Times New Roman"/>
                <a:cs typeface="Times New Roman"/>
              </a:rPr>
              <a:t>learning.</a:t>
            </a:r>
            <a:endParaRPr sz="513">
              <a:latin typeface="Times New Roman"/>
              <a:cs typeface="Times New Roman"/>
            </a:endParaRPr>
          </a:p>
          <a:p>
            <a:pPr marL="73708" marR="214608" indent="-65563" algn="just">
              <a:lnSpc>
                <a:spcPts val="718"/>
              </a:lnSpc>
              <a:spcBef>
                <a:spcPts val="22"/>
              </a:spcBef>
              <a:buClr>
                <a:srgbClr val="4F4F4F"/>
              </a:buClr>
              <a:buAutoNum type="arabicPeriod" startAt="2"/>
              <a:tabLst>
                <a:tab pos="79001" algn="l"/>
              </a:tabLst>
            </a:pPr>
            <a:r>
              <a:rPr sz="513" dirty="0">
                <a:solidFill>
                  <a:srgbClr val="3A3A3A"/>
                </a:solidFill>
                <a:latin typeface="Times New Roman"/>
                <a:cs typeface="Times New Roman"/>
              </a:rPr>
              <a:t>Parents</a:t>
            </a:r>
            <a:r>
              <a:rPr sz="513" spc="64" dirty="0">
                <a:solidFill>
                  <a:srgbClr val="3A3A3A"/>
                </a:solidFill>
                <a:latin typeface="Times New Roman"/>
                <a:cs typeface="Times New Roman"/>
              </a:rPr>
              <a:t> </a:t>
            </a:r>
            <a:r>
              <a:rPr sz="513" dirty="0">
                <a:solidFill>
                  <a:srgbClr val="3A3A3A"/>
                </a:solidFill>
                <a:latin typeface="Times New Roman"/>
                <a:cs typeface="Times New Roman"/>
              </a:rPr>
              <a:t>demonstrating</a:t>
            </a:r>
            <a:r>
              <a:rPr sz="513" spc="151" dirty="0">
                <a:solidFill>
                  <a:srgbClr val="3A3A3A"/>
                </a:solidFill>
                <a:latin typeface="Times New Roman"/>
                <a:cs typeface="Times New Roman"/>
              </a:rPr>
              <a:t> </a:t>
            </a:r>
            <a:r>
              <a:rPr sz="513" dirty="0">
                <a:solidFill>
                  <a:srgbClr val="3A3A3A"/>
                </a:solidFill>
                <a:latin typeface="Times New Roman"/>
                <a:cs typeface="Times New Roman"/>
              </a:rPr>
              <a:t>assertiveness</a:t>
            </a:r>
            <a:r>
              <a:rPr sz="513" dirty="0">
                <a:solidFill>
                  <a:srgbClr val="7C7C80"/>
                </a:solidFill>
                <a:latin typeface="Times New Roman"/>
                <a:cs typeface="Times New Roman"/>
              </a:rPr>
              <a:t>,</a:t>
            </a:r>
            <a:r>
              <a:rPr sz="513" spc="144" dirty="0">
                <a:solidFill>
                  <a:srgbClr val="7C7C80"/>
                </a:solidFill>
                <a:latin typeface="Times New Roman"/>
                <a:cs typeface="Times New Roman"/>
              </a:rPr>
              <a:t> </a:t>
            </a:r>
            <a:r>
              <a:rPr sz="513" dirty="0">
                <a:solidFill>
                  <a:srgbClr val="3A3A3A"/>
                </a:solidFill>
                <a:latin typeface="Times New Roman"/>
                <a:cs typeface="Times New Roman"/>
              </a:rPr>
              <a:t>decision</a:t>
            </a:r>
            <a:r>
              <a:rPr sz="513" spc="71" dirty="0">
                <a:solidFill>
                  <a:srgbClr val="3A3A3A"/>
                </a:solidFill>
                <a:latin typeface="Times New Roman"/>
                <a:cs typeface="Times New Roman"/>
              </a:rPr>
              <a:t> </a:t>
            </a:r>
            <a:r>
              <a:rPr sz="513" spc="-6" dirty="0">
                <a:solidFill>
                  <a:srgbClr val="262626"/>
                </a:solidFill>
                <a:latin typeface="Times New Roman"/>
                <a:cs typeface="Times New Roman"/>
              </a:rPr>
              <a:t>takin</a:t>
            </a:r>
            <a:r>
              <a:rPr sz="513" spc="-6" dirty="0">
                <a:solidFill>
                  <a:srgbClr val="4F4F4F"/>
                </a:solidFill>
                <a:latin typeface="Times New Roman"/>
                <a:cs typeface="Times New Roman"/>
              </a:rPr>
              <a:t>g,</a:t>
            </a:r>
            <a:r>
              <a:rPr sz="513" spc="321" dirty="0">
                <a:solidFill>
                  <a:srgbClr val="4F4F4F"/>
                </a:solidFill>
                <a:latin typeface="Times New Roman"/>
                <a:cs typeface="Times New Roman"/>
              </a:rPr>
              <a:t> 	</a:t>
            </a:r>
            <a:r>
              <a:rPr sz="513" dirty="0">
                <a:solidFill>
                  <a:srgbClr val="262626"/>
                </a:solidFill>
                <a:latin typeface="Times New Roman"/>
                <a:cs typeface="Times New Roman"/>
              </a:rPr>
              <a:t>flexibilit</a:t>
            </a:r>
            <a:r>
              <a:rPr sz="513" dirty="0">
                <a:solidFill>
                  <a:srgbClr val="4F4F4F"/>
                </a:solidFill>
                <a:latin typeface="Times New Roman"/>
                <a:cs typeface="Times New Roman"/>
              </a:rPr>
              <a:t>y,</a:t>
            </a:r>
            <a:r>
              <a:rPr sz="513" spc="73" dirty="0">
                <a:solidFill>
                  <a:srgbClr val="4F4F4F"/>
                </a:solidFill>
                <a:latin typeface="Times New Roman"/>
                <a:cs typeface="Times New Roman"/>
              </a:rPr>
              <a:t> </a:t>
            </a:r>
            <a:r>
              <a:rPr sz="513" dirty="0">
                <a:solidFill>
                  <a:srgbClr val="3A3A3A"/>
                </a:solidFill>
                <a:latin typeface="Times New Roman"/>
                <a:cs typeface="Times New Roman"/>
              </a:rPr>
              <a:t>creativity</a:t>
            </a:r>
            <a:r>
              <a:rPr sz="513" spc="71" dirty="0">
                <a:solidFill>
                  <a:srgbClr val="3A3A3A"/>
                </a:solidFill>
                <a:latin typeface="Times New Roman"/>
                <a:cs typeface="Times New Roman"/>
              </a:rPr>
              <a:t> </a:t>
            </a:r>
            <a:r>
              <a:rPr sz="513" dirty="0">
                <a:solidFill>
                  <a:srgbClr val="4F4F4F"/>
                </a:solidFill>
                <a:latin typeface="Times New Roman"/>
                <a:cs typeface="Times New Roman"/>
              </a:rPr>
              <a:t>openuess</a:t>
            </a:r>
            <a:r>
              <a:rPr sz="513" spc="73" dirty="0">
                <a:solidFill>
                  <a:srgbClr val="4F4F4F"/>
                </a:solidFill>
                <a:latin typeface="Times New Roman"/>
                <a:cs typeface="Times New Roman"/>
              </a:rPr>
              <a:t> </a:t>
            </a:r>
            <a:r>
              <a:rPr sz="513" dirty="0">
                <a:solidFill>
                  <a:srgbClr val="262626"/>
                </a:solidFill>
                <a:latin typeface="Times New Roman"/>
                <a:cs typeface="Times New Roman"/>
              </a:rPr>
              <a:t>to</a:t>
            </a:r>
            <a:r>
              <a:rPr sz="513" spc="71" dirty="0">
                <a:solidFill>
                  <a:srgbClr val="262626"/>
                </a:solidFill>
                <a:latin typeface="Times New Roman"/>
                <a:cs typeface="Times New Roman"/>
              </a:rPr>
              <a:t> </a:t>
            </a:r>
            <a:r>
              <a:rPr sz="513" dirty="0">
                <a:solidFill>
                  <a:srgbClr val="3A3A3A"/>
                </a:solidFill>
                <a:latin typeface="Times New Roman"/>
                <a:cs typeface="Times New Roman"/>
              </a:rPr>
              <a:t>discuss</a:t>
            </a:r>
            <a:r>
              <a:rPr sz="513" spc="38" dirty="0">
                <a:solidFill>
                  <a:srgbClr val="3A3A3A"/>
                </a:solidFill>
                <a:latin typeface="Times New Roman"/>
                <a:cs typeface="Times New Roman"/>
              </a:rPr>
              <a:t> </a:t>
            </a:r>
            <a:r>
              <a:rPr sz="513" dirty="0">
                <a:solidFill>
                  <a:srgbClr val="3A3A3A"/>
                </a:solidFill>
                <a:latin typeface="Times New Roman"/>
                <a:cs typeface="Times New Roman"/>
              </a:rPr>
              <a:t>and</a:t>
            </a:r>
            <a:r>
              <a:rPr sz="513" spc="19" dirty="0">
                <a:solidFill>
                  <a:srgbClr val="3A3A3A"/>
                </a:solidFill>
                <a:latin typeface="Times New Roman"/>
                <a:cs typeface="Times New Roman"/>
              </a:rPr>
              <a:t> </a:t>
            </a:r>
            <a:r>
              <a:rPr sz="513" dirty="0">
                <a:solidFill>
                  <a:srgbClr val="3A3A3A"/>
                </a:solidFill>
                <a:latin typeface="Times New Roman"/>
                <a:cs typeface="Times New Roman"/>
              </a:rPr>
              <a:t>open</a:t>
            </a:r>
            <a:r>
              <a:rPr sz="513" spc="32" dirty="0">
                <a:solidFill>
                  <a:srgbClr val="3A3A3A"/>
                </a:solidFill>
                <a:latin typeface="Times New Roman"/>
                <a:cs typeface="Times New Roman"/>
              </a:rPr>
              <a:t> </a:t>
            </a:r>
            <a:r>
              <a:rPr sz="513" spc="-16" dirty="0">
                <a:solidFill>
                  <a:srgbClr val="262626"/>
                </a:solidFill>
                <a:latin typeface="Times New Roman"/>
                <a:cs typeface="Times New Roman"/>
              </a:rPr>
              <a:t>to</a:t>
            </a:r>
            <a:r>
              <a:rPr sz="513" spc="321" dirty="0">
                <a:solidFill>
                  <a:srgbClr val="262626"/>
                </a:solidFill>
                <a:latin typeface="Times New Roman"/>
                <a:cs typeface="Times New Roman"/>
              </a:rPr>
              <a:t> 	</a:t>
            </a:r>
            <a:r>
              <a:rPr sz="513" spc="-6" dirty="0">
                <a:solidFill>
                  <a:srgbClr val="4F4F4F"/>
                </a:solidFill>
                <a:latin typeface="Times New Roman"/>
                <a:cs typeface="Times New Roman"/>
              </a:rPr>
              <a:t>cr</a:t>
            </a:r>
            <a:r>
              <a:rPr sz="513" spc="-6" dirty="0">
                <a:solidFill>
                  <a:srgbClr val="262626"/>
                </a:solidFill>
                <a:latin typeface="Times New Roman"/>
                <a:cs typeface="Times New Roman"/>
              </a:rPr>
              <a:t>iti</a:t>
            </a:r>
            <a:r>
              <a:rPr sz="513" spc="-6" dirty="0">
                <a:solidFill>
                  <a:srgbClr val="4F4F4F"/>
                </a:solidFill>
                <a:latin typeface="Times New Roman"/>
                <a:cs typeface="Times New Roman"/>
              </a:rPr>
              <a:t>cis</a:t>
            </a:r>
            <a:r>
              <a:rPr sz="513" spc="-6" dirty="0">
                <a:solidFill>
                  <a:srgbClr val="262626"/>
                </a:solidFill>
                <a:latin typeface="Times New Roman"/>
                <a:cs typeface="Times New Roman"/>
              </a:rPr>
              <a:t>m</a:t>
            </a:r>
            <a:r>
              <a:rPr sz="513" spc="-6" dirty="0">
                <a:solidFill>
                  <a:srgbClr val="666467"/>
                </a:solidFill>
                <a:latin typeface="Times New Roman"/>
                <a:cs typeface="Times New Roman"/>
              </a:rPr>
              <a:t>.</a:t>
            </a:r>
            <a:endParaRPr sz="513">
              <a:latin typeface="Times New Roman"/>
              <a:cs typeface="Times New Roman"/>
            </a:endParaRPr>
          </a:p>
          <a:p>
            <a:pPr marL="71264" indent="-61084" algn="just">
              <a:spcBef>
                <a:spcPts val="55"/>
              </a:spcBef>
              <a:buSzPct val="87500"/>
              <a:buAutoNum type="arabicPeriod" startAt="2"/>
              <a:tabLst>
                <a:tab pos="71264" algn="l"/>
              </a:tabLst>
            </a:pPr>
            <a:r>
              <a:rPr sz="513" dirty="0">
                <a:solidFill>
                  <a:srgbClr val="3A3A3A"/>
                </a:solidFill>
                <a:latin typeface="Times New Roman"/>
                <a:cs typeface="Times New Roman"/>
              </a:rPr>
              <a:t>Meaningful</a:t>
            </a:r>
            <a:r>
              <a:rPr sz="513" spc="109" dirty="0">
                <a:solidFill>
                  <a:srgbClr val="3A3A3A"/>
                </a:solidFill>
                <a:latin typeface="Times New Roman"/>
                <a:cs typeface="Times New Roman"/>
              </a:rPr>
              <a:t> </a:t>
            </a:r>
            <a:r>
              <a:rPr sz="513" spc="-6" dirty="0">
                <a:solidFill>
                  <a:srgbClr val="3A3A3A"/>
                </a:solidFill>
                <a:latin typeface="Times New Roman"/>
                <a:cs typeface="Times New Roman"/>
              </a:rPr>
              <a:t>siblings.</a:t>
            </a:r>
            <a:endParaRPr sz="513">
              <a:latin typeface="Times New Roman"/>
              <a:cs typeface="Times New Roman"/>
            </a:endParaRPr>
          </a:p>
          <a:p>
            <a:pPr marL="81037" marR="208907" indent="-73301" algn="just">
              <a:lnSpc>
                <a:spcPct val="116399"/>
              </a:lnSpc>
              <a:spcBef>
                <a:spcPts val="26"/>
              </a:spcBef>
              <a:buAutoNum type="arabicPeriod" startAt="2"/>
              <a:tabLst>
                <a:tab pos="81037" algn="l"/>
              </a:tabLst>
            </a:pPr>
            <a:r>
              <a:rPr sz="513" dirty="0">
                <a:solidFill>
                  <a:srgbClr val="3A3A3A"/>
                </a:solidFill>
                <a:latin typeface="Times New Roman"/>
                <a:cs typeface="Times New Roman"/>
              </a:rPr>
              <a:t>Appreciating</a:t>
            </a:r>
            <a:r>
              <a:rPr sz="513" spc="45" dirty="0">
                <a:solidFill>
                  <a:srgbClr val="3A3A3A"/>
                </a:solidFill>
                <a:latin typeface="Times New Roman"/>
                <a:cs typeface="Times New Roman"/>
              </a:rPr>
              <a:t> </a:t>
            </a:r>
            <a:r>
              <a:rPr sz="513" dirty="0">
                <a:solidFill>
                  <a:srgbClr val="3A3A3A"/>
                </a:solidFill>
                <a:latin typeface="Times New Roman"/>
                <a:cs typeface="Times New Roman"/>
              </a:rPr>
              <a:t>clean</a:t>
            </a:r>
            <a:r>
              <a:rPr sz="513" spc="16" dirty="0">
                <a:solidFill>
                  <a:srgbClr val="3A3A3A"/>
                </a:solidFill>
                <a:latin typeface="Times New Roman"/>
                <a:cs typeface="Times New Roman"/>
              </a:rPr>
              <a:t> </a:t>
            </a:r>
            <a:r>
              <a:rPr sz="513" dirty="0">
                <a:solidFill>
                  <a:srgbClr val="262626"/>
                </a:solidFill>
                <a:latin typeface="Times New Roman"/>
                <a:cs typeface="Times New Roman"/>
              </a:rPr>
              <a:t>language</a:t>
            </a:r>
            <a:r>
              <a:rPr sz="513" spc="122" dirty="0">
                <a:solidFill>
                  <a:srgbClr val="262626"/>
                </a:solidFill>
                <a:latin typeface="Times New Roman"/>
                <a:cs typeface="Times New Roman"/>
              </a:rPr>
              <a:t> </a:t>
            </a:r>
            <a:r>
              <a:rPr sz="513" dirty="0">
                <a:solidFill>
                  <a:srgbClr val="3A3A3A"/>
                </a:solidFill>
                <a:latin typeface="Times New Roman"/>
                <a:cs typeface="Times New Roman"/>
              </a:rPr>
              <a:t>and</a:t>
            </a:r>
            <a:r>
              <a:rPr sz="513" spc="42" dirty="0">
                <a:solidFill>
                  <a:srgbClr val="3A3A3A"/>
                </a:solidFill>
                <a:latin typeface="Times New Roman"/>
                <a:cs typeface="Times New Roman"/>
              </a:rPr>
              <a:t> </a:t>
            </a:r>
            <a:r>
              <a:rPr sz="513" dirty="0">
                <a:solidFill>
                  <a:srgbClr val="4F4F4F"/>
                </a:solidFill>
                <a:latin typeface="Times New Roman"/>
                <a:cs typeface="Times New Roman"/>
              </a:rPr>
              <a:t>clean</a:t>
            </a:r>
            <a:r>
              <a:rPr sz="513" spc="119" dirty="0">
                <a:solidFill>
                  <a:srgbClr val="4F4F4F"/>
                </a:solidFill>
                <a:latin typeface="Times New Roman"/>
                <a:cs typeface="Times New Roman"/>
              </a:rPr>
              <a:t> </a:t>
            </a:r>
            <a:r>
              <a:rPr sz="513" dirty="0">
                <a:solidFill>
                  <a:srgbClr val="3A3A3A"/>
                </a:solidFill>
                <a:latin typeface="Times New Roman"/>
                <a:cs typeface="Times New Roman"/>
              </a:rPr>
              <a:t>and</a:t>
            </a:r>
            <a:r>
              <a:rPr sz="513" spc="16" dirty="0">
                <a:solidFill>
                  <a:srgbClr val="3A3A3A"/>
                </a:solidFill>
                <a:latin typeface="Times New Roman"/>
                <a:cs typeface="Times New Roman"/>
              </a:rPr>
              <a:t> </a:t>
            </a:r>
            <a:r>
              <a:rPr sz="513" spc="-6" dirty="0">
                <a:solidFill>
                  <a:srgbClr val="3A3A3A"/>
                </a:solidFill>
                <a:latin typeface="Times New Roman"/>
                <a:cs typeface="Times New Roman"/>
              </a:rPr>
              <a:t>organized</a:t>
            </a:r>
            <a:r>
              <a:rPr sz="513" spc="321" dirty="0">
                <a:solidFill>
                  <a:srgbClr val="3A3A3A"/>
                </a:solidFill>
                <a:latin typeface="Times New Roman"/>
                <a:cs typeface="Times New Roman"/>
              </a:rPr>
              <a:t> </a:t>
            </a:r>
            <a:r>
              <a:rPr sz="513" spc="-6" dirty="0">
                <a:solidFill>
                  <a:srgbClr val="3A3A3A"/>
                </a:solidFill>
                <a:latin typeface="Times New Roman"/>
                <a:cs typeface="Times New Roman"/>
              </a:rPr>
              <a:t>housing.</a:t>
            </a:r>
            <a:endParaRPr sz="513">
              <a:latin typeface="Times New Roman"/>
              <a:cs typeface="Times New Roman"/>
            </a:endParaRPr>
          </a:p>
          <a:p>
            <a:pPr>
              <a:spcBef>
                <a:spcPts val="183"/>
              </a:spcBef>
            </a:pPr>
            <a:endParaRPr sz="513">
              <a:latin typeface="Times New Roman"/>
              <a:cs typeface="Times New Roman"/>
            </a:endParaRPr>
          </a:p>
          <a:p>
            <a:pPr marR="3258" algn="r"/>
            <a:r>
              <a:rPr sz="673" spc="-16" dirty="0">
                <a:solidFill>
                  <a:srgbClr val="262626"/>
                </a:solidFill>
                <a:latin typeface="Times New Roman"/>
                <a:cs typeface="Times New Roman"/>
              </a:rPr>
              <a:t>16</a:t>
            </a:r>
            <a:endParaRPr sz="673">
              <a:latin typeface="Times New Roman"/>
              <a:cs typeface="Times New Roman"/>
            </a:endParaRPr>
          </a:p>
        </p:txBody>
      </p:sp>
      <p:sp>
        <p:nvSpPr>
          <p:cNvPr id="49" name="object 49"/>
          <p:cNvSpPr txBox="1"/>
          <p:nvPr/>
        </p:nvSpPr>
        <p:spPr>
          <a:xfrm>
            <a:off x="5773373" y="2852846"/>
            <a:ext cx="605166" cy="145489"/>
          </a:xfrm>
          <a:prstGeom prst="rect">
            <a:avLst/>
          </a:prstGeom>
        </p:spPr>
        <p:txBody>
          <a:bodyPr vert="horz" wrap="square" lIns="0" tIns="0" rIns="0" bIns="0" rtlCol="0">
            <a:spAutoFit/>
          </a:bodyPr>
          <a:lstStyle/>
          <a:p>
            <a:pPr marL="8145">
              <a:lnSpc>
                <a:spcPts val="818"/>
              </a:lnSpc>
            </a:pPr>
            <a:r>
              <a:rPr sz="2822" spc="-103" dirty="0">
                <a:solidFill>
                  <a:srgbClr val="136EBC"/>
                </a:solidFill>
              </a:rPr>
              <a:t>■</a:t>
            </a:r>
            <a:r>
              <a:rPr sz="481" spc="-6" dirty="0">
                <a:solidFill>
                  <a:srgbClr val="44677B"/>
                </a:solidFill>
              </a:rPr>
              <a:t>Funde</a:t>
            </a:r>
            <a:r>
              <a:rPr sz="481" spc="58" dirty="0">
                <a:solidFill>
                  <a:srgbClr val="44677B"/>
                </a:solidFill>
              </a:rPr>
              <a:t>d</a:t>
            </a:r>
            <a:r>
              <a:rPr sz="481" dirty="0">
                <a:solidFill>
                  <a:srgbClr val="44677B"/>
                </a:solidFill>
              </a:rPr>
              <a:t>by</a:t>
            </a:r>
            <a:endParaRPr sz="481"/>
          </a:p>
          <a:p>
            <a:pPr marL="223567">
              <a:lnSpc>
                <a:spcPts val="285"/>
              </a:lnSpc>
            </a:pPr>
            <a:r>
              <a:rPr sz="481" spc="-80" dirty="0">
                <a:solidFill>
                  <a:srgbClr val="44677B"/>
                </a:solidFill>
              </a:rPr>
              <a:t>theEuropean</a:t>
            </a:r>
            <a:r>
              <a:rPr sz="481" spc="-10" dirty="0">
                <a:solidFill>
                  <a:srgbClr val="44677B"/>
                </a:solidFill>
              </a:rPr>
              <a:t> </a:t>
            </a:r>
            <a:r>
              <a:rPr sz="481" spc="-55" dirty="0">
                <a:solidFill>
                  <a:srgbClr val="44677B"/>
                </a:solidFill>
              </a:rPr>
              <a:t>Union</a:t>
            </a:r>
            <a:endParaRPr sz="481"/>
          </a:p>
        </p:txBody>
      </p:sp>
      <p:sp>
        <p:nvSpPr>
          <p:cNvPr id="50" name="object 50"/>
          <p:cNvSpPr txBox="1"/>
          <p:nvPr/>
        </p:nvSpPr>
        <p:spPr>
          <a:xfrm>
            <a:off x="5034779" y="3054206"/>
            <a:ext cx="1077977" cy="374960"/>
          </a:xfrm>
          <a:prstGeom prst="rect">
            <a:avLst/>
          </a:prstGeom>
        </p:spPr>
        <p:txBody>
          <a:bodyPr vert="horz" wrap="square" lIns="0" tIns="17512" rIns="0" bIns="0" rtlCol="0">
            <a:spAutoFit/>
          </a:bodyPr>
          <a:lstStyle/>
          <a:p>
            <a:pPr marL="8145" marR="3258" indent="4887" algn="ctr">
              <a:lnSpc>
                <a:spcPct val="93500"/>
              </a:lnSpc>
              <a:spcBef>
                <a:spcPts val="138"/>
              </a:spcBef>
              <a:tabLst>
                <a:tab pos="256552" algn="l"/>
              </a:tabLst>
            </a:pPr>
            <a:r>
              <a:rPr sz="930" b="1" spc="-16" dirty="0">
                <a:solidFill>
                  <a:srgbClr val="262626"/>
                </a:solidFill>
                <a:latin typeface="Times New Roman"/>
                <a:cs typeface="Times New Roman"/>
              </a:rPr>
              <a:t>The</a:t>
            </a:r>
            <a:r>
              <a:rPr sz="930" b="1" dirty="0">
                <a:solidFill>
                  <a:srgbClr val="262626"/>
                </a:solidFill>
                <a:latin typeface="Times New Roman"/>
                <a:cs typeface="Times New Roman"/>
              </a:rPr>
              <a:t>	</a:t>
            </a:r>
            <a:r>
              <a:rPr sz="930" b="1" spc="61" dirty="0">
                <a:solidFill>
                  <a:srgbClr val="262626"/>
                </a:solidFill>
                <a:latin typeface="Times New Roman"/>
                <a:cs typeface="Times New Roman"/>
              </a:rPr>
              <a:t>gifted</a:t>
            </a:r>
            <a:r>
              <a:rPr sz="930" b="1" spc="-55" dirty="0">
                <a:solidFill>
                  <a:srgbClr val="262626"/>
                </a:solidFill>
                <a:latin typeface="Times New Roman"/>
                <a:cs typeface="Times New Roman"/>
              </a:rPr>
              <a:t> </a:t>
            </a:r>
            <a:r>
              <a:rPr sz="930" b="1" spc="64" dirty="0">
                <a:solidFill>
                  <a:srgbClr val="262626"/>
                </a:solidFill>
                <a:latin typeface="Times New Roman"/>
                <a:cs typeface="Times New Roman"/>
              </a:rPr>
              <a:t>arena </a:t>
            </a:r>
            <a:r>
              <a:rPr sz="770" dirty="0">
                <a:solidFill>
                  <a:srgbClr val="3A3A3A"/>
                </a:solidFill>
                <a:latin typeface="Times New Roman"/>
                <a:cs typeface="Times New Roman"/>
              </a:rPr>
              <a:t>Measuring,</a:t>
            </a:r>
            <a:r>
              <a:rPr sz="770" spc="67" dirty="0">
                <a:solidFill>
                  <a:srgbClr val="3A3A3A"/>
                </a:solidFill>
                <a:latin typeface="Times New Roman"/>
                <a:cs typeface="Times New Roman"/>
              </a:rPr>
              <a:t> </a:t>
            </a:r>
            <a:r>
              <a:rPr sz="770" dirty="0">
                <a:solidFill>
                  <a:srgbClr val="262626"/>
                </a:solidFill>
                <a:latin typeface="Times New Roman"/>
                <a:cs typeface="Times New Roman"/>
              </a:rPr>
              <a:t>testing</a:t>
            </a:r>
            <a:r>
              <a:rPr sz="770" spc="19" dirty="0">
                <a:solidFill>
                  <a:srgbClr val="262626"/>
                </a:solidFill>
                <a:latin typeface="Times New Roman"/>
                <a:cs typeface="Times New Roman"/>
              </a:rPr>
              <a:t> </a:t>
            </a:r>
            <a:r>
              <a:rPr sz="770" spc="-16" dirty="0">
                <a:solidFill>
                  <a:srgbClr val="3A3A3A"/>
                </a:solidFill>
                <a:latin typeface="Times New Roman"/>
                <a:cs typeface="Times New Roman"/>
              </a:rPr>
              <a:t>and </a:t>
            </a:r>
            <a:r>
              <a:rPr sz="770" dirty="0">
                <a:solidFill>
                  <a:srgbClr val="3A3A3A"/>
                </a:solidFill>
                <a:latin typeface="Times New Roman"/>
                <a:cs typeface="Times New Roman"/>
              </a:rPr>
              <a:t>identif)ing</a:t>
            </a:r>
            <a:r>
              <a:rPr sz="770" spc="45" dirty="0">
                <a:solidFill>
                  <a:srgbClr val="3A3A3A"/>
                </a:solidFill>
                <a:latin typeface="Times New Roman"/>
                <a:cs typeface="Times New Roman"/>
              </a:rPr>
              <a:t> </a:t>
            </a:r>
            <a:r>
              <a:rPr sz="770" dirty="0">
                <a:solidFill>
                  <a:srgbClr val="3A3A3A"/>
                </a:solidFill>
                <a:latin typeface="Times New Roman"/>
                <a:cs typeface="Times New Roman"/>
              </a:rPr>
              <a:t>the</a:t>
            </a:r>
            <a:r>
              <a:rPr sz="770" spc="64" dirty="0">
                <a:solidFill>
                  <a:srgbClr val="3A3A3A"/>
                </a:solidFill>
                <a:latin typeface="Times New Roman"/>
                <a:cs typeface="Times New Roman"/>
              </a:rPr>
              <a:t> </a:t>
            </a:r>
            <a:r>
              <a:rPr sz="770" spc="-6" dirty="0">
                <a:solidFill>
                  <a:srgbClr val="4F4F4F"/>
                </a:solidFill>
                <a:latin typeface="Times New Roman"/>
                <a:cs typeface="Times New Roman"/>
              </a:rPr>
              <a:t>gifte</a:t>
            </a:r>
            <a:r>
              <a:rPr sz="770" spc="-6" dirty="0">
                <a:solidFill>
                  <a:srgbClr val="262626"/>
                </a:solidFill>
                <a:latin typeface="Times New Roman"/>
                <a:cs typeface="Times New Roman"/>
              </a:rPr>
              <a:t>d</a:t>
            </a:r>
            <a:r>
              <a:rPr sz="770" spc="64" dirty="0">
                <a:solidFill>
                  <a:srgbClr val="262626"/>
                </a:solidFill>
                <a:latin typeface="Times New Roman"/>
                <a:cs typeface="Times New Roman"/>
              </a:rPr>
              <a:t> </a:t>
            </a:r>
            <a:r>
              <a:rPr sz="770" spc="-13" dirty="0">
                <a:solidFill>
                  <a:srgbClr val="4F4F4F"/>
                </a:solidFill>
                <a:latin typeface="Times New Roman"/>
                <a:cs typeface="Times New Roman"/>
              </a:rPr>
              <a:t>c</a:t>
            </a:r>
            <a:r>
              <a:rPr sz="770" spc="-13" dirty="0">
                <a:solidFill>
                  <a:srgbClr val="262626"/>
                </a:solidFill>
                <a:latin typeface="Times New Roman"/>
                <a:cs typeface="Times New Roman"/>
              </a:rPr>
              <a:t>hild</a:t>
            </a:r>
            <a:endParaRPr sz="770">
              <a:latin typeface="Times New Roman"/>
              <a:cs typeface="Times New Roman"/>
            </a:endParaRPr>
          </a:p>
        </p:txBody>
      </p:sp>
      <p:sp>
        <p:nvSpPr>
          <p:cNvPr id="51" name="object 51"/>
          <p:cNvSpPr txBox="1"/>
          <p:nvPr/>
        </p:nvSpPr>
        <p:spPr>
          <a:xfrm>
            <a:off x="6382297" y="4104899"/>
            <a:ext cx="107920" cy="116716"/>
          </a:xfrm>
          <a:prstGeom prst="rect">
            <a:avLst/>
          </a:prstGeom>
        </p:spPr>
        <p:txBody>
          <a:bodyPr vert="horz" wrap="square" lIns="0" tIns="8145" rIns="0" bIns="0" rtlCol="0">
            <a:spAutoFit/>
          </a:bodyPr>
          <a:lstStyle/>
          <a:p>
            <a:pPr marL="8145">
              <a:spcBef>
                <a:spcPts val="64"/>
              </a:spcBef>
            </a:pPr>
            <a:r>
              <a:rPr sz="705" spc="-16" dirty="0">
                <a:solidFill>
                  <a:srgbClr val="3A3A3A"/>
                </a:solidFill>
                <a:latin typeface="Times New Roman"/>
                <a:cs typeface="Times New Roman"/>
              </a:rPr>
              <a:t>17</a:t>
            </a:r>
            <a:endParaRPr sz="705">
              <a:latin typeface="Times New Roman"/>
              <a:cs typeface="Times New Roman"/>
            </a:endParaRPr>
          </a:p>
        </p:txBody>
      </p:sp>
      <p:sp>
        <p:nvSpPr>
          <p:cNvPr id="52" name="object 52"/>
          <p:cNvSpPr txBox="1"/>
          <p:nvPr/>
        </p:nvSpPr>
        <p:spPr>
          <a:xfrm>
            <a:off x="4877798" y="4659046"/>
            <a:ext cx="413353" cy="236107"/>
          </a:xfrm>
          <a:prstGeom prst="rect">
            <a:avLst/>
          </a:prstGeom>
        </p:spPr>
        <p:txBody>
          <a:bodyPr vert="horz" wrap="square" lIns="0" tIns="8145" rIns="0" bIns="0" rtlCol="0">
            <a:spAutoFit/>
          </a:bodyPr>
          <a:lstStyle/>
          <a:p>
            <a:pPr marL="24434">
              <a:spcBef>
                <a:spcPts val="64"/>
              </a:spcBef>
            </a:pPr>
            <a:r>
              <a:rPr sz="898" b="1" spc="-741" dirty="0">
                <a:solidFill>
                  <a:srgbClr val="336B95"/>
                </a:solidFill>
              </a:rPr>
              <a:t>G</a:t>
            </a:r>
            <a:r>
              <a:rPr sz="818" spc="-154" baseline="-29411" dirty="0">
                <a:solidFill>
                  <a:srgbClr val="6B90A3"/>
                </a:solidFill>
                <a:latin typeface="Times New Roman"/>
                <a:cs typeface="Times New Roman"/>
              </a:rPr>
              <a:t>_,</a:t>
            </a:r>
            <a:r>
              <a:rPr sz="818" spc="-235" baseline="-29411" dirty="0">
                <a:solidFill>
                  <a:srgbClr val="6B90A3"/>
                </a:solidFill>
                <a:latin typeface="Times New Roman"/>
                <a:cs typeface="Times New Roman"/>
              </a:rPr>
              <a:t>_</a:t>
            </a:r>
            <a:r>
              <a:rPr sz="898" b="1" spc="-109" dirty="0">
                <a:solidFill>
                  <a:srgbClr val="336B95"/>
                </a:solidFill>
              </a:rPr>
              <a:t>ATE</a:t>
            </a:r>
            <a:endParaRPr sz="898"/>
          </a:p>
          <a:p>
            <a:pPr marL="27691">
              <a:spcBef>
                <a:spcPts val="221"/>
              </a:spcBef>
            </a:pPr>
            <a:r>
              <a:rPr sz="224" b="1" spc="-6" dirty="0">
                <a:solidFill>
                  <a:srgbClr val="6B90A3"/>
                </a:solidFill>
              </a:rPr>
              <a:t>NIX.INtHlfOSl.nmf(#ffi)</a:t>
            </a:r>
            <a:endParaRPr sz="224"/>
          </a:p>
          <a:p>
            <a:pPr marL="40723">
              <a:spcBef>
                <a:spcPts val="16"/>
              </a:spcBef>
            </a:pPr>
            <a:r>
              <a:rPr sz="192" b="1" spc="42" dirty="0">
                <a:solidFill>
                  <a:srgbClr val="6B90A3"/>
                </a:solidFill>
              </a:rPr>
              <a:t>W,(j(Jil)mmoffl</a:t>
            </a:r>
            <a:endParaRPr sz="192"/>
          </a:p>
        </p:txBody>
      </p:sp>
      <p:sp>
        <p:nvSpPr>
          <p:cNvPr id="53" name="object 53"/>
          <p:cNvSpPr txBox="1"/>
          <p:nvPr/>
        </p:nvSpPr>
        <p:spPr>
          <a:xfrm>
            <a:off x="5770434" y="4715017"/>
            <a:ext cx="605166" cy="145489"/>
          </a:xfrm>
          <a:prstGeom prst="rect">
            <a:avLst/>
          </a:prstGeom>
        </p:spPr>
        <p:txBody>
          <a:bodyPr vert="horz" wrap="square" lIns="0" tIns="0" rIns="0" bIns="0" rtlCol="0">
            <a:spAutoFit/>
          </a:bodyPr>
          <a:lstStyle/>
          <a:p>
            <a:pPr marL="8145">
              <a:lnSpc>
                <a:spcPts val="830"/>
              </a:lnSpc>
            </a:pPr>
            <a:r>
              <a:rPr sz="2822" spc="-103" dirty="0">
                <a:solidFill>
                  <a:srgbClr val="136EBC"/>
                </a:solidFill>
              </a:rPr>
              <a:t>■</a:t>
            </a:r>
            <a:r>
              <a:rPr sz="481" spc="-6" dirty="0">
                <a:solidFill>
                  <a:srgbClr val="44677B"/>
                </a:solidFill>
              </a:rPr>
              <a:t>Funde</a:t>
            </a:r>
            <a:r>
              <a:rPr sz="481" spc="58" dirty="0">
                <a:solidFill>
                  <a:srgbClr val="44677B"/>
                </a:solidFill>
              </a:rPr>
              <a:t>d</a:t>
            </a:r>
            <a:r>
              <a:rPr sz="481" dirty="0">
                <a:solidFill>
                  <a:srgbClr val="44677B"/>
                </a:solidFill>
              </a:rPr>
              <a:t>by</a:t>
            </a:r>
            <a:endParaRPr sz="481"/>
          </a:p>
          <a:p>
            <a:pPr marL="223567">
              <a:lnSpc>
                <a:spcPts val="298"/>
              </a:lnSpc>
            </a:pPr>
            <a:r>
              <a:rPr sz="481" spc="-80" dirty="0">
                <a:solidFill>
                  <a:srgbClr val="44677B"/>
                </a:solidFill>
              </a:rPr>
              <a:t>theEuropean</a:t>
            </a:r>
            <a:r>
              <a:rPr sz="481" spc="-6" dirty="0">
                <a:solidFill>
                  <a:srgbClr val="44677B"/>
                </a:solidFill>
              </a:rPr>
              <a:t> </a:t>
            </a:r>
            <a:r>
              <a:rPr sz="481" spc="-55" dirty="0">
                <a:solidFill>
                  <a:srgbClr val="44677B"/>
                </a:solidFill>
              </a:rPr>
              <a:t>Union</a:t>
            </a:r>
            <a:endParaRPr sz="481"/>
          </a:p>
        </p:txBody>
      </p:sp>
      <p:sp>
        <p:nvSpPr>
          <p:cNvPr id="54" name="object 54"/>
          <p:cNvSpPr txBox="1"/>
          <p:nvPr/>
        </p:nvSpPr>
        <p:spPr>
          <a:xfrm>
            <a:off x="5144463" y="4985727"/>
            <a:ext cx="744036" cy="67472"/>
          </a:xfrm>
          <a:prstGeom prst="rect">
            <a:avLst/>
          </a:prstGeom>
        </p:spPr>
        <p:txBody>
          <a:bodyPr vert="horz" wrap="square" lIns="0" tIns="8145" rIns="0" bIns="0" rtlCol="0">
            <a:spAutoFit/>
          </a:bodyPr>
          <a:lstStyle/>
          <a:p>
            <a:pPr marL="8145">
              <a:spcBef>
                <a:spcPts val="64"/>
              </a:spcBef>
            </a:pPr>
            <a:r>
              <a:rPr sz="385" b="1" i="1" dirty="0">
                <a:solidFill>
                  <a:srgbClr val="A36269"/>
                </a:solidFill>
              </a:rPr>
              <a:t>E/nfteln</a:t>
            </a:r>
            <a:r>
              <a:rPr sz="385" b="1" i="1" dirty="0">
                <a:solidFill>
                  <a:srgbClr val="666467"/>
                </a:solidFill>
              </a:rPr>
              <a:t>'</a:t>
            </a:r>
            <a:r>
              <a:rPr sz="385" b="1" i="1" dirty="0">
                <a:solidFill>
                  <a:srgbClr val="A36269"/>
                </a:solidFill>
              </a:rPr>
              <a:t>•</a:t>
            </a:r>
            <a:r>
              <a:rPr sz="385" b="1" i="1" spc="112" dirty="0">
                <a:solidFill>
                  <a:srgbClr val="A36269"/>
                </a:solidFill>
              </a:rPr>
              <a:t> </a:t>
            </a:r>
            <a:r>
              <a:rPr sz="385" b="1" i="1" dirty="0">
                <a:solidFill>
                  <a:srgbClr val="A36269"/>
                </a:solidFill>
              </a:rPr>
              <a:t>IQ=</a:t>
            </a:r>
            <a:r>
              <a:rPr sz="385" b="1" i="1" spc="282" dirty="0">
                <a:solidFill>
                  <a:srgbClr val="A36269"/>
                </a:solidFill>
              </a:rPr>
              <a:t> </a:t>
            </a:r>
            <a:r>
              <a:rPr sz="385" b="1" i="1" spc="35" dirty="0">
                <a:solidFill>
                  <a:srgbClr val="A36269"/>
                </a:solidFill>
              </a:rPr>
              <a:t>160+</a:t>
            </a:r>
            <a:r>
              <a:rPr sz="385" b="1" i="1" spc="26" dirty="0">
                <a:solidFill>
                  <a:srgbClr val="A36269"/>
                </a:solidFill>
              </a:rPr>
              <a:t> </a:t>
            </a:r>
            <a:r>
              <a:rPr sz="385" spc="199" dirty="0">
                <a:solidFill>
                  <a:srgbClr val="A36269"/>
                </a:solidFill>
              </a:rPr>
              <a:t>_...,</a:t>
            </a:r>
            <a:endParaRPr sz="385"/>
          </a:p>
        </p:txBody>
      </p:sp>
      <p:sp>
        <p:nvSpPr>
          <p:cNvPr id="55" name="object 55"/>
          <p:cNvSpPr txBox="1"/>
          <p:nvPr/>
        </p:nvSpPr>
        <p:spPr>
          <a:xfrm>
            <a:off x="5148545" y="5036311"/>
            <a:ext cx="482585" cy="77346"/>
          </a:xfrm>
          <a:prstGeom prst="rect">
            <a:avLst/>
          </a:prstGeom>
        </p:spPr>
        <p:txBody>
          <a:bodyPr vert="horz" wrap="square" lIns="0" tIns="8145" rIns="0" bIns="0" rtlCol="0">
            <a:spAutoFit/>
          </a:bodyPr>
          <a:lstStyle/>
          <a:p>
            <a:pPr marL="8145">
              <a:spcBef>
                <a:spcPts val="64"/>
              </a:spcBef>
            </a:pPr>
            <a:r>
              <a:rPr sz="449" b="1" i="1" spc="-29" dirty="0">
                <a:solidFill>
                  <a:srgbClr val="262626"/>
                </a:solidFill>
              </a:rPr>
              <a:t>What</a:t>
            </a:r>
            <a:r>
              <a:rPr sz="449" b="1" i="1" spc="-13" dirty="0">
                <a:solidFill>
                  <a:srgbClr val="262626"/>
                </a:solidFill>
              </a:rPr>
              <a:t> </a:t>
            </a:r>
            <a:r>
              <a:rPr sz="449" b="1" i="1" spc="-26" dirty="0">
                <a:solidFill>
                  <a:srgbClr val="3A3A3A"/>
                </a:solidFill>
              </a:rPr>
              <a:t>abo</a:t>
            </a:r>
            <a:r>
              <a:rPr sz="449" b="1" i="1" spc="-26" dirty="0">
                <a:solidFill>
                  <a:srgbClr val="111313"/>
                </a:solidFill>
              </a:rPr>
              <a:t>ut</a:t>
            </a:r>
            <a:r>
              <a:rPr sz="449" b="1" i="1" spc="29" dirty="0">
                <a:solidFill>
                  <a:srgbClr val="111313"/>
                </a:solidFill>
              </a:rPr>
              <a:t> </a:t>
            </a:r>
            <a:r>
              <a:rPr sz="449" b="1" i="1" spc="-45" dirty="0">
                <a:solidFill>
                  <a:srgbClr val="262626"/>
                </a:solidFill>
              </a:rPr>
              <a:t>yours</a:t>
            </a:r>
            <a:r>
              <a:rPr sz="449" b="1" i="1" spc="-19" dirty="0">
                <a:solidFill>
                  <a:srgbClr val="262626"/>
                </a:solidFill>
              </a:rPr>
              <a:t> </a:t>
            </a:r>
            <a:r>
              <a:rPr sz="417" i="1" spc="-32" dirty="0">
                <a:solidFill>
                  <a:srgbClr val="3A3A3A"/>
                </a:solidFill>
              </a:rPr>
              <a:t>?</a:t>
            </a:r>
            <a:endParaRPr sz="417"/>
          </a:p>
        </p:txBody>
      </p:sp>
      <p:sp>
        <p:nvSpPr>
          <p:cNvPr id="56" name="object 56"/>
          <p:cNvSpPr/>
          <p:nvPr/>
        </p:nvSpPr>
        <p:spPr>
          <a:xfrm>
            <a:off x="5793042" y="5038968"/>
            <a:ext cx="32172" cy="166970"/>
          </a:xfrm>
          <a:custGeom>
            <a:avLst/>
            <a:gdLst/>
            <a:ahLst/>
            <a:cxnLst/>
            <a:rect l="l" t="t" r="r" b="b"/>
            <a:pathLst>
              <a:path w="50164" h="260350">
                <a:moveTo>
                  <a:pt x="49618" y="11658"/>
                </a:moveTo>
                <a:lnTo>
                  <a:pt x="22910" y="11658"/>
                </a:lnTo>
                <a:lnTo>
                  <a:pt x="22910" y="0"/>
                </a:lnTo>
                <a:lnTo>
                  <a:pt x="0" y="0"/>
                </a:lnTo>
                <a:lnTo>
                  <a:pt x="0" y="260337"/>
                </a:lnTo>
                <a:lnTo>
                  <a:pt x="22910" y="260337"/>
                </a:lnTo>
                <a:lnTo>
                  <a:pt x="22910" y="124460"/>
                </a:lnTo>
                <a:lnTo>
                  <a:pt x="49618" y="124460"/>
                </a:lnTo>
                <a:lnTo>
                  <a:pt x="49618" y="11658"/>
                </a:lnTo>
                <a:close/>
              </a:path>
            </a:pathLst>
          </a:custGeom>
          <a:solidFill>
            <a:srgbClr val="EDF2F4"/>
          </a:solidFill>
        </p:spPr>
        <p:txBody>
          <a:bodyPr wrap="square" lIns="0" tIns="0" rIns="0" bIns="0" rtlCol="0"/>
          <a:lstStyle/>
          <a:p>
            <a:endParaRPr sz="898"/>
          </a:p>
        </p:txBody>
      </p:sp>
      <p:sp>
        <p:nvSpPr>
          <p:cNvPr id="57" name="object 57"/>
          <p:cNvSpPr txBox="1"/>
          <p:nvPr/>
        </p:nvSpPr>
        <p:spPr>
          <a:xfrm>
            <a:off x="5768611" y="5035657"/>
            <a:ext cx="154346" cy="156278"/>
          </a:xfrm>
          <a:prstGeom prst="rect">
            <a:avLst/>
          </a:prstGeom>
        </p:spPr>
        <p:txBody>
          <a:bodyPr vert="horz" wrap="square" lIns="0" tIns="8145" rIns="0" bIns="0" rtlCol="0">
            <a:spAutoFit/>
          </a:bodyPr>
          <a:lstStyle/>
          <a:p>
            <a:pPr marL="24434">
              <a:spcBef>
                <a:spcPts val="64"/>
              </a:spcBef>
            </a:pPr>
            <a:r>
              <a:rPr sz="962" spc="-112" dirty="0">
                <a:solidFill>
                  <a:srgbClr val="BABCC1"/>
                </a:solidFill>
              </a:rPr>
              <a:t>.</a:t>
            </a:r>
            <a:r>
              <a:rPr sz="625" spc="-168" baseline="68376" dirty="0">
                <a:solidFill>
                  <a:srgbClr val="A0A1A3"/>
                </a:solidFill>
              </a:rPr>
              <a:t>,</a:t>
            </a:r>
            <a:r>
              <a:rPr sz="625" spc="28" baseline="68376" dirty="0">
                <a:solidFill>
                  <a:srgbClr val="A0A1A3"/>
                </a:solidFill>
              </a:rPr>
              <a:t> </a:t>
            </a:r>
            <a:r>
              <a:rPr sz="513" spc="19" dirty="0">
                <a:solidFill>
                  <a:srgbClr val="666467"/>
                </a:solidFill>
                <a:latin typeface="Times New Roman"/>
                <a:cs typeface="Times New Roman"/>
              </a:rPr>
              <a:t>\.</a:t>
            </a:r>
            <a:r>
              <a:rPr sz="513" spc="19" dirty="0">
                <a:solidFill>
                  <a:srgbClr val="7C7C80"/>
                </a:solidFill>
                <a:latin typeface="Times New Roman"/>
                <a:cs typeface="Times New Roman"/>
              </a:rPr>
              <a:t>;</a:t>
            </a:r>
            <a:endParaRPr sz="513">
              <a:latin typeface="Times New Roman"/>
              <a:cs typeface="Times New Roman"/>
            </a:endParaRPr>
          </a:p>
        </p:txBody>
      </p:sp>
      <p:sp>
        <p:nvSpPr>
          <p:cNvPr id="58" name="object 58"/>
          <p:cNvSpPr/>
          <p:nvPr/>
        </p:nvSpPr>
        <p:spPr>
          <a:xfrm>
            <a:off x="5316524" y="5703707"/>
            <a:ext cx="11810" cy="50091"/>
          </a:xfrm>
          <a:custGeom>
            <a:avLst/>
            <a:gdLst/>
            <a:ahLst/>
            <a:cxnLst/>
            <a:rect l="l" t="t" r="r" b="b"/>
            <a:pathLst>
              <a:path w="18414" h="78104">
                <a:moveTo>
                  <a:pt x="18332" y="78100"/>
                </a:moveTo>
                <a:lnTo>
                  <a:pt x="0" y="78100"/>
                </a:lnTo>
                <a:lnTo>
                  <a:pt x="0" y="0"/>
                </a:lnTo>
                <a:lnTo>
                  <a:pt x="18332" y="0"/>
                </a:lnTo>
                <a:lnTo>
                  <a:pt x="18332" y="78100"/>
                </a:lnTo>
                <a:close/>
              </a:path>
            </a:pathLst>
          </a:custGeom>
          <a:solidFill>
            <a:srgbClr val="EDF2F4"/>
          </a:solidFill>
        </p:spPr>
        <p:txBody>
          <a:bodyPr wrap="square" lIns="0" tIns="0" rIns="0" bIns="0" rtlCol="0"/>
          <a:lstStyle/>
          <a:p>
            <a:endParaRPr sz="898"/>
          </a:p>
        </p:txBody>
      </p:sp>
      <p:sp>
        <p:nvSpPr>
          <p:cNvPr id="59" name="object 59"/>
          <p:cNvSpPr txBox="1"/>
          <p:nvPr/>
        </p:nvSpPr>
        <p:spPr>
          <a:xfrm>
            <a:off x="5058428" y="5583605"/>
            <a:ext cx="1134176" cy="162113"/>
          </a:xfrm>
          <a:prstGeom prst="rect">
            <a:avLst/>
          </a:prstGeom>
        </p:spPr>
        <p:txBody>
          <a:bodyPr vert="horz" wrap="square" lIns="0" tIns="8145" rIns="0" bIns="0" rtlCol="0">
            <a:spAutoFit/>
          </a:bodyPr>
          <a:lstStyle/>
          <a:p>
            <a:pPr marL="24434">
              <a:lnSpc>
                <a:spcPts val="946"/>
              </a:lnSpc>
              <a:spcBef>
                <a:spcPts val="64"/>
              </a:spcBef>
            </a:pPr>
            <a:r>
              <a:rPr sz="433" b="1" spc="-139" baseline="92592" dirty="0">
                <a:solidFill>
                  <a:srgbClr val="44677B"/>
                </a:solidFill>
                <a:latin typeface="Times New Roman"/>
                <a:cs typeface="Times New Roman"/>
              </a:rPr>
              <a:t>5</a:t>
            </a:r>
            <a:r>
              <a:rPr sz="834" i="1" spc="-93" dirty="0">
                <a:solidFill>
                  <a:srgbClr val="7C7C80"/>
                </a:solidFill>
              </a:rPr>
              <a:t>.</a:t>
            </a:r>
            <a:r>
              <a:rPr sz="433" b="1" spc="-139" baseline="92592" dirty="0">
                <a:solidFill>
                  <a:srgbClr val="44677B"/>
                </a:solidFill>
                <a:latin typeface="Times New Roman"/>
                <a:cs typeface="Times New Roman"/>
              </a:rPr>
              <a:t>5</a:t>
            </a:r>
            <a:r>
              <a:rPr sz="834" i="1" spc="-93" dirty="0">
                <a:solidFill>
                  <a:srgbClr val="7C7C80"/>
                </a:solidFill>
              </a:rPr>
              <a:t>::=</a:t>
            </a:r>
            <a:r>
              <a:rPr sz="433" b="1" spc="-139" baseline="92592" dirty="0">
                <a:solidFill>
                  <a:srgbClr val="44677B"/>
                </a:solidFill>
                <a:latin typeface="Times New Roman"/>
                <a:cs typeface="Times New Roman"/>
              </a:rPr>
              <a:t>7</a:t>
            </a:r>
            <a:r>
              <a:rPr sz="834" i="1" spc="-93" dirty="0">
                <a:solidFill>
                  <a:srgbClr val="7C7C80"/>
                </a:solidFill>
              </a:rPr>
              <a:t>.</a:t>
            </a:r>
            <a:r>
              <a:rPr sz="433" b="1" spc="-139" baseline="92592" dirty="0">
                <a:solidFill>
                  <a:srgbClr val="44677B"/>
                </a:solidFill>
                <a:latin typeface="Times New Roman"/>
                <a:cs typeface="Times New Roman"/>
              </a:rPr>
              <a:t>0</a:t>
            </a:r>
            <a:r>
              <a:rPr sz="834" spc="-93" dirty="0">
                <a:solidFill>
                  <a:srgbClr val="7C7C80"/>
                </a:solidFill>
              </a:rPr>
              <a:t>...,.,_</a:t>
            </a:r>
            <a:r>
              <a:rPr sz="433" b="1" spc="-139" baseline="92592" dirty="0">
                <a:solidFill>
                  <a:srgbClr val="44677B"/>
                </a:solidFill>
                <a:latin typeface="Times New Roman"/>
                <a:cs typeface="Times New Roman"/>
              </a:rPr>
              <a:t>85</a:t>
            </a:r>
            <a:r>
              <a:rPr sz="433" b="1" spc="33" baseline="92592" dirty="0">
                <a:solidFill>
                  <a:srgbClr val="44677B"/>
                </a:solidFill>
                <a:latin typeface="Times New Roman"/>
                <a:cs typeface="Times New Roman"/>
              </a:rPr>
              <a:t> </a:t>
            </a:r>
            <a:r>
              <a:rPr sz="834" spc="-125" dirty="0">
                <a:solidFill>
                  <a:srgbClr val="7C7C80"/>
                </a:solidFill>
              </a:rPr>
              <a:t>-</a:t>
            </a:r>
            <a:r>
              <a:rPr sz="834" dirty="0">
                <a:solidFill>
                  <a:srgbClr val="7C7C80"/>
                </a:solidFill>
              </a:rPr>
              <a:t>.</a:t>
            </a:r>
            <a:r>
              <a:rPr sz="834" spc="167" dirty="0">
                <a:solidFill>
                  <a:srgbClr val="7C7C80"/>
                </a:solidFill>
              </a:rPr>
              <a:t> </a:t>
            </a:r>
            <a:r>
              <a:rPr sz="433" b="1" spc="-101" baseline="92592" dirty="0">
                <a:solidFill>
                  <a:srgbClr val="44677B"/>
                </a:solidFill>
                <a:latin typeface="Times New Roman"/>
                <a:cs typeface="Times New Roman"/>
              </a:rPr>
              <a:t>100</a:t>
            </a:r>
            <a:r>
              <a:rPr sz="834" spc="-67" dirty="0">
                <a:solidFill>
                  <a:srgbClr val="4F4F4F"/>
                </a:solidFill>
              </a:rPr>
              <a:t>.</a:t>
            </a:r>
            <a:r>
              <a:rPr sz="834" spc="-67" dirty="0">
                <a:solidFill>
                  <a:srgbClr val="7C7C80"/>
                </a:solidFill>
              </a:rPr>
              <a:t>-</a:t>
            </a:r>
            <a:r>
              <a:rPr sz="834" spc="-55" dirty="0">
                <a:solidFill>
                  <a:srgbClr val="4F4F4F"/>
                </a:solidFill>
              </a:rPr>
              <a:t>.</a:t>
            </a:r>
            <a:r>
              <a:rPr sz="834" spc="-55" dirty="0">
                <a:solidFill>
                  <a:srgbClr val="7C7C80"/>
                </a:solidFill>
              </a:rPr>
              <a:t>::;.</a:t>
            </a:r>
            <a:r>
              <a:rPr sz="433" b="1" spc="-81" baseline="92592" dirty="0">
                <a:solidFill>
                  <a:srgbClr val="44677B"/>
                </a:solidFill>
                <a:latin typeface="Times New Roman"/>
                <a:cs typeface="Times New Roman"/>
              </a:rPr>
              <a:t>11</a:t>
            </a:r>
            <a:r>
              <a:rPr sz="834" b="1" spc="-55" dirty="0">
                <a:solidFill>
                  <a:srgbClr val="7C7C80"/>
                </a:solidFill>
              </a:rPr>
              <a:t>.</a:t>
            </a:r>
            <a:r>
              <a:rPr sz="433" b="1" spc="-81" baseline="92592" dirty="0">
                <a:solidFill>
                  <a:srgbClr val="44677B"/>
                </a:solidFill>
                <a:latin typeface="Times New Roman"/>
                <a:cs typeface="Times New Roman"/>
              </a:rPr>
              <a:t>.</a:t>
            </a:r>
            <a:r>
              <a:rPr sz="834" b="1" spc="-55" dirty="0">
                <a:solidFill>
                  <a:srgbClr val="7C7C80"/>
                </a:solidFill>
              </a:rPr>
              <a:t>..</a:t>
            </a:r>
            <a:r>
              <a:rPr sz="433" b="1" spc="-81" baseline="92592" dirty="0">
                <a:solidFill>
                  <a:srgbClr val="44677B"/>
                </a:solidFill>
                <a:latin typeface="Times New Roman"/>
                <a:cs typeface="Times New Roman"/>
              </a:rPr>
              <a:t>5</a:t>
            </a:r>
            <a:r>
              <a:rPr sz="834" b="1" spc="-55" dirty="0">
                <a:solidFill>
                  <a:srgbClr val="7C7C80"/>
                </a:solidFill>
              </a:rPr>
              <a:t>.</a:t>
            </a:r>
            <a:r>
              <a:rPr sz="802" b="1" spc="-55" dirty="0">
                <a:solidFill>
                  <a:srgbClr val="7C7C80"/>
                </a:solidFill>
              </a:rPr>
              <a:t>z.</a:t>
            </a:r>
            <a:r>
              <a:rPr sz="433" b="1" spc="-81" baseline="92592" dirty="0">
                <a:solidFill>
                  <a:srgbClr val="44677B"/>
                </a:solidFill>
                <a:latin typeface="Times New Roman"/>
                <a:cs typeface="Times New Roman"/>
              </a:rPr>
              <a:t>1</a:t>
            </a:r>
            <a:r>
              <a:rPr sz="802" b="1" spc="-55" dirty="0">
                <a:solidFill>
                  <a:srgbClr val="7C7C80"/>
                </a:solidFill>
              </a:rPr>
              <a:t>.</a:t>
            </a:r>
            <a:r>
              <a:rPr sz="433" b="1" spc="-81" baseline="92592" dirty="0">
                <a:solidFill>
                  <a:srgbClr val="44677B"/>
                </a:solidFill>
                <a:latin typeface="Times New Roman"/>
                <a:cs typeface="Times New Roman"/>
              </a:rPr>
              <a:t>30</a:t>
            </a:r>
            <a:r>
              <a:rPr sz="802" b="1" spc="-55" dirty="0">
                <a:solidFill>
                  <a:srgbClr val="7C7C80"/>
                </a:solidFill>
              </a:rPr>
              <a:t>:::.</a:t>
            </a:r>
            <a:r>
              <a:rPr sz="433" b="1" spc="-81" baseline="92592" dirty="0">
                <a:solidFill>
                  <a:srgbClr val="44677B"/>
                </a:solidFill>
                <a:latin typeface="Times New Roman"/>
                <a:cs typeface="Times New Roman"/>
              </a:rPr>
              <a:t>14</a:t>
            </a:r>
            <a:r>
              <a:rPr sz="802" spc="-55" dirty="0">
                <a:solidFill>
                  <a:srgbClr val="7C7C80"/>
                </a:solidFill>
              </a:rPr>
              <a:t>·</a:t>
            </a:r>
            <a:r>
              <a:rPr sz="433" b="1" spc="-81" baseline="92592" dirty="0">
                <a:solidFill>
                  <a:srgbClr val="44677B"/>
                </a:solidFill>
                <a:latin typeface="Times New Roman"/>
                <a:cs typeface="Times New Roman"/>
              </a:rPr>
              <a:t>5</a:t>
            </a:r>
            <a:endParaRPr sz="433" baseline="92592">
              <a:latin typeface="Times New Roman"/>
              <a:cs typeface="Times New Roman"/>
            </a:endParaRPr>
          </a:p>
          <a:p>
            <a:pPr marL="83073">
              <a:lnSpc>
                <a:spcPts val="292"/>
              </a:lnSpc>
            </a:pPr>
            <a:r>
              <a:rPr sz="289" spc="-6" dirty="0">
                <a:solidFill>
                  <a:srgbClr val="4F4F4F"/>
                </a:solidFill>
              </a:rPr>
              <a:t>2</a:t>
            </a:r>
            <a:r>
              <a:rPr sz="289" spc="-35" dirty="0">
                <a:solidFill>
                  <a:srgbClr val="4F4F4F"/>
                </a:solidFill>
              </a:rPr>
              <a:t> </a:t>
            </a:r>
            <a:r>
              <a:rPr sz="289" dirty="0">
                <a:solidFill>
                  <a:srgbClr val="666467"/>
                </a:solidFill>
              </a:rPr>
              <a:t>3%</a:t>
            </a:r>
            <a:r>
              <a:rPr sz="289" spc="308" dirty="0">
                <a:solidFill>
                  <a:srgbClr val="666467"/>
                </a:solidFill>
              </a:rPr>
              <a:t> </a:t>
            </a:r>
            <a:r>
              <a:rPr sz="289" dirty="0">
                <a:solidFill>
                  <a:srgbClr val="666467"/>
                </a:solidFill>
              </a:rPr>
              <a:t>13</a:t>
            </a:r>
            <a:r>
              <a:rPr sz="289" dirty="0">
                <a:solidFill>
                  <a:srgbClr val="A0A1A3"/>
                </a:solidFill>
              </a:rPr>
              <a:t>.</a:t>
            </a:r>
            <a:r>
              <a:rPr sz="289" dirty="0">
                <a:solidFill>
                  <a:srgbClr val="666467"/>
                </a:solidFill>
              </a:rPr>
              <a:t>6</a:t>
            </a:r>
            <a:r>
              <a:rPr sz="289" dirty="0">
                <a:solidFill>
                  <a:srgbClr val="7C7C80"/>
                </a:solidFill>
              </a:rPr>
              <a:t>%</a:t>
            </a:r>
            <a:r>
              <a:rPr sz="289" spc="122" dirty="0">
                <a:solidFill>
                  <a:srgbClr val="7C7C80"/>
                </a:solidFill>
              </a:rPr>
              <a:t>  </a:t>
            </a:r>
            <a:r>
              <a:rPr sz="289" b="1" spc="-26" dirty="0">
                <a:solidFill>
                  <a:srgbClr val="4F4F4F"/>
                </a:solidFill>
              </a:rPr>
              <a:t>3-</a:t>
            </a:r>
            <a:r>
              <a:rPr sz="289" b="1" dirty="0">
                <a:solidFill>
                  <a:srgbClr val="4F4F4F"/>
                </a:solidFill>
              </a:rPr>
              <a:t>1</a:t>
            </a:r>
            <a:r>
              <a:rPr sz="289" b="1" dirty="0">
                <a:solidFill>
                  <a:srgbClr val="7C7C80"/>
                </a:solidFill>
              </a:rPr>
              <a:t>.</a:t>
            </a:r>
            <a:r>
              <a:rPr sz="289" b="1" dirty="0">
                <a:solidFill>
                  <a:srgbClr val="4F4F4F"/>
                </a:solidFill>
              </a:rPr>
              <a:t>1</a:t>
            </a:r>
            <a:r>
              <a:rPr sz="289" b="1" dirty="0">
                <a:solidFill>
                  <a:srgbClr val="7C7C80"/>
                </a:solidFill>
              </a:rPr>
              <a:t>%</a:t>
            </a:r>
            <a:r>
              <a:rPr sz="289" b="1" spc="260" dirty="0">
                <a:solidFill>
                  <a:srgbClr val="7C7C80"/>
                </a:solidFill>
              </a:rPr>
              <a:t> </a:t>
            </a:r>
            <a:r>
              <a:rPr sz="289" b="1" dirty="0">
                <a:solidFill>
                  <a:srgbClr val="4F4F4F"/>
                </a:solidFill>
              </a:rPr>
              <a:t>34</a:t>
            </a:r>
            <a:r>
              <a:rPr sz="289" b="1" dirty="0">
                <a:solidFill>
                  <a:srgbClr val="111313"/>
                </a:solidFill>
              </a:rPr>
              <a:t>.</a:t>
            </a:r>
            <a:r>
              <a:rPr sz="289" b="1" dirty="0">
                <a:solidFill>
                  <a:srgbClr val="4F4F4F"/>
                </a:solidFill>
              </a:rPr>
              <a:t>1</a:t>
            </a:r>
            <a:r>
              <a:rPr sz="289" b="1" dirty="0">
                <a:solidFill>
                  <a:srgbClr val="7C7C80"/>
                </a:solidFill>
              </a:rPr>
              <a:t>%</a:t>
            </a:r>
            <a:r>
              <a:rPr sz="289" b="1" spc="292" dirty="0">
                <a:solidFill>
                  <a:srgbClr val="7C7C80"/>
                </a:solidFill>
              </a:rPr>
              <a:t> </a:t>
            </a:r>
            <a:r>
              <a:rPr sz="289" b="1" dirty="0">
                <a:solidFill>
                  <a:srgbClr val="3A3A3A"/>
                </a:solidFill>
              </a:rPr>
              <a:t>13.</a:t>
            </a:r>
            <a:r>
              <a:rPr sz="289" b="1" dirty="0">
                <a:solidFill>
                  <a:srgbClr val="666467"/>
                </a:solidFill>
              </a:rPr>
              <a:t>6</a:t>
            </a:r>
            <a:r>
              <a:rPr sz="289" b="1" dirty="0">
                <a:solidFill>
                  <a:srgbClr val="7C7C80"/>
                </a:solidFill>
              </a:rPr>
              <a:t>%</a:t>
            </a:r>
            <a:r>
              <a:rPr sz="289" b="1" spc="189" dirty="0">
                <a:solidFill>
                  <a:srgbClr val="7C7C80"/>
                </a:solidFill>
              </a:rPr>
              <a:t>  </a:t>
            </a:r>
            <a:r>
              <a:rPr sz="289" b="1" dirty="0">
                <a:solidFill>
                  <a:srgbClr val="666467"/>
                </a:solidFill>
              </a:rPr>
              <a:t>2</a:t>
            </a:r>
            <a:r>
              <a:rPr sz="289" b="1" dirty="0">
                <a:solidFill>
                  <a:srgbClr val="7C7C80"/>
                </a:solidFill>
              </a:rPr>
              <a:t>.</a:t>
            </a:r>
            <a:r>
              <a:rPr sz="289" b="1" dirty="0">
                <a:solidFill>
                  <a:srgbClr val="4F4F4F"/>
                </a:solidFill>
              </a:rPr>
              <a:t>1</a:t>
            </a:r>
            <a:r>
              <a:rPr sz="289" b="1" dirty="0">
                <a:solidFill>
                  <a:srgbClr val="7C7C80"/>
                </a:solidFill>
              </a:rPr>
              <a:t>%</a:t>
            </a:r>
            <a:r>
              <a:rPr sz="289" b="1" spc="208" dirty="0">
                <a:solidFill>
                  <a:srgbClr val="7C7C80"/>
                </a:solidFill>
              </a:rPr>
              <a:t>  </a:t>
            </a:r>
            <a:r>
              <a:rPr sz="289" b="1" spc="-6" dirty="0">
                <a:solidFill>
                  <a:srgbClr val="4F4F4F"/>
                </a:solidFill>
              </a:rPr>
              <a:t>0</a:t>
            </a:r>
            <a:r>
              <a:rPr sz="289" b="1" spc="-6" dirty="0">
                <a:solidFill>
                  <a:srgbClr val="7C7C80"/>
                </a:solidFill>
              </a:rPr>
              <a:t>.</a:t>
            </a:r>
            <a:r>
              <a:rPr sz="289" b="1" spc="-6" dirty="0">
                <a:solidFill>
                  <a:srgbClr val="666467"/>
                </a:solidFill>
              </a:rPr>
              <a:t>13</a:t>
            </a:r>
            <a:r>
              <a:rPr sz="289" b="1" spc="-6" dirty="0">
                <a:solidFill>
                  <a:srgbClr val="7C7C80"/>
                </a:solidFill>
              </a:rPr>
              <a:t>'K</a:t>
            </a:r>
            <a:endParaRPr sz="289"/>
          </a:p>
        </p:txBody>
      </p:sp>
      <p:sp>
        <p:nvSpPr>
          <p:cNvPr id="60" name="object 60"/>
          <p:cNvSpPr txBox="1"/>
          <p:nvPr/>
        </p:nvSpPr>
        <p:spPr>
          <a:xfrm>
            <a:off x="6379832" y="5962338"/>
            <a:ext cx="99775" cy="111779"/>
          </a:xfrm>
          <a:prstGeom prst="rect">
            <a:avLst/>
          </a:prstGeom>
        </p:spPr>
        <p:txBody>
          <a:bodyPr vert="horz" wrap="square" lIns="0" tIns="8145" rIns="0" bIns="0" rtlCol="0">
            <a:spAutoFit/>
          </a:bodyPr>
          <a:lstStyle/>
          <a:p>
            <a:pPr marL="8145">
              <a:spcBef>
                <a:spcPts val="64"/>
              </a:spcBef>
            </a:pPr>
            <a:r>
              <a:rPr sz="673" spc="-16" dirty="0">
                <a:solidFill>
                  <a:srgbClr val="262626"/>
                </a:solidFill>
                <a:latin typeface="Times New Roman"/>
                <a:cs typeface="Times New Roman"/>
              </a:rPr>
              <a:t>18</a:t>
            </a:r>
            <a:endParaRPr sz="673">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25255"/>
            <a:ext cx="540822" cy="214414"/>
          </a:xfrm>
          <a:prstGeom prst="rect">
            <a:avLst/>
          </a:prstGeom>
        </p:spPr>
      </p:pic>
      <p:sp>
        <p:nvSpPr>
          <p:cNvPr id="6" name="object 6"/>
          <p:cNvSpPr/>
          <p:nvPr/>
        </p:nvSpPr>
        <p:spPr>
          <a:xfrm>
            <a:off x="4663760" y="4590499"/>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9639" y="272832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75517" y="87203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6096"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91974" y="880843"/>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459931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72578" y="88378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70947" y="1060010"/>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0947" y="1256801"/>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70947"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8" y="165038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184423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30" y="203221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75517"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30" y="2223133"/>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3761" y="274007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30" y="2922182"/>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29" y="3116035"/>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29" y="330695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29" y="350080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69759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8851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08236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7943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6700"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29" y="4787290"/>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2" name="object 32"/>
          <p:cNvSpPr/>
          <p:nvPr/>
        </p:nvSpPr>
        <p:spPr>
          <a:xfrm>
            <a:off x="2656251" y="497820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6251" y="5172060"/>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6251" y="535416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6251" y="555095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3312" y="5744811"/>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52004" y="595628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3312" y="595041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40" name="object 40"/>
          <p:cNvSpPr txBox="1"/>
          <p:nvPr/>
        </p:nvSpPr>
        <p:spPr>
          <a:xfrm>
            <a:off x="4909424" y="933563"/>
            <a:ext cx="244347" cy="151341"/>
          </a:xfrm>
          <a:prstGeom prst="rect">
            <a:avLst/>
          </a:prstGeom>
        </p:spPr>
        <p:txBody>
          <a:bodyPr vert="horz" wrap="square" lIns="0" tIns="8145" rIns="0" bIns="0" rtlCol="0">
            <a:spAutoFit/>
          </a:bodyPr>
          <a:lstStyle/>
          <a:p>
            <a:pPr marL="8145">
              <a:spcBef>
                <a:spcPts val="64"/>
              </a:spcBef>
            </a:pPr>
            <a:r>
              <a:rPr sz="930" b="1" spc="-228" dirty="0">
                <a:solidFill>
                  <a:srgbClr val="346B93"/>
                </a:solidFill>
                <a:latin typeface="Times New Roman"/>
                <a:cs typeface="Times New Roman"/>
              </a:rPr>
              <a:t>GATE</a:t>
            </a:r>
            <a:endParaRPr sz="930">
              <a:latin typeface="Times New Roman"/>
              <a:cs typeface="Times New Roman"/>
            </a:endParaRPr>
          </a:p>
        </p:txBody>
      </p:sp>
      <p:sp>
        <p:nvSpPr>
          <p:cNvPr id="41" name="object 41"/>
          <p:cNvSpPr txBox="1"/>
          <p:nvPr/>
        </p:nvSpPr>
        <p:spPr>
          <a:xfrm>
            <a:off x="4901885" y="855726"/>
            <a:ext cx="174301" cy="373800"/>
          </a:xfrm>
          <a:prstGeom prst="rect">
            <a:avLst/>
          </a:prstGeom>
        </p:spPr>
        <p:txBody>
          <a:bodyPr vert="horz" wrap="square" lIns="0" tIns="8552" rIns="0" bIns="0" rtlCol="0">
            <a:spAutoFit/>
          </a:bodyPr>
          <a:lstStyle/>
          <a:p>
            <a:pPr marL="8145">
              <a:spcBef>
                <a:spcPts val="67"/>
              </a:spcBef>
            </a:pPr>
            <a:r>
              <a:rPr sz="2373" spc="-262" dirty="0">
                <a:solidFill>
                  <a:srgbClr val="6D8EA0"/>
                </a:solidFill>
                <a:latin typeface="Times New Roman"/>
                <a:cs typeface="Times New Roman"/>
              </a:rPr>
              <a:t>-</a:t>
            </a:r>
            <a:r>
              <a:rPr sz="2373" spc="-782" dirty="0">
                <a:solidFill>
                  <a:srgbClr val="6D8EA0"/>
                </a:solidFill>
                <a:latin typeface="Times New Roman"/>
                <a:cs typeface="Times New Roman"/>
              </a:rPr>
              <a:t>­</a:t>
            </a:r>
            <a:endParaRPr sz="2373">
              <a:latin typeface="Times New Roman"/>
              <a:cs typeface="Times New Roman"/>
            </a:endParaRPr>
          </a:p>
        </p:txBody>
      </p:sp>
      <p:sp>
        <p:nvSpPr>
          <p:cNvPr id="42" name="object 42"/>
          <p:cNvSpPr txBox="1"/>
          <p:nvPr/>
        </p:nvSpPr>
        <p:spPr>
          <a:xfrm>
            <a:off x="4925844" y="1102614"/>
            <a:ext cx="362040" cy="42721"/>
          </a:xfrm>
          <a:prstGeom prst="rect">
            <a:avLst/>
          </a:prstGeom>
        </p:spPr>
        <p:txBody>
          <a:bodyPr vert="horz" wrap="square" lIns="0" tIns="8145" rIns="0" bIns="0" rtlCol="0">
            <a:spAutoFit/>
          </a:bodyPr>
          <a:lstStyle/>
          <a:p>
            <a:pPr marL="8145">
              <a:spcBef>
                <a:spcPts val="64"/>
              </a:spcBef>
            </a:pPr>
            <a:r>
              <a:rPr sz="224" spc="51" dirty="0">
                <a:solidFill>
                  <a:srgbClr val="6D8EA0"/>
                </a:solidFill>
                <a:latin typeface="Times New Roman"/>
                <a:cs typeface="Times New Roman"/>
              </a:rPr>
              <a:t>T0l\lff'O«TC'6110</a:t>
            </a:r>
            <a:endParaRPr sz="224">
              <a:latin typeface="Times New Roman"/>
              <a:cs typeface="Times New Roman"/>
            </a:endParaRPr>
          </a:p>
        </p:txBody>
      </p:sp>
      <p:sp>
        <p:nvSpPr>
          <p:cNvPr id="43" name="object 43"/>
          <p:cNvSpPr txBox="1"/>
          <p:nvPr/>
        </p:nvSpPr>
        <p:spPr>
          <a:xfrm>
            <a:off x="4910555" y="1132800"/>
            <a:ext cx="305026" cy="77346"/>
          </a:xfrm>
          <a:prstGeom prst="rect">
            <a:avLst/>
          </a:prstGeom>
        </p:spPr>
        <p:txBody>
          <a:bodyPr vert="horz" wrap="square" lIns="0" tIns="8145" rIns="0" bIns="0" rtlCol="0">
            <a:spAutoFit/>
          </a:bodyPr>
          <a:lstStyle/>
          <a:p>
            <a:pPr marL="8145">
              <a:spcBef>
                <a:spcPts val="64"/>
              </a:spcBef>
            </a:pPr>
            <a:r>
              <a:rPr sz="449" spc="-29" dirty="0">
                <a:solidFill>
                  <a:srgbClr val="6D8EA0"/>
                </a:solidFill>
                <a:latin typeface="Times New Roman"/>
                <a:cs typeface="Times New Roman"/>
              </a:rPr>
              <a:t>"'"'"'&lt;JR&gt;"""'"'</a:t>
            </a:r>
            <a:endParaRPr sz="449">
              <a:latin typeface="Times New Roman"/>
              <a:cs typeface="Times New Roman"/>
            </a:endParaRPr>
          </a:p>
        </p:txBody>
      </p:sp>
      <p:sp>
        <p:nvSpPr>
          <p:cNvPr id="44" name="object 44"/>
          <p:cNvSpPr txBox="1"/>
          <p:nvPr/>
        </p:nvSpPr>
        <p:spPr>
          <a:xfrm>
            <a:off x="5788069" y="996549"/>
            <a:ext cx="601908" cy="145489"/>
          </a:xfrm>
          <a:prstGeom prst="rect">
            <a:avLst/>
          </a:prstGeom>
        </p:spPr>
        <p:txBody>
          <a:bodyPr vert="horz" wrap="square" lIns="0" tIns="0" rIns="0" bIns="0" rtlCol="0">
            <a:spAutoFit/>
          </a:bodyPr>
          <a:lstStyle/>
          <a:p>
            <a:pPr marL="8145">
              <a:lnSpc>
                <a:spcPts val="818"/>
              </a:lnSpc>
            </a:pPr>
            <a:r>
              <a:rPr sz="2822" spc="-106" dirty="0">
                <a:solidFill>
                  <a:srgbClr val="156EBA"/>
                </a:solidFill>
              </a:rPr>
              <a:t>■</a:t>
            </a:r>
            <a:r>
              <a:rPr sz="481" b="1" spc="-22" dirty="0">
                <a:solidFill>
                  <a:srgbClr val="446979"/>
                </a:solidFill>
              </a:rPr>
              <a:t>Funde</a:t>
            </a:r>
            <a:r>
              <a:rPr sz="481" b="1" spc="42" dirty="0">
                <a:solidFill>
                  <a:srgbClr val="446979"/>
                </a:solidFill>
              </a:rPr>
              <a:t>d</a:t>
            </a:r>
            <a:r>
              <a:rPr sz="481" b="1" spc="-22" dirty="0">
                <a:solidFill>
                  <a:srgbClr val="446979"/>
                </a:solidFill>
              </a:rPr>
              <a:t>by</a:t>
            </a:r>
            <a:endParaRPr sz="481"/>
          </a:p>
          <a:p>
            <a:pPr marL="223567">
              <a:lnSpc>
                <a:spcPts val="285"/>
              </a:lnSpc>
            </a:pPr>
            <a:r>
              <a:rPr sz="481" b="1" spc="-99" dirty="0">
                <a:solidFill>
                  <a:srgbClr val="446979"/>
                </a:solidFill>
              </a:rPr>
              <a:t>theEuropean</a:t>
            </a:r>
            <a:r>
              <a:rPr sz="481" b="1" spc="13" dirty="0">
                <a:solidFill>
                  <a:srgbClr val="446979"/>
                </a:solidFill>
              </a:rPr>
              <a:t> </a:t>
            </a:r>
            <a:r>
              <a:rPr sz="481" spc="-64" dirty="0">
                <a:solidFill>
                  <a:srgbClr val="446979"/>
                </a:solidFill>
              </a:rPr>
              <a:t>Union</a:t>
            </a:r>
            <a:endParaRPr sz="481"/>
          </a:p>
        </p:txBody>
      </p:sp>
      <p:sp>
        <p:nvSpPr>
          <p:cNvPr id="45" name="object 45"/>
          <p:cNvSpPr txBox="1"/>
          <p:nvPr/>
        </p:nvSpPr>
        <p:spPr>
          <a:xfrm>
            <a:off x="4801729" y="1316436"/>
            <a:ext cx="1582553" cy="2630469"/>
          </a:xfrm>
          <a:prstGeom prst="rect">
            <a:avLst/>
          </a:prstGeom>
        </p:spPr>
        <p:txBody>
          <a:bodyPr vert="horz" wrap="square" lIns="0" tIns="20769" rIns="0" bIns="0" rtlCol="0">
            <a:spAutoFit/>
          </a:bodyPr>
          <a:lstStyle/>
          <a:p>
            <a:pPr marL="11402">
              <a:spcBef>
                <a:spcPts val="163"/>
              </a:spcBef>
            </a:pPr>
            <a:r>
              <a:rPr sz="385" spc="13" dirty="0">
                <a:solidFill>
                  <a:srgbClr val="484848"/>
                </a:solidFill>
                <a:latin typeface="Times New Roman"/>
                <a:cs typeface="Times New Roman"/>
              </a:rPr>
              <a:t>Understanding</a:t>
            </a:r>
            <a:r>
              <a:rPr sz="385" spc="122" dirty="0">
                <a:solidFill>
                  <a:srgbClr val="484848"/>
                </a:solidFill>
                <a:latin typeface="Times New Roman"/>
                <a:cs typeface="Times New Roman"/>
              </a:rPr>
              <a:t> </a:t>
            </a:r>
            <a:r>
              <a:rPr sz="385" spc="-6" dirty="0">
                <a:solidFill>
                  <a:srgbClr val="313131"/>
                </a:solidFill>
                <a:latin typeface="Times New Roman"/>
                <a:cs typeface="Times New Roman"/>
              </a:rPr>
              <a:t>t1ssessmenl</a:t>
            </a:r>
            <a:endParaRPr sz="385">
              <a:latin typeface="Times New Roman"/>
              <a:cs typeface="Times New Roman"/>
            </a:endParaRPr>
          </a:p>
          <a:p>
            <a:pPr marL="19140">
              <a:spcBef>
                <a:spcPts val="106"/>
              </a:spcBef>
            </a:pPr>
            <a:r>
              <a:rPr sz="417" dirty="0">
                <a:solidFill>
                  <a:srgbClr val="484848"/>
                </a:solidFill>
                <a:latin typeface="Times New Roman"/>
                <a:cs typeface="Times New Roman"/>
              </a:rPr>
              <a:t>I.</a:t>
            </a:r>
            <a:r>
              <a:rPr sz="417" spc="180" dirty="0">
                <a:solidFill>
                  <a:srgbClr val="484848"/>
                </a:solidFill>
                <a:latin typeface="Times New Roman"/>
                <a:cs typeface="Times New Roman"/>
              </a:rPr>
              <a:t> </a:t>
            </a:r>
            <a:r>
              <a:rPr sz="417" spc="-13" dirty="0">
                <a:solidFill>
                  <a:srgbClr val="5B5B5B"/>
                </a:solidFill>
                <a:latin typeface="Times New Roman"/>
                <a:cs typeface="Times New Roman"/>
              </a:rPr>
              <a:t>Assessment</a:t>
            </a:r>
            <a:r>
              <a:rPr sz="417" spc="-16" dirty="0">
                <a:solidFill>
                  <a:srgbClr val="5B5B5B"/>
                </a:solidFill>
                <a:latin typeface="Times New Roman"/>
                <a:cs typeface="Times New Roman"/>
              </a:rPr>
              <a:t> </a:t>
            </a:r>
            <a:r>
              <a:rPr sz="417" dirty="0">
                <a:solidFill>
                  <a:srgbClr val="484848"/>
                </a:solidFill>
                <a:latin typeface="Times New Roman"/>
                <a:cs typeface="Times New Roman"/>
              </a:rPr>
              <a:t>is</a:t>
            </a:r>
            <a:r>
              <a:rPr sz="417" spc="-26" dirty="0">
                <a:solidFill>
                  <a:srgbClr val="484848"/>
                </a:solidFill>
                <a:latin typeface="Times New Roman"/>
                <a:cs typeface="Times New Roman"/>
              </a:rPr>
              <a:t> </a:t>
            </a:r>
            <a:r>
              <a:rPr sz="417" dirty="0">
                <a:solidFill>
                  <a:srgbClr val="5B5B5B"/>
                </a:solidFill>
                <a:latin typeface="Times New Roman"/>
                <a:cs typeface="Times New Roman"/>
              </a:rPr>
              <a:t>a</a:t>
            </a:r>
            <a:r>
              <a:rPr sz="417" spc="-26" dirty="0">
                <a:solidFill>
                  <a:srgbClr val="5B5B5B"/>
                </a:solidFill>
                <a:latin typeface="Times New Roman"/>
                <a:cs typeface="Times New Roman"/>
              </a:rPr>
              <a:t> </a:t>
            </a:r>
            <a:r>
              <a:rPr sz="417" dirty="0">
                <a:solidFill>
                  <a:srgbClr val="484848"/>
                </a:solidFill>
                <a:latin typeface="Times New Roman"/>
                <a:cs typeface="Times New Roman"/>
              </a:rPr>
              <a:t>way</a:t>
            </a:r>
            <a:r>
              <a:rPr sz="417" spc="-55" dirty="0">
                <a:solidFill>
                  <a:srgbClr val="484848"/>
                </a:solidFill>
                <a:latin typeface="Times New Roman"/>
                <a:cs typeface="Times New Roman"/>
              </a:rPr>
              <a:t> </a:t>
            </a:r>
            <a:r>
              <a:rPr sz="417" dirty="0">
                <a:solidFill>
                  <a:srgbClr val="484848"/>
                </a:solidFill>
                <a:latin typeface="Times New Roman"/>
                <a:cs typeface="Times New Roman"/>
              </a:rPr>
              <a:t>of</a:t>
            </a:r>
            <a:r>
              <a:rPr sz="417" spc="-16" dirty="0">
                <a:solidFill>
                  <a:srgbClr val="484848"/>
                </a:solidFill>
                <a:latin typeface="Times New Roman"/>
                <a:cs typeface="Times New Roman"/>
              </a:rPr>
              <a:t> </a:t>
            </a:r>
            <a:r>
              <a:rPr sz="417" dirty="0">
                <a:solidFill>
                  <a:srgbClr val="484848"/>
                </a:solidFill>
                <a:latin typeface="Times New Roman"/>
                <a:cs typeface="Times New Roman"/>
              </a:rPr>
              <a:t>testing</a:t>
            </a:r>
            <a:r>
              <a:rPr sz="417" spc="-32" dirty="0">
                <a:solidFill>
                  <a:srgbClr val="484848"/>
                </a:solidFill>
                <a:latin typeface="Times New Roman"/>
                <a:cs typeface="Times New Roman"/>
              </a:rPr>
              <a:t> </a:t>
            </a:r>
            <a:r>
              <a:rPr sz="417" spc="-16" dirty="0">
                <a:solidFill>
                  <a:srgbClr val="484848"/>
                </a:solidFill>
                <a:latin typeface="Times New Roman"/>
                <a:cs typeface="Times New Roman"/>
              </a:rPr>
              <a:t>performance</a:t>
            </a:r>
            <a:r>
              <a:rPr sz="417" spc="-19" dirty="0">
                <a:solidFill>
                  <a:srgbClr val="484848"/>
                </a:solidFill>
                <a:latin typeface="Times New Roman"/>
                <a:cs typeface="Times New Roman"/>
              </a:rPr>
              <a:t> </a:t>
            </a:r>
            <a:r>
              <a:rPr sz="417" spc="-6" dirty="0">
                <a:solidFill>
                  <a:srgbClr val="484848"/>
                </a:solidFill>
                <a:latin typeface="Times New Roman"/>
                <a:cs typeface="Times New Roman"/>
              </a:rPr>
              <a:t>aga</a:t>
            </a:r>
            <a:r>
              <a:rPr sz="417" spc="-6" dirty="0">
                <a:solidFill>
                  <a:srgbClr val="828282"/>
                </a:solidFill>
                <a:latin typeface="Times New Roman"/>
                <a:cs typeface="Times New Roman"/>
              </a:rPr>
              <a:t>i</a:t>
            </a:r>
            <a:r>
              <a:rPr sz="417" spc="-6" dirty="0">
                <a:solidFill>
                  <a:srgbClr val="313131"/>
                </a:solidFill>
                <a:latin typeface="Times New Roman"/>
                <a:cs typeface="Times New Roman"/>
              </a:rPr>
              <a:t>n</a:t>
            </a:r>
            <a:r>
              <a:rPr sz="417" spc="-6" dirty="0">
                <a:solidFill>
                  <a:srgbClr val="5B5B5B"/>
                </a:solidFill>
                <a:latin typeface="Times New Roman"/>
                <a:cs typeface="Times New Roman"/>
              </a:rPr>
              <a:t>st </a:t>
            </a:r>
            <a:r>
              <a:rPr sz="417" dirty="0">
                <a:solidFill>
                  <a:srgbClr val="484848"/>
                </a:solidFill>
                <a:latin typeface="Times New Roman"/>
                <a:cs typeface="Times New Roman"/>
              </a:rPr>
              <a:t>a</a:t>
            </a:r>
            <a:r>
              <a:rPr sz="417" spc="13" dirty="0">
                <a:solidFill>
                  <a:srgbClr val="484848"/>
                </a:solidFill>
                <a:latin typeface="Times New Roman"/>
                <a:cs typeface="Times New Roman"/>
              </a:rPr>
              <a:t> </a:t>
            </a:r>
            <a:r>
              <a:rPr sz="417" dirty="0">
                <a:solidFill>
                  <a:srgbClr val="484848"/>
                </a:solidFill>
                <a:latin typeface="Times New Roman"/>
                <a:cs typeface="Times New Roman"/>
              </a:rPr>
              <a:t>set</a:t>
            </a:r>
            <a:r>
              <a:rPr sz="417" spc="-55" dirty="0">
                <a:solidFill>
                  <a:srgbClr val="484848"/>
                </a:solidFill>
                <a:latin typeface="Times New Roman"/>
                <a:cs typeface="Times New Roman"/>
              </a:rPr>
              <a:t> </a:t>
            </a:r>
            <a:r>
              <a:rPr sz="417" dirty="0">
                <a:solidFill>
                  <a:srgbClr val="5B5B5B"/>
                </a:solidFill>
                <a:latin typeface="Times New Roman"/>
                <a:cs typeface="Times New Roman"/>
              </a:rPr>
              <a:t>of</a:t>
            </a:r>
            <a:r>
              <a:rPr sz="417" spc="-22" dirty="0">
                <a:solidFill>
                  <a:srgbClr val="5B5B5B"/>
                </a:solidFill>
                <a:latin typeface="Times New Roman"/>
                <a:cs typeface="Times New Roman"/>
              </a:rPr>
              <a:t> </a:t>
            </a:r>
            <a:r>
              <a:rPr sz="417" spc="-6" dirty="0">
                <a:solidFill>
                  <a:srgbClr val="484848"/>
                </a:solidFill>
                <a:latin typeface="Times New Roman"/>
                <a:cs typeface="Times New Roman"/>
              </a:rPr>
              <a:t>criteria.</a:t>
            </a:r>
            <a:endParaRPr sz="417">
              <a:latin typeface="Times New Roman"/>
              <a:cs typeface="Times New Roman"/>
            </a:endParaRPr>
          </a:p>
          <a:p>
            <a:pPr marL="77373" indent="-66784">
              <a:spcBef>
                <a:spcPts val="32"/>
              </a:spcBef>
              <a:buClr>
                <a:srgbClr val="5B5B5B"/>
              </a:buClr>
              <a:buAutoNum type="arabicPeriod" startAt="2"/>
              <a:tabLst>
                <a:tab pos="77373" algn="l"/>
              </a:tabLst>
            </a:pPr>
            <a:r>
              <a:rPr sz="417" spc="-6" dirty="0">
                <a:solidFill>
                  <a:srgbClr val="484848"/>
                </a:solidFill>
                <a:latin typeface="Times New Roman"/>
                <a:cs typeface="Times New Roman"/>
              </a:rPr>
              <a:t>There</a:t>
            </a:r>
            <a:r>
              <a:rPr sz="417" spc="-55" dirty="0">
                <a:solidFill>
                  <a:srgbClr val="484848"/>
                </a:solidFill>
                <a:latin typeface="Times New Roman"/>
                <a:cs typeface="Times New Roman"/>
              </a:rPr>
              <a:t> </a:t>
            </a:r>
            <a:r>
              <a:rPr sz="417" dirty="0">
                <a:solidFill>
                  <a:srgbClr val="484848"/>
                </a:solidFill>
                <a:latin typeface="Times New Roman"/>
                <a:cs typeface="Times New Roman"/>
              </a:rPr>
              <a:t>are</a:t>
            </a:r>
            <a:r>
              <a:rPr sz="417" spc="-45" dirty="0">
                <a:solidFill>
                  <a:srgbClr val="484848"/>
                </a:solidFill>
                <a:latin typeface="Times New Roman"/>
                <a:cs typeface="Times New Roman"/>
              </a:rPr>
              <a:t> </a:t>
            </a:r>
            <a:r>
              <a:rPr sz="417" spc="-13" dirty="0">
                <a:solidFill>
                  <a:srgbClr val="484848"/>
                </a:solidFill>
                <a:latin typeface="Times New Roman"/>
                <a:cs typeface="Times New Roman"/>
              </a:rPr>
              <a:t>difference</a:t>
            </a:r>
            <a:r>
              <a:rPr sz="417" spc="32" dirty="0">
                <a:solidFill>
                  <a:srgbClr val="484848"/>
                </a:solidFill>
                <a:latin typeface="Times New Roman"/>
                <a:cs typeface="Times New Roman"/>
              </a:rPr>
              <a:t> </a:t>
            </a:r>
            <a:r>
              <a:rPr sz="417" spc="-6" dirty="0">
                <a:solidFill>
                  <a:srgbClr val="484848"/>
                </a:solidFill>
                <a:latin typeface="Times New Roman"/>
                <a:cs typeface="Times New Roman"/>
              </a:rPr>
              <a:t>tools</a:t>
            </a:r>
            <a:r>
              <a:rPr sz="417" spc="-38" dirty="0">
                <a:solidFill>
                  <a:srgbClr val="484848"/>
                </a:solidFill>
                <a:latin typeface="Times New Roman"/>
                <a:cs typeface="Times New Roman"/>
              </a:rPr>
              <a:t> </a:t>
            </a:r>
            <a:r>
              <a:rPr sz="417" dirty="0">
                <a:solidFill>
                  <a:srgbClr val="484848"/>
                </a:solidFill>
                <a:latin typeface="Times New Roman"/>
                <a:cs typeface="Times New Roman"/>
              </a:rPr>
              <a:t>and</a:t>
            </a:r>
            <a:r>
              <a:rPr sz="417" spc="-26" dirty="0">
                <a:solidFill>
                  <a:srgbClr val="484848"/>
                </a:solidFill>
                <a:latin typeface="Times New Roman"/>
                <a:cs typeface="Times New Roman"/>
              </a:rPr>
              <a:t> </a:t>
            </a:r>
            <a:r>
              <a:rPr sz="417" spc="-6" dirty="0">
                <a:solidFill>
                  <a:srgbClr val="484848"/>
                </a:solidFill>
                <a:latin typeface="Times New Roman"/>
                <a:cs typeface="Times New Roman"/>
              </a:rPr>
              <a:t>approaches</a:t>
            </a:r>
            <a:r>
              <a:rPr sz="417" spc="3" dirty="0">
                <a:solidFill>
                  <a:srgbClr val="484848"/>
                </a:solidFill>
                <a:latin typeface="Times New Roman"/>
                <a:cs typeface="Times New Roman"/>
              </a:rPr>
              <a:t> </a:t>
            </a:r>
            <a:r>
              <a:rPr sz="417" spc="-6" dirty="0">
                <a:solidFill>
                  <a:srgbClr val="484848"/>
                </a:solidFill>
                <a:latin typeface="Times New Roman"/>
                <a:cs typeface="Times New Roman"/>
              </a:rPr>
              <a:t>to</a:t>
            </a:r>
            <a:r>
              <a:rPr sz="417" spc="-22" dirty="0">
                <a:solidFill>
                  <a:srgbClr val="484848"/>
                </a:solidFill>
                <a:latin typeface="Times New Roman"/>
                <a:cs typeface="Times New Roman"/>
              </a:rPr>
              <a:t> </a:t>
            </a:r>
            <a:r>
              <a:rPr sz="417" spc="-6" dirty="0">
                <a:solidFill>
                  <a:srgbClr val="484848"/>
                </a:solidFill>
                <a:latin typeface="Times New Roman"/>
                <a:cs typeface="Times New Roman"/>
              </a:rPr>
              <a:t>assess</a:t>
            </a:r>
            <a:r>
              <a:rPr sz="417" spc="-10" dirty="0">
                <a:solidFill>
                  <a:srgbClr val="484848"/>
                </a:solidFill>
                <a:latin typeface="Times New Roman"/>
                <a:cs typeface="Times New Roman"/>
              </a:rPr>
              <a:t> </a:t>
            </a:r>
            <a:r>
              <a:rPr sz="417" spc="-13" dirty="0">
                <a:solidFill>
                  <a:srgbClr val="5B5B5B"/>
                </a:solidFill>
                <a:latin typeface="Times New Roman"/>
                <a:cs typeface="Times New Roman"/>
              </a:rPr>
              <a:t>people</a:t>
            </a:r>
            <a:r>
              <a:rPr sz="417" spc="-13" dirty="0">
                <a:solidFill>
                  <a:srgbClr val="828282"/>
                </a:solidFill>
                <a:latin typeface="Times New Roman"/>
                <a:cs typeface="Times New Roman"/>
              </a:rPr>
              <a:t>,</a:t>
            </a:r>
            <a:r>
              <a:rPr sz="417" spc="3" dirty="0">
                <a:solidFill>
                  <a:srgbClr val="828282"/>
                </a:solidFill>
                <a:latin typeface="Times New Roman"/>
                <a:cs typeface="Times New Roman"/>
              </a:rPr>
              <a:t> </a:t>
            </a:r>
            <a:r>
              <a:rPr sz="417" spc="-6" dirty="0">
                <a:solidFill>
                  <a:srgbClr val="484848"/>
                </a:solidFill>
                <a:latin typeface="Times New Roman"/>
                <a:cs typeface="Times New Roman"/>
              </a:rPr>
              <a:t>all</a:t>
            </a:r>
            <a:r>
              <a:rPr sz="417" spc="-13" dirty="0">
                <a:solidFill>
                  <a:srgbClr val="484848"/>
                </a:solidFill>
                <a:latin typeface="Times New Roman"/>
                <a:cs typeface="Times New Roman"/>
              </a:rPr>
              <a:t> </a:t>
            </a:r>
            <a:r>
              <a:rPr sz="417" spc="-6" dirty="0">
                <a:solidFill>
                  <a:srgbClr val="484848"/>
                </a:solidFill>
                <a:latin typeface="Times New Roman"/>
                <a:cs typeface="Times New Roman"/>
              </a:rPr>
              <a:t>design</a:t>
            </a:r>
            <a:r>
              <a:rPr sz="417" spc="-3" dirty="0">
                <a:solidFill>
                  <a:srgbClr val="484848"/>
                </a:solidFill>
                <a:latin typeface="Times New Roman"/>
                <a:cs typeface="Times New Roman"/>
              </a:rPr>
              <a:t> </a:t>
            </a:r>
            <a:r>
              <a:rPr sz="417" spc="-16" dirty="0">
                <a:solidFill>
                  <a:srgbClr val="5B5B5B"/>
                </a:solidFill>
                <a:latin typeface="Times New Roman"/>
                <a:cs typeface="Times New Roman"/>
              </a:rPr>
              <a:t>to</a:t>
            </a:r>
            <a:endParaRPr sz="417">
              <a:latin typeface="Times New Roman"/>
              <a:cs typeface="Times New Roman"/>
            </a:endParaRPr>
          </a:p>
          <a:p>
            <a:pPr marL="77780">
              <a:spcBef>
                <a:spcPts val="87"/>
              </a:spcBef>
            </a:pPr>
            <a:r>
              <a:rPr sz="385" dirty="0">
                <a:solidFill>
                  <a:srgbClr val="5B5B5B"/>
                </a:solidFill>
                <a:latin typeface="Times New Roman"/>
                <a:cs typeface="Times New Roman"/>
              </a:rPr>
              <a:t>g</a:t>
            </a:r>
            <a:r>
              <a:rPr sz="385" dirty="0">
                <a:solidFill>
                  <a:srgbClr val="313131"/>
                </a:solidFill>
                <a:latin typeface="Times New Roman"/>
                <a:cs typeface="Times New Roman"/>
              </a:rPr>
              <a:t>i</a:t>
            </a:r>
            <a:r>
              <a:rPr sz="385" dirty="0">
                <a:solidFill>
                  <a:srgbClr val="5B5B5B"/>
                </a:solidFill>
                <a:latin typeface="Times New Roman"/>
                <a:cs typeface="Times New Roman"/>
              </a:rPr>
              <a:t>ve</a:t>
            </a:r>
            <a:r>
              <a:rPr sz="385" spc="32" dirty="0">
                <a:solidFill>
                  <a:srgbClr val="5B5B5B"/>
                </a:solidFill>
                <a:latin typeface="Times New Roman"/>
                <a:cs typeface="Times New Roman"/>
              </a:rPr>
              <a:t> </a:t>
            </a:r>
            <a:r>
              <a:rPr sz="385" dirty="0">
                <a:solidFill>
                  <a:srgbClr val="484848"/>
                </a:solidFill>
                <a:latin typeface="Times New Roman"/>
                <a:cs typeface="Times New Roman"/>
              </a:rPr>
              <a:t>answer</a:t>
            </a:r>
            <a:r>
              <a:rPr sz="385" spc="6" dirty="0">
                <a:solidFill>
                  <a:srgbClr val="484848"/>
                </a:solidFill>
                <a:latin typeface="Times New Roman"/>
                <a:cs typeface="Times New Roman"/>
              </a:rPr>
              <a:t> </a:t>
            </a:r>
            <a:r>
              <a:rPr sz="385" dirty="0">
                <a:solidFill>
                  <a:srgbClr val="5B5B5B"/>
                </a:solidFill>
                <a:latin typeface="Times New Roman"/>
                <a:cs typeface="Times New Roman"/>
              </a:rPr>
              <a:t>a</a:t>
            </a:r>
            <a:r>
              <a:rPr sz="385" spc="35" dirty="0">
                <a:solidFill>
                  <a:srgbClr val="5B5B5B"/>
                </a:solidFill>
                <a:latin typeface="Times New Roman"/>
                <a:cs typeface="Times New Roman"/>
              </a:rPr>
              <a:t> </a:t>
            </a:r>
            <a:r>
              <a:rPr sz="385" dirty="0">
                <a:solidFill>
                  <a:srgbClr val="5B5B5B"/>
                </a:solidFill>
                <a:latin typeface="Times New Roman"/>
                <a:cs typeface="Times New Roman"/>
              </a:rPr>
              <a:t>certain</a:t>
            </a:r>
            <a:r>
              <a:rPr sz="385" spc="35" dirty="0">
                <a:solidFill>
                  <a:srgbClr val="5B5B5B"/>
                </a:solidFill>
                <a:latin typeface="Times New Roman"/>
                <a:cs typeface="Times New Roman"/>
              </a:rPr>
              <a:t> </a:t>
            </a:r>
            <a:r>
              <a:rPr sz="385" dirty="0">
                <a:solidFill>
                  <a:srgbClr val="5B5B5B"/>
                </a:solidFill>
                <a:latin typeface="Times New Roman"/>
                <a:cs typeface="Times New Roman"/>
              </a:rPr>
              <a:t>charac</a:t>
            </a:r>
            <a:r>
              <a:rPr sz="385" dirty="0">
                <a:solidFill>
                  <a:srgbClr val="313131"/>
                </a:solidFill>
                <a:latin typeface="Times New Roman"/>
                <a:cs typeface="Times New Roman"/>
              </a:rPr>
              <a:t>te</a:t>
            </a:r>
            <a:r>
              <a:rPr sz="385" dirty="0">
                <a:solidFill>
                  <a:srgbClr val="5B5B5B"/>
                </a:solidFill>
                <a:latin typeface="Times New Roman"/>
                <a:cs typeface="Times New Roman"/>
              </a:rPr>
              <a:t>ristic</a:t>
            </a:r>
            <a:r>
              <a:rPr sz="385" spc="35" dirty="0">
                <a:solidFill>
                  <a:srgbClr val="5B5B5B"/>
                </a:solidFill>
                <a:latin typeface="Times New Roman"/>
                <a:cs typeface="Times New Roman"/>
              </a:rPr>
              <a:t> </a:t>
            </a:r>
            <a:r>
              <a:rPr sz="385" dirty="0">
                <a:solidFill>
                  <a:srgbClr val="484848"/>
                </a:solidFill>
                <a:latin typeface="Times New Roman"/>
                <a:cs typeface="Times New Roman"/>
              </a:rPr>
              <a:t>of</a:t>
            </a:r>
            <a:r>
              <a:rPr sz="385" spc="45" dirty="0">
                <a:solidFill>
                  <a:srgbClr val="484848"/>
                </a:solidFill>
                <a:latin typeface="Times New Roman"/>
                <a:cs typeface="Times New Roman"/>
              </a:rPr>
              <a:t> </a:t>
            </a:r>
            <a:r>
              <a:rPr sz="385" dirty="0">
                <a:solidFill>
                  <a:srgbClr val="484848"/>
                </a:solidFill>
                <a:latin typeface="Times New Roman"/>
                <a:cs typeface="Times New Roman"/>
              </a:rPr>
              <a:t>a</a:t>
            </a:r>
            <a:r>
              <a:rPr sz="385" spc="13" dirty="0">
                <a:solidFill>
                  <a:srgbClr val="484848"/>
                </a:solidFill>
                <a:latin typeface="Times New Roman"/>
                <a:cs typeface="Times New Roman"/>
              </a:rPr>
              <a:t> </a:t>
            </a:r>
            <a:r>
              <a:rPr sz="385" dirty="0">
                <a:solidFill>
                  <a:srgbClr val="5B5B5B"/>
                </a:solidFill>
                <a:latin typeface="Times New Roman"/>
                <a:cs typeface="Times New Roman"/>
              </a:rPr>
              <a:t>given</a:t>
            </a:r>
            <a:r>
              <a:rPr sz="385" spc="45" dirty="0">
                <a:solidFill>
                  <a:srgbClr val="5B5B5B"/>
                </a:solidFill>
                <a:latin typeface="Times New Roman"/>
                <a:cs typeface="Times New Roman"/>
              </a:rPr>
              <a:t> </a:t>
            </a:r>
            <a:r>
              <a:rPr sz="385" spc="-6" dirty="0">
                <a:solidFill>
                  <a:srgbClr val="313131"/>
                </a:solidFill>
                <a:latin typeface="Times New Roman"/>
                <a:cs typeface="Times New Roman"/>
              </a:rPr>
              <a:t>per</a:t>
            </a:r>
            <a:r>
              <a:rPr sz="385" spc="-6" dirty="0">
                <a:solidFill>
                  <a:srgbClr val="5B5B5B"/>
                </a:solidFill>
                <a:latin typeface="Times New Roman"/>
                <a:cs typeface="Times New Roman"/>
              </a:rPr>
              <a:t>son.</a:t>
            </a:r>
            <a:endParaRPr sz="385">
              <a:latin typeface="Times New Roman"/>
              <a:cs typeface="Times New Roman"/>
            </a:endParaRPr>
          </a:p>
          <a:p>
            <a:pPr marL="78595" indent="-68820">
              <a:spcBef>
                <a:spcPts val="38"/>
              </a:spcBef>
              <a:buClr>
                <a:srgbClr val="5B5B5B"/>
              </a:buClr>
              <a:buAutoNum type="arabicPeriod" startAt="3"/>
              <a:tabLst>
                <a:tab pos="78595" algn="l"/>
              </a:tabLst>
            </a:pPr>
            <a:r>
              <a:rPr sz="417" dirty="0">
                <a:solidFill>
                  <a:srgbClr val="484848"/>
                </a:solidFill>
                <a:latin typeface="Times New Roman"/>
                <a:cs typeface="Times New Roman"/>
              </a:rPr>
              <a:t>As</a:t>
            </a:r>
            <a:r>
              <a:rPr sz="417" spc="-19" dirty="0">
                <a:solidFill>
                  <a:srgbClr val="484848"/>
                </a:solidFill>
                <a:latin typeface="Times New Roman"/>
                <a:cs typeface="Times New Roman"/>
              </a:rPr>
              <a:t> </a:t>
            </a:r>
            <a:r>
              <a:rPr sz="417" spc="-16" dirty="0">
                <a:solidFill>
                  <a:srgbClr val="484848"/>
                </a:solidFill>
                <a:latin typeface="Times New Roman"/>
                <a:cs typeface="Times New Roman"/>
              </a:rPr>
              <a:t>much</a:t>
            </a:r>
            <a:r>
              <a:rPr sz="417" spc="6" dirty="0">
                <a:solidFill>
                  <a:srgbClr val="484848"/>
                </a:solidFill>
                <a:latin typeface="Times New Roman"/>
                <a:cs typeface="Times New Roman"/>
              </a:rPr>
              <a:t> </a:t>
            </a:r>
            <a:r>
              <a:rPr sz="417" spc="-19" dirty="0">
                <a:solidFill>
                  <a:srgbClr val="484848"/>
                </a:solidFill>
                <a:latin typeface="Times New Roman"/>
                <a:cs typeface="Times New Roman"/>
              </a:rPr>
              <a:t>as</a:t>
            </a:r>
            <a:r>
              <a:rPr sz="417" spc="-3" dirty="0">
                <a:solidFill>
                  <a:srgbClr val="484848"/>
                </a:solidFill>
                <a:latin typeface="Times New Roman"/>
                <a:cs typeface="Times New Roman"/>
              </a:rPr>
              <a:t> </a:t>
            </a:r>
            <a:r>
              <a:rPr sz="417" dirty="0">
                <a:solidFill>
                  <a:srgbClr val="484848"/>
                </a:solidFill>
                <a:latin typeface="Times New Roman"/>
                <a:cs typeface="Times New Roman"/>
              </a:rPr>
              <a:t>a</a:t>
            </a:r>
            <a:r>
              <a:rPr sz="417" spc="48" dirty="0">
                <a:solidFill>
                  <a:srgbClr val="484848"/>
                </a:solidFill>
                <a:latin typeface="Times New Roman"/>
                <a:cs typeface="Times New Roman"/>
              </a:rPr>
              <a:t> </a:t>
            </a:r>
            <a:r>
              <a:rPr sz="417" spc="-13" dirty="0">
                <a:solidFill>
                  <a:srgbClr val="484848"/>
                </a:solidFill>
                <a:latin typeface="Times New Roman"/>
                <a:cs typeface="Times New Roman"/>
              </a:rPr>
              <a:t>more</a:t>
            </a:r>
            <a:r>
              <a:rPr sz="417" spc="-38" dirty="0">
                <a:solidFill>
                  <a:srgbClr val="484848"/>
                </a:solidFill>
                <a:latin typeface="Times New Roman"/>
                <a:cs typeface="Times New Roman"/>
              </a:rPr>
              <a:t> </a:t>
            </a:r>
            <a:r>
              <a:rPr sz="417" spc="-6" dirty="0">
                <a:solidFill>
                  <a:srgbClr val="484848"/>
                </a:solidFill>
                <a:latin typeface="Times New Roman"/>
                <a:cs typeface="Times New Roman"/>
              </a:rPr>
              <a:t>accurate</a:t>
            </a:r>
            <a:r>
              <a:rPr sz="417" spc="-10" dirty="0">
                <a:solidFill>
                  <a:srgbClr val="484848"/>
                </a:solidFill>
                <a:latin typeface="Times New Roman"/>
                <a:cs typeface="Times New Roman"/>
              </a:rPr>
              <a:t> </a:t>
            </a:r>
            <a:r>
              <a:rPr sz="417" spc="-6" dirty="0">
                <a:solidFill>
                  <a:srgbClr val="484848"/>
                </a:solidFill>
                <a:latin typeface="Times New Roman"/>
                <a:cs typeface="Times New Roman"/>
              </a:rPr>
              <a:t>result</a:t>
            </a:r>
            <a:r>
              <a:rPr sz="417" spc="-19" dirty="0">
                <a:solidFill>
                  <a:srgbClr val="484848"/>
                </a:solidFill>
                <a:latin typeface="Times New Roman"/>
                <a:cs typeface="Times New Roman"/>
              </a:rPr>
              <a:t> </a:t>
            </a:r>
            <a:r>
              <a:rPr sz="417" dirty="0">
                <a:solidFill>
                  <a:srgbClr val="313131"/>
                </a:solidFill>
                <a:latin typeface="Times New Roman"/>
                <a:cs typeface="Times New Roman"/>
              </a:rPr>
              <a:t>is</a:t>
            </a:r>
            <a:r>
              <a:rPr sz="417" dirty="0">
                <a:solidFill>
                  <a:srgbClr val="484848"/>
                </a:solidFill>
                <a:latin typeface="Times New Roman"/>
                <a:cs typeface="Times New Roman"/>
              </a:rPr>
              <a:t>desired</a:t>
            </a:r>
            <a:r>
              <a:rPr sz="417" spc="-6" dirty="0">
                <a:solidFill>
                  <a:srgbClr val="484848"/>
                </a:solidFill>
                <a:latin typeface="Times New Roman"/>
                <a:cs typeface="Times New Roman"/>
              </a:rPr>
              <a:t> </a:t>
            </a:r>
            <a:r>
              <a:rPr sz="417" dirty="0">
                <a:solidFill>
                  <a:srgbClr val="484848"/>
                </a:solidFill>
                <a:latin typeface="Times New Roman"/>
                <a:cs typeface="Times New Roman"/>
              </a:rPr>
              <a:t>the</a:t>
            </a:r>
            <a:r>
              <a:rPr sz="417" spc="-58" dirty="0">
                <a:solidFill>
                  <a:srgbClr val="484848"/>
                </a:solidFill>
                <a:latin typeface="Times New Roman"/>
                <a:cs typeface="Times New Roman"/>
              </a:rPr>
              <a:t> </a:t>
            </a:r>
            <a:r>
              <a:rPr sz="417" dirty="0">
                <a:solidFill>
                  <a:srgbClr val="484848"/>
                </a:solidFill>
                <a:latin typeface="Times New Roman"/>
                <a:cs typeface="Times New Roman"/>
              </a:rPr>
              <a:t>test is</a:t>
            </a:r>
            <a:r>
              <a:rPr sz="417" spc="-19" dirty="0">
                <a:solidFill>
                  <a:srgbClr val="484848"/>
                </a:solidFill>
                <a:latin typeface="Times New Roman"/>
                <a:cs typeface="Times New Roman"/>
              </a:rPr>
              <a:t> </a:t>
            </a:r>
            <a:r>
              <a:rPr sz="417" spc="-6" dirty="0">
                <a:solidFill>
                  <a:srgbClr val="484848"/>
                </a:solidFill>
                <a:latin typeface="Times New Roman"/>
                <a:cs typeface="Times New Roman"/>
              </a:rPr>
              <a:t>more</a:t>
            </a:r>
            <a:r>
              <a:rPr sz="417" spc="-6" dirty="0">
                <a:solidFill>
                  <a:srgbClr val="5B5B5B"/>
                </a:solidFill>
                <a:latin typeface="Times New Roman"/>
                <a:cs typeface="Times New Roman"/>
              </a:rPr>
              <a:t>detailed.</a:t>
            </a:r>
            <a:endParaRPr sz="417">
              <a:latin typeface="Times New Roman"/>
              <a:cs typeface="Times New Roman"/>
            </a:endParaRPr>
          </a:p>
          <a:p>
            <a:pPr marL="78595" indent="-70450">
              <a:spcBef>
                <a:spcPts val="55"/>
              </a:spcBef>
              <a:buAutoNum type="arabicPeriod" startAt="3"/>
              <a:tabLst>
                <a:tab pos="78595" algn="l"/>
              </a:tabLst>
            </a:pPr>
            <a:r>
              <a:rPr sz="417" spc="-13" dirty="0">
                <a:solidFill>
                  <a:srgbClr val="5B5B5B"/>
                </a:solidFill>
                <a:latin typeface="Times New Roman"/>
                <a:cs typeface="Times New Roman"/>
              </a:rPr>
              <a:t>Accurate</a:t>
            </a:r>
            <a:r>
              <a:rPr sz="417" spc="-45" dirty="0">
                <a:solidFill>
                  <a:srgbClr val="5B5B5B"/>
                </a:solidFill>
                <a:latin typeface="Times New Roman"/>
                <a:cs typeface="Times New Roman"/>
              </a:rPr>
              <a:t> </a:t>
            </a:r>
            <a:r>
              <a:rPr sz="417" spc="-6" dirty="0">
                <a:solidFill>
                  <a:srgbClr val="484848"/>
                </a:solidFill>
                <a:latin typeface="Times New Roman"/>
                <a:cs typeface="Times New Roman"/>
              </a:rPr>
              <a:t>assessment</a:t>
            </a:r>
            <a:r>
              <a:rPr sz="417" spc="26" dirty="0">
                <a:solidFill>
                  <a:srgbClr val="484848"/>
                </a:solidFill>
                <a:latin typeface="Times New Roman"/>
                <a:cs typeface="Times New Roman"/>
              </a:rPr>
              <a:t> </a:t>
            </a:r>
            <a:r>
              <a:rPr sz="417" spc="-6" dirty="0">
                <a:solidFill>
                  <a:srgbClr val="484848"/>
                </a:solidFill>
                <a:latin typeface="Times New Roman"/>
                <a:cs typeface="Times New Roman"/>
              </a:rPr>
              <a:t>is</a:t>
            </a:r>
            <a:r>
              <a:rPr sz="417" spc="-26" dirty="0">
                <a:solidFill>
                  <a:srgbClr val="484848"/>
                </a:solidFill>
                <a:latin typeface="Times New Roman"/>
                <a:cs typeface="Times New Roman"/>
              </a:rPr>
              <a:t> </a:t>
            </a:r>
            <a:r>
              <a:rPr sz="417" spc="-6" dirty="0">
                <a:solidFill>
                  <a:srgbClr val="484848"/>
                </a:solidFill>
                <a:latin typeface="Times New Roman"/>
                <a:cs typeface="Times New Roman"/>
              </a:rPr>
              <a:t>achieved</a:t>
            </a:r>
            <a:r>
              <a:rPr sz="417" spc="22" dirty="0">
                <a:solidFill>
                  <a:srgbClr val="484848"/>
                </a:solidFill>
                <a:latin typeface="Times New Roman"/>
                <a:cs typeface="Times New Roman"/>
              </a:rPr>
              <a:t> </a:t>
            </a:r>
            <a:r>
              <a:rPr sz="417" spc="-6" dirty="0">
                <a:solidFill>
                  <a:srgbClr val="484848"/>
                </a:solidFill>
                <a:latin typeface="Times New Roman"/>
                <a:cs typeface="Times New Roman"/>
              </a:rPr>
              <a:t>using</a:t>
            </a:r>
            <a:r>
              <a:rPr sz="417" spc="6" dirty="0">
                <a:solidFill>
                  <a:srgbClr val="484848"/>
                </a:solidFill>
                <a:latin typeface="Times New Roman"/>
                <a:cs typeface="Times New Roman"/>
              </a:rPr>
              <a:t> </a:t>
            </a:r>
            <a:r>
              <a:rPr sz="417" spc="-16" dirty="0">
                <a:solidFill>
                  <a:srgbClr val="484848"/>
                </a:solidFill>
                <a:latin typeface="Times New Roman"/>
                <a:cs typeface="Times New Roman"/>
              </a:rPr>
              <a:t>various</a:t>
            </a:r>
            <a:r>
              <a:rPr sz="417" spc="-26" dirty="0">
                <a:solidFill>
                  <a:srgbClr val="484848"/>
                </a:solidFill>
                <a:latin typeface="Times New Roman"/>
                <a:cs typeface="Times New Roman"/>
              </a:rPr>
              <a:t> </a:t>
            </a:r>
            <a:r>
              <a:rPr sz="417" spc="-6" dirty="0">
                <a:solidFill>
                  <a:srgbClr val="5B5B5B"/>
                </a:solidFill>
                <a:latin typeface="Times New Roman"/>
                <a:cs typeface="Times New Roman"/>
              </a:rPr>
              <a:t>and</a:t>
            </a:r>
            <a:r>
              <a:rPr sz="417" spc="-3" dirty="0">
                <a:solidFill>
                  <a:srgbClr val="5B5B5B"/>
                </a:solidFill>
                <a:latin typeface="Times New Roman"/>
                <a:cs typeface="Times New Roman"/>
              </a:rPr>
              <a:t> </a:t>
            </a:r>
            <a:r>
              <a:rPr sz="417" spc="-13" dirty="0">
                <a:solidFill>
                  <a:srgbClr val="484848"/>
                </a:solidFill>
                <a:latin typeface="Times New Roman"/>
                <a:cs typeface="Times New Roman"/>
              </a:rPr>
              <a:t>different</a:t>
            </a:r>
            <a:r>
              <a:rPr sz="417" spc="10" dirty="0">
                <a:solidFill>
                  <a:srgbClr val="484848"/>
                </a:solidFill>
                <a:latin typeface="Times New Roman"/>
                <a:cs typeface="Times New Roman"/>
              </a:rPr>
              <a:t> </a:t>
            </a:r>
            <a:r>
              <a:rPr sz="417" spc="-13" dirty="0">
                <a:solidFill>
                  <a:srgbClr val="484848"/>
                </a:solidFill>
                <a:latin typeface="Times New Roman"/>
                <a:cs typeface="Times New Roman"/>
              </a:rPr>
              <a:t>means</a:t>
            </a:r>
            <a:r>
              <a:rPr sz="417" spc="-35" dirty="0">
                <a:solidFill>
                  <a:srgbClr val="484848"/>
                </a:solidFill>
                <a:latin typeface="Times New Roman"/>
                <a:cs typeface="Times New Roman"/>
              </a:rPr>
              <a:t> </a:t>
            </a:r>
            <a:r>
              <a:rPr sz="417" spc="-16" dirty="0">
                <a:solidFill>
                  <a:srgbClr val="5B5B5B"/>
                </a:solidFill>
                <a:latin typeface="Times New Roman"/>
                <a:cs typeface="Times New Roman"/>
              </a:rPr>
              <a:t>of</a:t>
            </a:r>
            <a:endParaRPr sz="417">
              <a:latin typeface="Times New Roman"/>
              <a:cs typeface="Times New Roman"/>
            </a:endParaRPr>
          </a:p>
          <a:p>
            <a:pPr marL="79001">
              <a:spcBef>
                <a:spcPts val="64"/>
              </a:spcBef>
            </a:pPr>
            <a:r>
              <a:rPr sz="385" spc="-6" dirty="0">
                <a:solidFill>
                  <a:srgbClr val="484848"/>
                </a:solidFill>
                <a:latin typeface="Times New Roman"/>
                <a:cs typeface="Times New Roman"/>
              </a:rPr>
              <a:t>testing</a:t>
            </a:r>
            <a:r>
              <a:rPr sz="385" spc="-6" dirty="0">
                <a:solidFill>
                  <a:srgbClr val="959595"/>
                </a:solidFill>
                <a:latin typeface="Times New Roman"/>
                <a:cs typeface="Times New Roman"/>
              </a:rPr>
              <a:t>.</a:t>
            </a:r>
            <a:endParaRPr sz="385">
              <a:latin typeface="Times New Roman"/>
              <a:cs typeface="Times New Roman"/>
            </a:endParaRPr>
          </a:p>
          <a:p>
            <a:pPr marL="77780" marR="135605" indent="-68414">
              <a:lnSpc>
                <a:spcPct val="110200"/>
              </a:lnSpc>
              <a:spcBef>
                <a:spcPts val="45"/>
              </a:spcBef>
              <a:buClr>
                <a:srgbClr val="5B5B5B"/>
              </a:buClr>
              <a:buAutoNum type="arabicPeriod" startAt="5"/>
              <a:tabLst>
                <a:tab pos="77780" algn="l"/>
                <a:tab pos="78595" algn="l"/>
              </a:tabLst>
            </a:pPr>
            <a:r>
              <a:rPr sz="385" dirty="0">
                <a:solidFill>
                  <a:srgbClr val="313131"/>
                </a:solidFill>
                <a:latin typeface="Times New Roman"/>
                <a:cs typeface="Times New Roman"/>
              </a:rPr>
              <a:t>	</a:t>
            </a:r>
            <a:r>
              <a:rPr sz="385" dirty="0">
                <a:solidFill>
                  <a:srgbClr val="484848"/>
                </a:solidFill>
                <a:latin typeface="Times New Roman"/>
                <a:cs typeface="Times New Roman"/>
              </a:rPr>
              <a:t>Assessment</a:t>
            </a:r>
            <a:r>
              <a:rPr sz="385" spc="-16" dirty="0">
                <a:solidFill>
                  <a:srgbClr val="484848"/>
                </a:solidFill>
                <a:latin typeface="Times New Roman"/>
                <a:cs typeface="Times New Roman"/>
              </a:rPr>
              <a:t> </a:t>
            </a:r>
            <a:r>
              <a:rPr sz="385" dirty="0">
                <a:solidFill>
                  <a:srgbClr val="5B5B5B"/>
                </a:solidFill>
                <a:latin typeface="Times New Roman"/>
                <a:cs typeface="Times New Roman"/>
              </a:rPr>
              <a:t>can</a:t>
            </a:r>
            <a:r>
              <a:rPr sz="385" spc="32" dirty="0">
                <a:solidFill>
                  <a:srgbClr val="5B5B5B"/>
                </a:solidFill>
                <a:latin typeface="Times New Roman"/>
                <a:cs typeface="Times New Roman"/>
              </a:rPr>
              <a:t> </a:t>
            </a:r>
            <a:r>
              <a:rPr sz="385" dirty="0">
                <a:solidFill>
                  <a:srgbClr val="5B5B5B"/>
                </a:solidFill>
                <a:latin typeface="Times New Roman"/>
                <a:cs typeface="Times New Roman"/>
              </a:rPr>
              <a:t>be informal</a:t>
            </a:r>
            <a:r>
              <a:rPr sz="385" spc="35" dirty="0">
                <a:solidFill>
                  <a:srgbClr val="5B5B5B"/>
                </a:solidFill>
                <a:latin typeface="Times New Roman"/>
                <a:cs typeface="Times New Roman"/>
              </a:rPr>
              <a:t> </a:t>
            </a:r>
            <a:r>
              <a:rPr sz="385" dirty="0">
                <a:solidFill>
                  <a:srgbClr val="484848"/>
                </a:solidFill>
                <a:latin typeface="Times New Roman"/>
                <a:cs typeface="Times New Roman"/>
              </a:rPr>
              <a:t>to</a:t>
            </a:r>
            <a:r>
              <a:rPr sz="385" spc="38" dirty="0">
                <a:solidFill>
                  <a:srgbClr val="484848"/>
                </a:solidFill>
                <a:latin typeface="Times New Roman"/>
                <a:cs typeface="Times New Roman"/>
              </a:rPr>
              <a:t> </a:t>
            </a:r>
            <a:r>
              <a:rPr sz="385" dirty="0">
                <a:solidFill>
                  <a:srgbClr val="5B5B5B"/>
                </a:solidFill>
                <a:latin typeface="Times New Roman"/>
                <a:cs typeface="Times New Roman"/>
              </a:rPr>
              <a:t>cheek</a:t>
            </a:r>
            <a:r>
              <a:rPr sz="385" spc="10" dirty="0">
                <a:solidFill>
                  <a:srgbClr val="5B5B5B"/>
                </a:solidFill>
                <a:latin typeface="Times New Roman"/>
                <a:cs typeface="Times New Roman"/>
              </a:rPr>
              <a:t> </a:t>
            </a:r>
            <a:r>
              <a:rPr sz="385" dirty="0">
                <a:solidFill>
                  <a:srgbClr val="484848"/>
                </a:solidFill>
                <a:latin typeface="Times New Roman"/>
                <a:cs typeface="Times New Roman"/>
              </a:rPr>
              <a:t>progress </a:t>
            </a:r>
            <a:r>
              <a:rPr sz="385" dirty="0">
                <a:solidFill>
                  <a:srgbClr val="5B5B5B"/>
                </a:solidFill>
                <a:latin typeface="Times New Roman"/>
                <a:cs typeface="Times New Roman"/>
              </a:rPr>
              <a:t>or</a:t>
            </a:r>
            <a:r>
              <a:rPr sz="385" spc="42" dirty="0">
                <a:solidFill>
                  <a:srgbClr val="5B5B5B"/>
                </a:solidFill>
                <a:latin typeface="Times New Roman"/>
                <a:cs typeface="Times New Roman"/>
              </a:rPr>
              <a:t> </a:t>
            </a:r>
            <a:r>
              <a:rPr sz="385" dirty="0">
                <a:solidFill>
                  <a:srgbClr val="5B5B5B"/>
                </a:solidFill>
                <a:latin typeface="Times New Roman"/>
                <a:cs typeface="Times New Roman"/>
              </a:rPr>
              <a:t>formal</a:t>
            </a:r>
            <a:r>
              <a:rPr sz="385" spc="55" dirty="0">
                <a:solidFill>
                  <a:srgbClr val="5B5B5B"/>
                </a:solidFill>
                <a:latin typeface="Times New Roman"/>
                <a:cs typeface="Times New Roman"/>
              </a:rPr>
              <a:t> </a:t>
            </a:r>
            <a:r>
              <a:rPr sz="385" dirty="0">
                <a:solidFill>
                  <a:srgbClr val="484848"/>
                </a:solidFill>
                <a:latin typeface="Times New Roman"/>
                <a:cs typeface="Times New Roman"/>
              </a:rPr>
              <a:t>to</a:t>
            </a:r>
            <a:r>
              <a:rPr sz="385" spc="35" dirty="0">
                <a:solidFill>
                  <a:srgbClr val="484848"/>
                </a:solidFill>
                <a:latin typeface="Times New Roman"/>
                <a:cs typeface="Times New Roman"/>
              </a:rPr>
              <a:t> </a:t>
            </a:r>
            <a:r>
              <a:rPr sz="385" spc="-6" dirty="0">
                <a:solidFill>
                  <a:srgbClr val="5B5B5B"/>
                </a:solidFill>
                <a:latin typeface="Times New Roman"/>
                <a:cs typeface="Times New Roman"/>
              </a:rPr>
              <a:t>confinn</a:t>
            </a:r>
            <a:r>
              <a:rPr sz="385" spc="321" dirty="0">
                <a:solidFill>
                  <a:srgbClr val="5B5B5B"/>
                </a:solidFill>
                <a:latin typeface="Times New Roman"/>
                <a:cs typeface="Times New Roman"/>
              </a:rPr>
              <a:t> </a:t>
            </a:r>
            <a:r>
              <a:rPr sz="385" spc="-6" dirty="0">
                <a:solidFill>
                  <a:srgbClr val="484848"/>
                </a:solidFill>
                <a:latin typeface="Times New Roman"/>
                <a:cs typeface="Times New Roman"/>
              </a:rPr>
              <a:t>achievement</a:t>
            </a: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lnSpc>
                <a:spcPct val="100000"/>
              </a:lnSpc>
            </a:pPr>
            <a:endParaRPr sz="385">
              <a:latin typeface="Times New Roman"/>
              <a:cs typeface="Times New Roman"/>
            </a:endParaRPr>
          </a:p>
          <a:p>
            <a:pPr>
              <a:spcBef>
                <a:spcPts val="6"/>
              </a:spcBef>
            </a:pPr>
            <a:endParaRPr sz="385">
              <a:latin typeface="Times New Roman"/>
              <a:cs typeface="Times New Roman"/>
            </a:endParaRPr>
          </a:p>
          <a:p>
            <a:pPr marL="985486">
              <a:lnSpc>
                <a:spcPts val="3094"/>
              </a:lnSpc>
            </a:pPr>
            <a:r>
              <a:rPr sz="2822" spc="-106" dirty="0">
                <a:solidFill>
                  <a:srgbClr val="156EBA"/>
                </a:solidFill>
              </a:rPr>
              <a:t>■</a:t>
            </a:r>
            <a:r>
              <a:rPr sz="481" spc="-10" dirty="0">
                <a:solidFill>
                  <a:srgbClr val="446979"/>
                </a:solidFill>
              </a:rPr>
              <a:t>Funde</a:t>
            </a:r>
            <a:r>
              <a:rPr sz="481" spc="55" dirty="0">
                <a:solidFill>
                  <a:srgbClr val="446979"/>
                </a:solidFill>
              </a:rPr>
              <a:t>d</a:t>
            </a:r>
            <a:r>
              <a:rPr sz="513" b="1" spc="-10" dirty="0">
                <a:solidFill>
                  <a:srgbClr val="446979"/>
                </a:solidFill>
              </a:rPr>
              <a:t>by</a:t>
            </a:r>
            <a:endParaRPr sz="513"/>
          </a:p>
          <a:p>
            <a:pPr marR="3258" algn="r">
              <a:lnSpc>
                <a:spcPts val="285"/>
              </a:lnSpc>
            </a:pPr>
            <a:r>
              <a:rPr sz="481" spc="-80" dirty="0">
                <a:solidFill>
                  <a:srgbClr val="446979"/>
                </a:solidFill>
              </a:rPr>
              <a:t>theEuropean</a:t>
            </a:r>
            <a:r>
              <a:rPr sz="481" spc="-10" dirty="0">
                <a:solidFill>
                  <a:srgbClr val="446979"/>
                </a:solidFill>
              </a:rPr>
              <a:t> </a:t>
            </a:r>
            <a:r>
              <a:rPr sz="481" spc="-6" dirty="0">
                <a:solidFill>
                  <a:srgbClr val="446979"/>
                </a:solidFill>
              </a:rPr>
              <a:t>Union</a:t>
            </a:r>
            <a:endParaRPr sz="481"/>
          </a:p>
          <a:p>
            <a:pPr>
              <a:lnSpc>
                <a:spcPct val="100000"/>
              </a:lnSpc>
            </a:pPr>
            <a:endParaRPr sz="481"/>
          </a:p>
          <a:p>
            <a:pPr>
              <a:spcBef>
                <a:spcPts val="244"/>
              </a:spcBef>
            </a:pPr>
            <a:endParaRPr sz="481"/>
          </a:p>
          <a:p>
            <a:pPr marL="93255"/>
            <a:r>
              <a:rPr sz="449" b="1" dirty="0">
                <a:solidFill>
                  <a:srgbClr val="484848"/>
                </a:solidFill>
                <a:latin typeface="Times New Roman"/>
                <a:cs typeface="Times New Roman"/>
              </a:rPr>
              <a:t>1.Q.</a:t>
            </a:r>
            <a:r>
              <a:rPr sz="449" b="1" spc="-58" dirty="0">
                <a:solidFill>
                  <a:srgbClr val="484848"/>
                </a:solidFill>
                <a:latin typeface="Times New Roman"/>
                <a:cs typeface="Times New Roman"/>
              </a:rPr>
              <a:t> </a:t>
            </a:r>
            <a:r>
              <a:rPr sz="449" dirty="0">
                <a:solidFill>
                  <a:srgbClr val="313131"/>
                </a:solidFill>
                <a:latin typeface="Times New Roman"/>
                <a:cs typeface="Times New Roman"/>
              </a:rPr>
              <a:t>-</a:t>
            </a:r>
            <a:r>
              <a:rPr sz="449" spc="237" dirty="0">
                <a:solidFill>
                  <a:srgbClr val="313131"/>
                </a:solidFill>
                <a:latin typeface="Times New Roman"/>
                <a:cs typeface="Times New Roman"/>
              </a:rPr>
              <a:t> </a:t>
            </a:r>
            <a:r>
              <a:rPr sz="449" b="1" dirty="0">
                <a:solidFill>
                  <a:srgbClr val="313131"/>
                </a:solidFill>
                <a:latin typeface="Times New Roman"/>
                <a:cs typeface="Times New Roman"/>
              </a:rPr>
              <a:t>Intelligent</a:t>
            </a:r>
            <a:r>
              <a:rPr sz="449" b="1" spc="10" dirty="0">
                <a:solidFill>
                  <a:srgbClr val="313131"/>
                </a:solidFill>
                <a:latin typeface="Times New Roman"/>
                <a:cs typeface="Times New Roman"/>
              </a:rPr>
              <a:t> </a:t>
            </a:r>
            <a:r>
              <a:rPr sz="449" b="1" spc="-6" dirty="0">
                <a:solidFill>
                  <a:srgbClr val="212121"/>
                </a:solidFill>
                <a:latin typeface="Times New Roman"/>
                <a:cs typeface="Times New Roman"/>
              </a:rPr>
              <a:t>quotient:</a:t>
            </a:r>
            <a:endParaRPr sz="449">
              <a:latin typeface="Times New Roman"/>
              <a:cs typeface="Times New Roman"/>
            </a:endParaRPr>
          </a:p>
          <a:p>
            <a:pPr marL="92033" marR="236598" indent="1629">
              <a:lnSpc>
                <a:spcPct val="120200"/>
              </a:lnSpc>
            </a:pPr>
            <a:r>
              <a:rPr sz="449" dirty="0">
                <a:solidFill>
                  <a:srgbClr val="484848"/>
                </a:solidFill>
                <a:latin typeface="Times New Roman"/>
                <a:cs typeface="Times New Roman"/>
              </a:rPr>
              <a:t>Alfred</a:t>
            </a:r>
            <a:r>
              <a:rPr sz="449" spc="45" dirty="0">
                <a:solidFill>
                  <a:srgbClr val="484848"/>
                </a:solidFill>
                <a:latin typeface="Times New Roman"/>
                <a:cs typeface="Times New Roman"/>
              </a:rPr>
              <a:t> </a:t>
            </a:r>
            <a:r>
              <a:rPr sz="449" dirty="0">
                <a:solidFill>
                  <a:srgbClr val="484848"/>
                </a:solidFill>
                <a:latin typeface="Times New Roman"/>
                <a:cs typeface="Times New Roman"/>
              </a:rPr>
              <a:t>Binet</a:t>
            </a:r>
            <a:r>
              <a:rPr sz="449" spc="32" dirty="0">
                <a:solidFill>
                  <a:srgbClr val="484848"/>
                </a:solidFill>
                <a:latin typeface="Times New Roman"/>
                <a:cs typeface="Times New Roman"/>
              </a:rPr>
              <a:t> </a:t>
            </a:r>
            <a:r>
              <a:rPr sz="449" dirty="0">
                <a:solidFill>
                  <a:srgbClr val="5B5B5B"/>
                </a:solidFill>
                <a:latin typeface="Times New Roman"/>
                <a:cs typeface="Times New Roman"/>
              </a:rPr>
              <a:t>(1857-1911)</a:t>
            </a:r>
            <a:r>
              <a:rPr sz="449" spc="38" dirty="0">
                <a:solidFill>
                  <a:srgbClr val="5B5B5B"/>
                </a:solidFill>
                <a:latin typeface="Times New Roman"/>
                <a:cs typeface="Times New Roman"/>
              </a:rPr>
              <a:t> </a:t>
            </a:r>
            <a:r>
              <a:rPr sz="449" dirty="0">
                <a:solidFill>
                  <a:srgbClr val="313131"/>
                </a:solidFill>
                <a:latin typeface="Times New Roman"/>
                <a:cs typeface="Times New Roman"/>
              </a:rPr>
              <a:t>invented</a:t>
            </a:r>
            <a:r>
              <a:rPr sz="449" spc="103" dirty="0">
                <a:solidFill>
                  <a:srgbClr val="313131"/>
                </a:solidFill>
                <a:latin typeface="Times New Roman"/>
                <a:cs typeface="Times New Roman"/>
              </a:rPr>
              <a:t> </a:t>
            </a:r>
            <a:r>
              <a:rPr sz="449" dirty="0">
                <a:solidFill>
                  <a:srgbClr val="131313"/>
                </a:solidFill>
                <a:latin typeface="Times New Roman"/>
                <a:cs typeface="Times New Roman"/>
              </a:rPr>
              <a:t>t</a:t>
            </a:r>
            <a:r>
              <a:rPr sz="449" dirty="0">
                <a:solidFill>
                  <a:srgbClr val="313131"/>
                </a:solidFill>
                <a:latin typeface="Times New Roman"/>
                <a:cs typeface="Times New Roman"/>
              </a:rPr>
              <a:t>h</a:t>
            </a:r>
            <a:r>
              <a:rPr sz="449" dirty="0">
                <a:solidFill>
                  <a:srgbClr val="5B5B5B"/>
                </a:solidFill>
                <a:latin typeface="Times New Roman"/>
                <a:cs typeface="Times New Roman"/>
              </a:rPr>
              <a:t>e</a:t>
            </a:r>
            <a:r>
              <a:rPr sz="449" spc="115" dirty="0">
                <a:solidFill>
                  <a:srgbClr val="5B5B5B"/>
                </a:solidFill>
                <a:latin typeface="Times New Roman"/>
                <a:cs typeface="Times New Roman"/>
              </a:rPr>
              <a:t> </a:t>
            </a:r>
            <a:r>
              <a:rPr sz="449" dirty="0">
                <a:solidFill>
                  <a:srgbClr val="484848"/>
                </a:solidFill>
                <a:latin typeface="Times New Roman"/>
                <a:cs typeface="Times New Roman"/>
              </a:rPr>
              <a:t>tenn</a:t>
            </a:r>
            <a:r>
              <a:rPr sz="449" spc="99" dirty="0">
                <a:solidFill>
                  <a:srgbClr val="484848"/>
                </a:solidFill>
                <a:latin typeface="Times New Roman"/>
                <a:cs typeface="Times New Roman"/>
              </a:rPr>
              <a:t> </a:t>
            </a:r>
            <a:r>
              <a:rPr sz="449" dirty="0">
                <a:solidFill>
                  <a:srgbClr val="212121"/>
                </a:solidFill>
                <a:latin typeface="Times New Roman"/>
                <a:cs typeface="Times New Roman"/>
              </a:rPr>
              <a:t>IQ.</a:t>
            </a:r>
            <a:r>
              <a:rPr sz="449" spc="90" dirty="0">
                <a:solidFill>
                  <a:srgbClr val="212121"/>
                </a:solidFill>
                <a:latin typeface="Times New Roman"/>
                <a:cs typeface="Times New Roman"/>
              </a:rPr>
              <a:t> </a:t>
            </a:r>
            <a:r>
              <a:rPr sz="449" spc="-16" dirty="0">
                <a:solidFill>
                  <a:srgbClr val="484848"/>
                </a:solidFill>
                <a:latin typeface="Times New Roman"/>
                <a:cs typeface="Times New Roman"/>
              </a:rPr>
              <a:t>He</a:t>
            </a:r>
            <a:r>
              <a:rPr sz="449" spc="321" dirty="0">
                <a:solidFill>
                  <a:srgbClr val="484848"/>
                </a:solidFill>
                <a:latin typeface="Times New Roman"/>
                <a:cs typeface="Times New Roman"/>
              </a:rPr>
              <a:t> </a:t>
            </a:r>
            <a:r>
              <a:rPr sz="449" spc="6" dirty="0">
                <a:solidFill>
                  <a:srgbClr val="484848"/>
                </a:solidFill>
                <a:latin typeface="Times New Roman"/>
                <a:cs typeface="Times New Roman"/>
              </a:rPr>
              <a:t>focused</a:t>
            </a:r>
            <a:r>
              <a:rPr sz="449" spc="26" dirty="0">
                <a:solidFill>
                  <a:srgbClr val="484848"/>
                </a:solidFill>
                <a:latin typeface="Times New Roman"/>
                <a:cs typeface="Times New Roman"/>
              </a:rPr>
              <a:t> </a:t>
            </a:r>
            <a:r>
              <a:rPr sz="449" spc="6" dirty="0">
                <a:solidFill>
                  <a:srgbClr val="484848"/>
                </a:solidFill>
                <a:latin typeface="Times New Roman"/>
                <a:cs typeface="Times New Roman"/>
              </a:rPr>
              <a:t>on</a:t>
            </a:r>
            <a:r>
              <a:rPr sz="449" spc="10" dirty="0">
                <a:solidFill>
                  <a:srgbClr val="484848"/>
                </a:solidFill>
                <a:latin typeface="Times New Roman"/>
                <a:cs typeface="Times New Roman"/>
              </a:rPr>
              <a:t> </a:t>
            </a:r>
            <a:r>
              <a:rPr sz="449" spc="6" dirty="0">
                <a:solidFill>
                  <a:srgbClr val="484848"/>
                </a:solidFill>
                <a:latin typeface="Times New Roman"/>
                <a:cs typeface="Times New Roman"/>
              </a:rPr>
              <a:t>verbal</a:t>
            </a:r>
            <a:r>
              <a:rPr sz="449" spc="-6" dirty="0">
                <a:solidFill>
                  <a:srgbClr val="484848"/>
                </a:solidFill>
                <a:latin typeface="Times New Roman"/>
                <a:cs typeface="Times New Roman"/>
              </a:rPr>
              <a:t> </a:t>
            </a:r>
            <a:r>
              <a:rPr sz="449" spc="6" dirty="0">
                <a:solidFill>
                  <a:srgbClr val="484848"/>
                </a:solidFill>
                <a:latin typeface="Times New Roman"/>
                <a:cs typeface="Times New Roman"/>
              </a:rPr>
              <a:t>abilities.</a:t>
            </a:r>
            <a:r>
              <a:rPr sz="449" spc="-42" dirty="0">
                <a:solidFill>
                  <a:srgbClr val="484848"/>
                </a:solidFill>
                <a:latin typeface="Times New Roman"/>
                <a:cs typeface="Times New Roman"/>
              </a:rPr>
              <a:t> </a:t>
            </a:r>
            <a:r>
              <a:rPr sz="449" spc="6" dirty="0">
                <a:solidFill>
                  <a:srgbClr val="484848"/>
                </a:solidFill>
                <a:latin typeface="Times New Roman"/>
                <a:cs typeface="Times New Roman"/>
              </a:rPr>
              <a:t>lt</a:t>
            </a:r>
            <a:r>
              <a:rPr sz="449" spc="80" dirty="0">
                <a:solidFill>
                  <a:srgbClr val="484848"/>
                </a:solidFill>
                <a:latin typeface="Times New Roman"/>
                <a:cs typeface="Times New Roman"/>
              </a:rPr>
              <a:t> </a:t>
            </a:r>
            <a:r>
              <a:rPr sz="449" spc="6" dirty="0">
                <a:solidFill>
                  <a:srgbClr val="484848"/>
                </a:solidFill>
                <a:latin typeface="Times New Roman"/>
                <a:cs typeface="Times New Roman"/>
              </a:rPr>
              <a:t>identifies</a:t>
            </a:r>
            <a:r>
              <a:rPr sz="449" spc="38" dirty="0">
                <a:solidFill>
                  <a:srgbClr val="484848"/>
                </a:solidFill>
                <a:latin typeface="Times New Roman"/>
                <a:cs typeface="Times New Roman"/>
              </a:rPr>
              <a:t> </a:t>
            </a:r>
            <a:r>
              <a:rPr sz="449" spc="-6" dirty="0">
                <a:solidFill>
                  <a:srgbClr val="484848"/>
                </a:solidFill>
                <a:latin typeface="Times New Roman"/>
                <a:cs typeface="Times New Roman"/>
              </a:rPr>
              <a:t>mental</a:t>
            </a:r>
            <a:r>
              <a:rPr sz="449" spc="321" dirty="0">
                <a:solidFill>
                  <a:srgbClr val="484848"/>
                </a:solidFill>
                <a:latin typeface="Times New Roman"/>
                <a:cs typeface="Times New Roman"/>
              </a:rPr>
              <a:t> </a:t>
            </a:r>
            <a:r>
              <a:rPr sz="449" spc="6" dirty="0">
                <a:solidFill>
                  <a:srgbClr val="313131"/>
                </a:solidFill>
                <a:latin typeface="Times New Roman"/>
                <a:cs typeface="Times New Roman"/>
              </a:rPr>
              <a:t>retardation</a:t>
            </a:r>
            <a:r>
              <a:rPr sz="449" spc="42" dirty="0">
                <a:solidFill>
                  <a:srgbClr val="313131"/>
                </a:solidFill>
                <a:latin typeface="Times New Roman"/>
                <a:cs typeface="Times New Roman"/>
              </a:rPr>
              <a:t> </a:t>
            </a:r>
            <a:r>
              <a:rPr sz="449" spc="6" dirty="0">
                <a:solidFill>
                  <a:srgbClr val="484848"/>
                </a:solidFill>
                <a:latin typeface="Times New Roman"/>
                <a:cs typeface="Times New Roman"/>
              </a:rPr>
              <a:t>in</a:t>
            </a:r>
            <a:r>
              <a:rPr sz="449" spc="22" dirty="0">
                <a:solidFill>
                  <a:srgbClr val="484848"/>
                </a:solidFill>
                <a:latin typeface="Times New Roman"/>
                <a:cs typeface="Times New Roman"/>
              </a:rPr>
              <a:t> </a:t>
            </a:r>
            <a:r>
              <a:rPr sz="449" spc="6" dirty="0">
                <a:solidFill>
                  <a:srgbClr val="484848"/>
                </a:solidFill>
                <a:latin typeface="Times New Roman"/>
                <a:cs typeface="Times New Roman"/>
              </a:rPr>
              <a:t>schoo</a:t>
            </a:r>
            <a:r>
              <a:rPr sz="449" spc="6" dirty="0">
                <a:solidFill>
                  <a:srgbClr val="131313"/>
                </a:solidFill>
                <a:latin typeface="Times New Roman"/>
                <a:cs typeface="Times New Roman"/>
              </a:rPr>
              <a:t>l </a:t>
            </a:r>
            <a:r>
              <a:rPr sz="449" spc="6" dirty="0">
                <a:solidFill>
                  <a:srgbClr val="484848"/>
                </a:solidFill>
                <a:latin typeface="Times New Roman"/>
                <a:cs typeface="Times New Roman"/>
              </a:rPr>
              <a:t>children,</a:t>
            </a:r>
            <a:r>
              <a:rPr sz="449" spc="32" dirty="0">
                <a:solidFill>
                  <a:srgbClr val="484848"/>
                </a:solidFill>
                <a:latin typeface="Times New Roman"/>
                <a:cs typeface="Times New Roman"/>
              </a:rPr>
              <a:t> </a:t>
            </a:r>
            <a:r>
              <a:rPr sz="449" spc="6" dirty="0">
                <a:solidFill>
                  <a:srgbClr val="484848"/>
                </a:solidFill>
                <a:latin typeface="Times New Roman"/>
                <a:cs typeface="Times New Roman"/>
              </a:rPr>
              <a:t>but in </a:t>
            </a:r>
            <a:r>
              <a:rPr sz="449" spc="-6" dirty="0">
                <a:solidFill>
                  <a:srgbClr val="484848"/>
                </a:solidFill>
                <a:latin typeface="Times New Roman"/>
                <a:cs typeface="Times New Roman"/>
              </a:rPr>
              <a:t>specific</a:t>
            </a:r>
            <a:endParaRPr sz="449">
              <a:latin typeface="Times New Roman"/>
              <a:cs typeface="Times New Roman"/>
            </a:endParaRPr>
          </a:p>
          <a:p>
            <a:pPr marL="92033" marR="106693">
              <a:lnSpc>
                <a:spcPct val="122400"/>
              </a:lnSpc>
              <a:spcBef>
                <a:spcPts val="13"/>
              </a:spcBef>
            </a:pPr>
            <a:r>
              <a:rPr sz="449" spc="13" dirty="0">
                <a:solidFill>
                  <a:srgbClr val="484848"/>
                </a:solidFill>
                <a:latin typeface="Times New Roman"/>
                <a:cs typeface="Times New Roman"/>
              </a:rPr>
              <a:t>contradistinctionto</a:t>
            </a:r>
            <a:r>
              <a:rPr sz="449" spc="-13" dirty="0">
                <a:solidFill>
                  <a:srgbClr val="484848"/>
                </a:solidFill>
                <a:latin typeface="Times New Roman"/>
                <a:cs typeface="Times New Roman"/>
              </a:rPr>
              <a:t> </a:t>
            </a:r>
            <a:r>
              <a:rPr sz="449" spc="13" dirty="0">
                <a:solidFill>
                  <a:srgbClr val="5B5B5B"/>
                </a:solidFill>
                <a:latin typeface="Times New Roman"/>
                <a:cs typeface="Times New Roman"/>
              </a:rPr>
              <a:t>claims</a:t>
            </a:r>
            <a:r>
              <a:rPr sz="449" spc="-48" dirty="0">
                <a:solidFill>
                  <a:srgbClr val="5B5B5B"/>
                </a:solidFill>
                <a:latin typeface="Times New Roman"/>
                <a:cs typeface="Times New Roman"/>
              </a:rPr>
              <a:t> </a:t>
            </a:r>
            <a:r>
              <a:rPr sz="449" spc="13" dirty="0">
                <a:solidFill>
                  <a:srgbClr val="313131"/>
                </a:solidFill>
                <a:latin typeface="Times New Roman"/>
                <a:cs typeface="Times New Roman"/>
              </a:rPr>
              <a:t>mad</a:t>
            </a:r>
            <a:r>
              <a:rPr sz="449" spc="13" dirty="0">
                <a:solidFill>
                  <a:srgbClr val="5B5B5B"/>
                </a:solidFill>
                <a:latin typeface="Times New Roman"/>
                <a:cs typeface="Times New Roman"/>
              </a:rPr>
              <a:t>e</a:t>
            </a:r>
            <a:r>
              <a:rPr sz="449" spc="48" dirty="0">
                <a:solidFill>
                  <a:srgbClr val="5B5B5B"/>
                </a:solidFill>
                <a:latin typeface="Times New Roman"/>
                <a:cs typeface="Times New Roman"/>
              </a:rPr>
              <a:t> </a:t>
            </a:r>
            <a:r>
              <a:rPr sz="449" spc="13" dirty="0">
                <a:solidFill>
                  <a:srgbClr val="484848"/>
                </a:solidFill>
                <a:latin typeface="Times New Roman"/>
                <a:cs typeface="Times New Roman"/>
              </a:rPr>
              <a:t>by</a:t>
            </a:r>
            <a:r>
              <a:rPr sz="449" spc="19" dirty="0">
                <a:solidFill>
                  <a:srgbClr val="484848"/>
                </a:solidFill>
                <a:latin typeface="Times New Roman"/>
                <a:cs typeface="Times New Roman"/>
              </a:rPr>
              <a:t> </a:t>
            </a:r>
            <a:r>
              <a:rPr sz="449" spc="6" dirty="0">
                <a:solidFill>
                  <a:srgbClr val="484848"/>
                </a:solidFill>
                <a:latin typeface="Times New Roman"/>
                <a:cs typeface="Times New Roman"/>
              </a:rPr>
              <a:t>psychiatrists</a:t>
            </a:r>
            <a:r>
              <a:rPr sz="449" spc="29" dirty="0">
                <a:solidFill>
                  <a:srgbClr val="484848"/>
                </a:solidFill>
                <a:latin typeface="Times New Roman"/>
                <a:cs typeface="Times New Roman"/>
              </a:rPr>
              <a:t> </a:t>
            </a:r>
            <a:r>
              <a:rPr sz="449" spc="-13" dirty="0">
                <a:solidFill>
                  <a:srgbClr val="484848"/>
                </a:solidFill>
                <a:latin typeface="Times New Roman"/>
                <a:cs typeface="Times New Roman"/>
              </a:rPr>
              <a:t>that</a:t>
            </a:r>
            <a:r>
              <a:rPr sz="449" spc="321" dirty="0">
                <a:solidFill>
                  <a:srgbClr val="484848"/>
                </a:solidFill>
                <a:latin typeface="Times New Roman"/>
                <a:cs typeface="Times New Roman"/>
              </a:rPr>
              <a:t> </a:t>
            </a:r>
            <a:r>
              <a:rPr sz="449" spc="6" dirty="0">
                <a:solidFill>
                  <a:srgbClr val="484848"/>
                </a:solidFill>
                <a:latin typeface="Times New Roman"/>
                <a:cs typeface="Times New Roman"/>
              </a:rPr>
              <a:t>these</a:t>
            </a:r>
            <a:r>
              <a:rPr sz="449" spc="26" dirty="0">
                <a:solidFill>
                  <a:srgbClr val="484848"/>
                </a:solidFill>
                <a:latin typeface="Times New Roman"/>
                <a:cs typeface="Times New Roman"/>
              </a:rPr>
              <a:t> </a:t>
            </a:r>
            <a:r>
              <a:rPr sz="449" spc="6" dirty="0">
                <a:solidFill>
                  <a:srgbClr val="484848"/>
                </a:solidFill>
                <a:latin typeface="Times New Roman"/>
                <a:cs typeface="Times New Roman"/>
              </a:rPr>
              <a:t>children</a:t>
            </a:r>
            <a:r>
              <a:rPr sz="449" spc="3" dirty="0">
                <a:solidFill>
                  <a:srgbClr val="484848"/>
                </a:solidFill>
                <a:latin typeface="Times New Roman"/>
                <a:cs typeface="Times New Roman"/>
              </a:rPr>
              <a:t> </a:t>
            </a:r>
            <a:r>
              <a:rPr sz="449" spc="6" dirty="0">
                <a:solidFill>
                  <a:srgbClr val="484848"/>
                </a:solidFill>
                <a:latin typeface="Times New Roman"/>
                <a:cs typeface="Times New Roman"/>
              </a:rPr>
              <a:t>were</a:t>
            </a:r>
            <a:r>
              <a:rPr sz="449" dirty="0">
                <a:solidFill>
                  <a:srgbClr val="484848"/>
                </a:solidFill>
                <a:latin typeface="Times New Roman"/>
                <a:cs typeface="Times New Roman"/>
              </a:rPr>
              <a:t> </a:t>
            </a:r>
            <a:r>
              <a:rPr sz="449" spc="6" dirty="0">
                <a:solidFill>
                  <a:srgbClr val="484848"/>
                </a:solidFill>
                <a:latin typeface="Times New Roman"/>
                <a:cs typeface="Times New Roman"/>
              </a:rPr>
              <a:t>"sick"</a:t>
            </a:r>
            <a:r>
              <a:rPr sz="449" spc="22" dirty="0">
                <a:solidFill>
                  <a:srgbClr val="484848"/>
                </a:solidFill>
                <a:latin typeface="Times New Roman"/>
                <a:cs typeface="Times New Roman"/>
              </a:rPr>
              <a:t> </a:t>
            </a:r>
            <a:r>
              <a:rPr sz="449" spc="6" dirty="0">
                <a:solidFill>
                  <a:srgbClr val="5B5B5B"/>
                </a:solidFill>
                <a:latin typeface="Times New Roman"/>
                <a:cs typeface="Times New Roman"/>
              </a:rPr>
              <a:t>(n</a:t>
            </a:r>
            <a:r>
              <a:rPr sz="449" spc="6" dirty="0">
                <a:solidFill>
                  <a:srgbClr val="313131"/>
                </a:solidFill>
                <a:latin typeface="Times New Roman"/>
                <a:cs typeface="Times New Roman"/>
              </a:rPr>
              <a:t>ot</a:t>
            </a:r>
            <a:r>
              <a:rPr sz="449" spc="26" dirty="0">
                <a:solidFill>
                  <a:srgbClr val="313131"/>
                </a:solidFill>
                <a:latin typeface="Times New Roman"/>
                <a:cs typeface="Times New Roman"/>
              </a:rPr>
              <a:t> </a:t>
            </a:r>
            <a:r>
              <a:rPr sz="449" spc="6" dirty="0">
                <a:solidFill>
                  <a:srgbClr val="484848"/>
                </a:solidFill>
                <a:latin typeface="Times New Roman"/>
                <a:cs typeface="Times New Roman"/>
              </a:rPr>
              <a:t>"slow'')</a:t>
            </a:r>
            <a:r>
              <a:rPr sz="449" spc="16" dirty="0">
                <a:solidFill>
                  <a:srgbClr val="484848"/>
                </a:solidFill>
                <a:latin typeface="Times New Roman"/>
                <a:cs typeface="Times New Roman"/>
              </a:rPr>
              <a:t> </a:t>
            </a:r>
            <a:r>
              <a:rPr sz="449" spc="6" dirty="0">
                <a:solidFill>
                  <a:srgbClr val="484848"/>
                </a:solidFill>
                <a:latin typeface="Times New Roman"/>
                <a:cs typeface="Times New Roman"/>
              </a:rPr>
              <a:t>and</a:t>
            </a:r>
            <a:r>
              <a:rPr sz="449" spc="10" dirty="0">
                <a:solidFill>
                  <a:srgbClr val="484848"/>
                </a:solidFill>
                <a:latin typeface="Times New Roman"/>
                <a:cs typeface="Times New Roman"/>
              </a:rPr>
              <a:t> </a:t>
            </a:r>
            <a:r>
              <a:rPr sz="449" spc="-6" dirty="0">
                <a:solidFill>
                  <a:srgbClr val="484848"/>
                </a:solidFill>
                <a:latin typeface="Times New Roman"/>
                <a:cs typeface="Times New Roman"/>
              </a:rPr>
              <a:t>should</a:t>
            </a:r>
            <a:r>
              <a:rPr sz="449" spc="321" dirty="0">
                <a:solidFill>
                  <a:srgbClr val="484848"/>
                </a:solidFill>
                <a:latin typeface="Times New Roman"/>
                <a:cs typeface="Times New Roman"/>
              </a:rPr>
              <a:t> </a:t>
            </a:r>
            <a:r>
              <a:rPr sz="449" dirty="0">
                <a:solidFill>
                  <a:srgbClr val="313131"/>
                </a:solidFill>
                <a:latin typeface="Times New Roman"/>
                <a:cs typeface="Times New Roman"/>
              </a:rPr>
              <a:t>ther</a:t>
            </a:r>
            <a:r>
              <a:rPr sz="449" dirty="0">
                <a:solidFill>
                  <a:srgbClr val="5B5B5B"/>
                </a:solidFill>
                <a:latin typeface="Times New Roman"/>
                <a:cs typeface="Times New Roman"/>
              </a:rPr>
              <a:t>efore</a:t>
            </a:r>
            <a:r>
              <a:rPr sz="449" spc="71" dirty="0">
                <a:solidFill>
                  <a:srgbClr val="5B5B5B"/>
                </a:solidFill>
                <a:latin typeface="Times New Roman"/>
                <a:cs typeface="Times New Roman"/>
              </a:rPr>
              <a:t> </a:t>
            </a:r>
            <a:r>
              <a:rPr sz="449" dirty="0">
                <a:solidFill>
                  <a:srgbClr val="5B5B5B"/>
                </a:solidFill>
                <a:latin typeface="Times New Roman"/>
                <a:cs typeface="Times New Roman"/>
              </a:rPr>
              <a:t>be</a:t>
            </a:r>
            <a:r>
              <a:rPr sz="449" spc="6" dirty="0">
                <a:solidFill>
                  <a:srgbClr val="5B5B5B"/>
                </a:solidFill>
                <a:latin typeface="Times New Roman"/>
                <a:cs typeface="Times New Roman"/>
              </a:rPr>
              <a:t> </a:t>
            </a:r>
            <a:r>
              <a:rPr sz="449" dirty="0">
                <a:solidFill>
                  <a:srgbClr val="484848"/>
                </a:solidFill>
                <a:latin typeface="Times New Roman"/>
                <a:cs typeface="Times New Roman"/>
              </a:rPr>
              <a:t>removed</a:t>
            </a:r>
            <a:r>
              <a:rPr sz="449" spc="96" dirty="0">
                <a:solidFill>
                  <a:srgbClr val="484848"/>
                </a:solidFill>
                <a:latin typeface="Times New Roman"/>
                <a:cs typeface="Times New Roman"/>
              </a:rPr>
              <a:t> </a:t>
            </a:r>
            <a:r>
              <a:rPr sz="449" dirty="0">
                <a:solidFill>
                  <a:srgbClr val="484848"/>
                </a:solidFill>
                <a:latin typeface="Times New Roman"/>
                <a:cs typeface="Times New Roman"/>
              </a:rPr>
              <a:t>from</a:t>
            </a:r>
            <a:r>
              <a:rPr sz="449" spc="35" dirty="0">
                <a:solidFill>
                  <a:srgbClr val="484848"/>
                </a:solidFill>
                <a:latin typeface="Times New Roman"/>
                <a:cs typeface="Times New Roman"/>
              </a:rPr>
              <a:t> </a:t>
            </a:r>
            <a:r>
              <a:rPr sz="449" dirty="0">
                <a:solidFill>
                  <a:srgbClr val="5B5B5B"/>
                </a:solidFill>
                <a:latin typeface="Times New Roman"/>
                <a:cs typeface="Times New Roman"/>
              </a:rPr>
              <a:t>school.</a:t>
            </a:r>
            <a:r>
              <a:rPr sz="449" spc="42" dirty="0">
                <a:solidFill>
                  <a:srgbClr val="5B5B5B"/>
                </a:solidFill>
                <a:latin typeface="Times New Roman"/>
                <a:cs typeface="Times New Roman"/>
              </a:rPr>
              <a:t> </a:t>
            </a:r>
            <a:r>
              <a:rPr sz="449" dirty="0">
                <a:solidFill>
                  <a:srgbClr val="5B5B5B"/>
                </a:solidFill>
                <a:latin typeface="Times New Roman"/>
                <a:cs typeface="Times New Roman"/>
              </a:rPr>
              <a:t>T</a:t>
            </a:r>
            <a:r>
              <a:rPr sz="449" dirty="0">
                <a:solidFill>
                  <a:srgbClr val="313131"/>
                </a:solidFill>
                <a:latin typeface="Times New Roman"/>
                <a:cs typeface="Times New Roman"/>
              </a:rPr>
              <a:t>h</a:t>
            </a:r>
            <a:r>
              <a:rPr sz="449" dirty="0">
                <a:solidFill>
                  <a:srgbClr val="5B5B5B"/>
                </a:solidFill>
                <a:latin typeface="Times New Roman"/>
                <a:cs typeface="Times New Roman"/>
              </a:rPr>
              <a:t>e</a:t>
            </a:r>
            <a:r>
              <a:rPr sz="449" spc="42" dirty="0">
                <a:solidFill>
                  <a:srgbClr val="5B5B5B"/>
                </a:solidFill>
                <a:latin typeface="Times New Roman"/>
                <a:cs typeface="Times New Roman"/>
              </a:rPr>
              <a:t> </a:t>
            </a:r>
            <a:r>
              <a:rPr sz="449" dirty="0">
                <a:solidFill>
                  <a:srgbClr val="484848"/>
                </a:solidFill>
                <a:latin typeface="Times New Roman"/>
                <a:cs typeface="Times New Roman"/>
              </a:rPr>
              <a:t>score</a:t>
            </a:r>
            <a:r>
              <a:rPr sz="449" spc="38" dirty="0">
                <a:solidFill>
                  <a:srgbClr val="484848"/>
                </a:solidFill>
                <a:latin typeface="Times New Roman"/>
                <a:cs typeface="Times New Roman"/>
              </a:rPr>
              <a:t> </a:t>
            </a:r>
            <a:r>
              <a:rPr sz="449" dirty="0">
                <a:solidFill>
                  <a:srgbClr val="484848"/>
                </a:solidFill>
                <a:latin typeface="Times New Roman"/>
                <a:cs typeface="Times New Roman"/>
              </a:rPr>
              <a:t>on</a:t>
            </a:r>
            <a:r>
              <a:rPr sz="449" spc="96" dirty="0">
                <a:solidFill>
                  <a:srgbClr val="484848"/>
                </a:solidFill>
                <a:latin typeface="Times New Roman"/>
                <a:cs typeface="Times New Roman"/>
              </a:rPr>
              <a:t> </a:t>
            </a:r>
            <a:r>
              <a:rPr sz="449" spc="-16" dirty="0">
                <a:solidFill>
                  <a:srgbClr val="5B5B5B"/>
                </a:solidFill>
                <a:latin typeface="Times New Roman"/>
                <a:cs typeface="Times New Roman"/>
              </a:rPr>
              <a:t>the</a:t>
            </a:r>
            <a:r>
              <a:rPr sz="449" spc="321" dirty="0">
                <a:solidFill>
                  <a:srgbClr val="5B5B5B"/>
                </a:solidFill>
                <a:latin typeface="Times New Roman"/>
                <a:cs typeface="Times New Roman"/>
              </a:rPr>
              <a:t> </a:t>
            </a:r>
            <a:r>
              <a:rPr sz="449" dirty="0">
                <a:solidFill>
                  <a:srgbClr val="484848"/>
                </a:solidFill>
                <a:latin typeface="Times New Roman"/>
                <a:cs typeface="Times New Roman"/>
              </a:rPr>
              <a:t>Binet-Simon</a:t>
            </a:r>
            <a:r>
              <a:rPr sz="449" spc="71" dirty="0">
                <a:solidFill>
                  <a:srgbClr val="484848"/>
                </a:solidFill>
                <a:latin typeface="Times New Roman"/>
                <a:cs typeface="Times New Roman"/>
              </a:rPr>
              <a:t> </a:t>
            </a:r>
            <a:r>
              <a:rPr sz="449" dirty="0">
                <a:solidFill>
                  <a:srgbClr val="5B5B5B"/>
                </a:solidFill>
                <a:latin typeface="Times New Roman"/>
                <a:cs typeface="Times New Roman"/>
              </a:rPr>
              <a:t>scale</a:t>
            </a:r>
            <a:r>
              <a:rPr sz="449" spc="3" dirty="0">
                <a:solidFill>
                  <a:srgbClr val="5B5B5B"/>
                </a:solidFill>
                <a:latin typeface="Times New Roman"/>
                <a:cs typeface="Times New Roman"/>
              </a:rPr>
              <a:t> </a:t>
            </a:r>
            <a:r>
              <a:rPr sz="449" dirty="0">
                <a:solidFill>
                  <a:srgbClr val="484848"/>
                </a:solidFill>
                <a:latin typeface="Times New Roman"/>
                <a:cs typeface="Times New Roman"/>
              </a:rPr>
              <a:t>would</a:t>
            </a:r>
            <a:r>
              <a:rPr sz="449" spc="38" dirty="0">
                <a:solidFill>
                  <a:srgbClr val="484848"/>
                </a:solidFill>
                <a:latin typeface="Times New Roman"/>
                <a:cs typeface="Times New Roman"/>
              </a:rPr>
              <a:t> </a:t>
            </a:r>
            <a:r>
              <a:rPr sz="449" dirty="0">
                <a:solidFill>
                  <a:srgbClr val="484848"/>
                </a:solidFill>
                <a:latin typeface="Times New Roman"/>
                <a:cs typeface="Times New Roman"/>
              </a:rPr>
              <a:t>reveal</a:t>
            </a:r>
            <a:r>
              <a:rPr sz="449" spc="119" dirty="0">
                <a:solidFill>
                  <a:srgbClr val="484848"/>
                </a:solidFill>
                <a:latin typeface="Times New Roman"/>
                <a:cs typeface="Times New Roman"/>
              </a:rPr>
              <a:t> </a:t>
            </a:r>
            <a:r>
              <a:rPr sz="449" dirty="0">
                <a:solidFill>
                  <a:srgbClr val="484848"/>
                </a:solidFill>
                <a:latin typeface="Times New Roman"/>
                <a:cs typeface="Times New Roman"/>
              </a:rPr>
              <a:t>the</a:t>
            </a:r>
            <a:r>
              <a:rPr sz="449" spc="13" dirty="0">
                <a:solidFill>
                  <a:srgbClr val="484848"/>
                </a:solidFill>
                <a:latin typeface="Times New Roman"/>
                <a:cs typeface="Times New Roman"/>
              </a:rPr>
              <a:t> </a:t>
            </a:r>
            <a:r>
              <a:rPr sz="449" dirty="0">
                <a:solidFill>
                  <a:srgbClr val="5B5B5B"/>
                </a:solidFill>
                <a:latin typeface="Times New Roman"/>
                <a:cs typeface="Times New Roman"/>
              </a:rPr>
              <a:t>c</a:t>
            </a:r>
            <a:r>
              <a:rPr sz="449" dirty="0">
                <a:solidFill>
                  <a:srgbClr val="313131"/>
                </a:solidFill>
                <a:latin typeface="Times New Roman"/>
                <a:cs typeface="Times New Roman"/>
              </a:rPr>
              <a:t>hild'</a:t>
            </a:r>
            <a:r>
              <a:rPr sz="449" dirty="0">
                <a:solidFill>
                  <a:srgbClr val="5B5B5B"/>
                </a:solidFill>
                <a:latin typeface="Times New Roman"/>
                <a:cs typeface="Times New Roman"/>
              </a:rPr>
              <a:t>s</a:t>
            </a:r>
            <a:r>
              <a:rPr sz="449" spc="83" dirty="0">
                <a:solidFill>
                  <a:srgbClr val="5B5B5B"/>
                </a:solidFill>
                <a:latin typeface="Times New Roman"/>
                <a:cs typeface="Times New Roman"/>
              </a:rPr>
              <a:t> </a:t>
            </a:r>
            <a:r>
              <a:rPr sz="449" dirty="0">
                <a:solidFill>
                  <a:srgbClr val="484848"/>
                </a:solidFill>
                <a:latin typeface="Times New Roman"/>
                <a:cs typeface="Times New Roman"/>
              </a:rPr>
              <a:t>mental</a:t>
            </a:r>
            <a:r>
              <a:rPr sz="449" spc="42" dirty="0">
                <a:solidFill>
                  <a:srgbClr val="484848"/>
                </a:solidFill>
                <a:latin typeface="Times New Roman"/>
                <a:cs typeface="Times New Roman"/>
              </a:rPr>
              <a:t> </a:t>
            </a:r>
            <a:r>
              <a:rPr sz="449" dirty="0">
                <a:solidFill>
                  <a:srgbClr val="484848"/>
                </a:solidFill>
                <a:latin typeface="Times New Roman"/>
                <a:cs typeface="Times New Roman"/>
              </a:rPr>
              <a:t>age</a:t>
            </a:r>
            <a:r>
              <a:rPr sz="449" spc="64" dirty="0">
                <a:solidFill>
                  <a:srgbClr val="484848"/>
                </a:solidFill>
                <a:latin typeface="Times New Roman"/>
                <a:cs typeface="Times New Roman"/>
              </a:rPr>
              <a:t> </a:t>
            </a:r>
            <a:r>
              <a:rPr sz="449" spc="-16" dirty="0">
                <a:solidFill>
                  <a:srgbClr val="212121"/>
                </a:solidFill>
                <a:latin typeface="Times New Roman"/>
                <a:cs typeface="Times New Roman"/>
              </a:rPr>
              <a:t>in</a:t>
            </a:r>
            <a:r>
              <a:rPr sz="449" spc="321" dirty="0">
                <a:solidFill>
                  <a:srgbClr val="212121"/>
                </a:solidFill>
                <a:latin typeface="Times New Roman"/>
                <a:cs typeface="Times New Roman"/>
              </a:rPr>
              <a:t> </a:t>
            </a:r>
            <a:r>
              <a:rPr sz="449" spc="6" dirty="0">
                <a:solidFill>
                  <a:srgbClr val="484848"/>
                </a:solidFill>
                <a:latin typeface="Times New Roman"/>
                <a:cs typeface="Times New Roman"/>
              </a:rPr>
              <a:t>comparison</a:t>
            </a:r>
            <a:r>
              <a:rPr sz="449" spc="35" dirty="0">
                <a:solidFill>
                  <a:srgbClr val="484848"/>
                </a:solidFill>
                <a:latin typeface="Times New Roman"/>
                <a:cs typeface="Times New Roman"/>
              </a:rPr>
              <a:t> </a:t>
            </a:r>
            <a:r>
              <a:rPr sz="449" spc="6" dirty="0">
                <a:solidFill>
                  <a:srgbClr val="484848"/>
                </a:solidFill>
                <a:latin typeface="Times New Roman"/>
                <a:cs typeface="Times New Roman"/>
              </a:rPr>
              <a:t>to</a:t>
            </a:r>
            <a:r>
              <a:rPr sz="449" spc="13" dirty="0">
                <a:solidFill>
                  <a:srgbClr val="484848"/>
                </a:solidFill>
                <a:latin typeface="Times New Roman"/>
                <a:cs typeface="Times New Roman"/>
              </a:rPr>
              <a:t> </a:t>
            </a:r>
            <a:r>
              <a:rPr sz="449" spc="6" dirty="0">
                <a:solidFill>
                  <a:srgbClr val="484848"/>
                </a:solidFill>
                <a:latin typeface="Times New Roman"/>
                <a:cs typeface="Times New Roman"/>
              </a:rPr>
              <a:t>chronological</a:t>
            </a:r>
            <a:r>
              <a:rPr sz="449" spc="19" dirty="0">
                <a:solidFill>
                  <a:srgbClr val="484848"/>
                </a:solidFill>
                <a:latin typeface="Times New Roman"/>
                <a:cs typeface="Times New Roman"/>
              </a:rPr>
              <a:t> </a:t>
            </a:r>
            <a:r>
              <a:rPr sz="449" spc="-13" dirty="0">
                <a:solidFill>
                  <a:srgbClr val="484848"/>
                </a:solidFill>
                <a:latin typeface="Times New Roman"/>
                <a:cs typeface="Times New Roman"/>
              </a:rPr>
              <a:t>age</a:t>
            </a:r>
            <a:r>
              <a:rPr sz="449" spc="-13" dirty="0">
                <a:solidFill>
                  <a:srgbClr val="131313"/>
                </a:solidFill>
                <a:latin typeface="Times New Roman"/>
                <a:cs typeface="Times New Roman"/>
              </a:rPr>
              <a:t>.</a:t>
            </a:r>
            <a:endParaRPr sz="449">
              <a:latin typeface="Times New Roman"/>
              <a:cs typeface="Times New Roman"/>
            </a:endParaRPr>
          </a:p>
        </p:txBody>
      </p:sp>
      <p:sp>
        <p:nvSpPr>
          <p:cNvPr id="46" name="object 46"/>
          <p:cNvSpPr txBox="1"/>
          <p:nvPr/>
        </p:nvSpPr>
        <p:spPr>
          <a:xfrm>
            <a:off x="6395083" y="2259699"/>
            <a:ext cx="113621" cy="106841"/>
          </a:xfrm>
          <a:prstGeom prst="rect">
            <a:avLst/>
          </a:prstGeom>
        </p:spPr>
        <p:txBody>
          <a:bodyPr vert="horz" wrap="square" lIns="0" tIns="8145" rIns="0" bIns="0" rtlCol="0">
            <a:spAutoFit/>
          </a:bodyPr>
          <a:lstStyle/>
          <a:p>
            <a:pPr marL="8145">
              <a:spcBef>
                <a:spcPts val="64"/>
              </a:spcBef>
            </a:pPr>
            <a:r>
              <a:rPr sz="641" b="1" spc="-16" dirty="0">
                <a:solidFill>
                  <a:srgbClr val="313131"/>
                </a:solidFill>
              </a:rPr>
              <a:t>19</a:t>
            </a:r>
            <a:endParaRPr sz="641"/>
          </a:p>
        </p:txBody>
      </p:sp>
      <p:sp>
        <p:nvSpPr>
          <p:cNvPr id="47" name="object 47"/>
          <p:cNvSpPr txBox="1"/>
          <p:nvPr/>
        </p:nvSpPr>
        <p:spPr>
          <a:xfrm>
            <a:off x="6387621" y="4107836"/>
            <a:ext cx="115250" cy="116716"/>
          </a:xfrm>
          <a:prstGeom prst="rect">
            <a:avLst/>
          </a:prstGeom>
        </p:spPr>
        <p:txBody>
          <a:bodyPr vert="horz" wrap="square" lIns="0" tIns="8145" rIns="0" bIns="0" rtlCol="0">
            <a:spAutoFit/>
          </a:bodyPr>
          <a:lstStyle/>
          <a:p>
            <a:pPr marL="8145">
              <a:spcBef>
                <a:spcPts val="64"/>
              </a:spcBef>
            </a:pPr>
            <a:r>
              <a:rPr sz="705" b="1" spc="19" dirty="0">
                <a:solidFill>
                  <a:srgbClr val="484848"/>
                </a:solidFill>
                <a:latin typeface="Times New Roman"/>
                <a:cs typeface="Times New Roman"/>
              </a:rPr>
              <a:t>20</a:t>
            </a:r>
            <a:endParaRPr sz="705">
              <a:latin typeface="Times New Roman"/>
              <a:cs typeface="Times New Roman"/>
            </a:endParaRPr>
          </a:p>
        </p:txBody>
      </p:sp>
      <p:sp>
        <p:nvSpPr>
          <p:cNvPr id="48" name="object 48"/>
          <p:cNvSpPr txBox="1"/>
          <p:nvPr/>
        </p:nvSpPr>
        <p:spPr>
          <a:xfrm>
            <a:off x="4894728" y="4660841"/>
            <a:ext cx="254935" cy="174937"/>
          </a:xfrm>
          <a:prstGeom prst="rect">
            <a:avLst/>
          </a:prstGeom>
        </p:spPr>
        <p:txBody>
          <a:bodyPr vert="horz" wrap="square" lIns="0" tIns="8145" rIns="0" bIns="0" rtlCol="0">
            <a:spAutoFit/>
          </a:bodyPr>
          <a:lstStyle/>
          <a:p>
            <a:pPr marL="8145">
              <a:lnSpc>
                <a:spcPts val="1113"/>
              </a:lnSpc>
              <a:spcBef>
                <a:spcPts val="64"/>
              </a:spcBef>
            </a:pPr>
            <a:r>
              <a:rPr sz="930" b="1" spc="-228" dirty="0">
                <a:solidFill>
                  <a:srgbClr val="346B93"/>
                </a:solidFill>
                <a:latin typeface="Times New Roman"/>
                <a:cs typeface="Times New Roman"/>
              </a:rPr>
              <a:t>GATE</a:t>
            </a:r>
            <a:endParaRPr sz="930">
              <a:latin typeface="Times New Roman"/>
              <a:cs typeface="Times New Roman"/>
            </a:endParaRPr>
          </a:p>
          <a:p>
            <a:pPr marL="12217">
              <a:lnSpc>
                <a:spcPts val="228"/>
              </a:lnSpc>
            </a:pPr>
            <a:r>
              <a:rPr sz="192" spc="64" dirty="0">
                <a:solidFill>
                  <a:srgbClr val="6D8EA0"/>
                </a:solidFill>
                <a:latin typeface="Times New Roman"/>
                <a:cs typeface="Times New Roman"/>
              </a:rPr>
              <a:t>T(A()nS,-</a:t>
            </a:r>
            <a:r>
              <a:rPr sz="192" spc="160" dirty="0">
                <a:solidFill>
                  <a:srgbClr val="6D8EA0"/>
                </a:solidFill>
                <a:latin typeface="Times New Roman"/>
                <a:cs typeface="Times New Roman"/>
              </a:rPr>
              <a:t>.:</a:t>
            </a:r>
            <a:endParaRPr sz="192">
              <a:latin typeface="Times New Roman"/>
              <a:cs typeface="Times New Roman"/>
            </a:endParaRPr>
          </a:p>
        </p:txBody>
      </p:sp>
      <p:sp>
        <p:nvSpPr>
          <p:cNvPr id="49" name="object 49"/>
          <p:cNvSpPr txBox="1"/>
          <p:nvPr/>
        </p:nvSpPr>
        <p:spPr>
          <a:xfrm>
            <a:off x="4898268" y="4825813"/>
            <a:ext cx="376294" cy="47787"/>
          </a:xfrm>
          <a:prstGeom prst="rect">
            <a:avLst/>
          </a:prstGeom>
        </p:spPr>
        <p:txBody>
          <a:bodyPr vert="horz" wrap="square" lIns="0" tIns="8145" rIns="0" bIns="0" rtlCol="0">
            <a:spAutoFit/>
          </a:bodyPr>
          <a:lstStyle/>
          <a:p>
            <a:pPr marL="8145">
              <a:spcBef>
                <a:spcPts val="64"/>
              </a:spcBef>
            </a:pPr>
            <a:r>
              <a:rPr sz="257" spc="-6" dirty="0">
                <a:solidFill>
                  <a:srgbClr val="6D8EA0"/>
                </a:solidFill>
                <a:latin typeface="Times New Roman"/>
                <a:cs typeface="Times New Roman"/>
              </a:rPr>
              <a:t>'1IIXl#K10SIJPPOIT</a:t>
            </a:r>
            <a:endParaRPr sz="257">
              <a:latin typeface="Times New Roman"/>
              <a:cs typeface="Times New Roman"/>
            </a:endParaRPr>
          </a:p>
        </p:txBody>
      </p:sp>
      <p:sp>
        <p:nvSpPr>
          <p:cNvPr id="50" name="object 50"/>
          <p:cNvSpPr txBox="1"/>
          <p:nvPr/>
        </p:nvSpPr>
        <p:spPr>
          <a:xfrm>
            <a:off x="4894267" y="4841478"/>
            <a:ext cx="302583" cy="106841"/>
          </a:xfrm>
          <a:prstGeom prst="rect">
            <a:avLst/>
          </a:prstGeom>
        </p:spPr>
        <p:txBody>
          <a:bodyPr vert="horz" wrap="square" lIns="0" tIns="8145" rIns="0" bIns="0" rtlCol="0">
            <a:spAutoFit/>
          </a:bodyPr>
          <a:lstStyle/>
          <a:p>
            <a:pPr marL="8145">
              <a:spcBef>
                <a:spcPts val="64"/>
              </a:spcBef>
            </a:pPr>
            <a:r>
              <a:rPr sz="641" spc="-77" dirty="0">
                <a:solidFill>
                  <a:srgbClr val="6D8EA0"/>
                </a:solidFill>
                <a:latin typeface="Times New Roman"/>
                <a:cs typeface="Times New Roman"/>
              </a:rPr>
              <a:t>"""'"""""""""</a:t>
            </a:r>
            <a:endParaRPr sz="641">
              <a:latin typeface="Times New Roman"/>
              <a:cs typeface="Times New Roman"/>
            </a:endParaRPr>
          </a:p>
        </p:txBody>
      </p:sp>
      <p:sp>
        <p:nvSpPr>
          <p:cNvPr id="51" name="object 51"/>
          <p:cNvSpPr txBox="1"/>
          <p:nvPr/>
        </p:nvSpPr>
        <p:spPr>
          <a:xfrm>
            <a:off x="5773373" y="4722033"/>
            <a:ext cx="435345" cy="149721"/>
          </a:xfrm>
          <a:prstGeom prst="rect">
            <a:avLst/>
          </a:prstGeom>
        </p:spPr>
        <p:txBody>
          <a:bodyPr vert="horz" wrap="square" lIns="0" tIns="0" rIns="0" bIns="0" rtlCol="0">
            <a:spAutoFit/>
          </a:bodyPr>
          <a:lstStyle/>
          <a:p>
            <a:pPr marL="8145">
              <a:lnSpc>
                <a:spcPts val="667"/>
              </a:lnSpc>
            </a:pPr>
            <a:r>
              <a:rPr sz="2822" spc="-99" dirty="0">
                <a:solidFill>
                  <a:srgbClr val="156EBA"/>
                </a:solidFill>
              </a:rPr>
              <a:t>■</a:t>
            </a:r>
            <a:r>
              <a:rPr sz="449" spc="-29" dirty="0">
                <a:solidFill>
                  <a:srgbClr val="446979"/>
                </a:solidFill>
                <a:latin typeface="Times New Roman"/>
                <a:cs typeface="Times New Roman"/>
              </a:rPr>
              <a:t>Funded</a:t>
            </a:r>
            <a:r>
              <a:rPr sz="449" spc="6" dirty="0">
                <a:solidFill>
                  <a:srgbClr val="446979"/>
                </a:solidFill>
                <a:latin typeface="Times New Roman"/>
                <a:cs typeface="Times New Roman"/>
              </a:rPr>
              <a:t> </a:t>
            </a:r>
            <a:r>
              <a:rPr sz="449" spc="-16" dirty="0">
                <a:solidFill>
                  <a:srgbClr val="446979"/>
                </a:solidFill>
                <a:latin typeface="Times New Roman"/>
                <a:cs typeface="Times New Roman"/>
              </a:rPr>
              <a:t>by</a:t>
            </a:r>
            <a:endParaRPr sz="449">
              <a:latin typeface="Times New Roman"/>
              <a:cs typeface="Times New Roman"/>
            </a:endParaRPr>
          </a:p>
        </p:txBody>
      </p:sp>
      <p:sp>
        <p:nvSpPr>
          <p:cNvPr id="52" name="object 52"/>
          <p:cNvSpPr txBox="1"/>
          <p:nvPr/>
        </p:nvSpPr>
        <p:spPr>
          <a:xfrm>
            <a:off x="5989057" y="4782571"/>
            <a:ext cx="397471" cy="82219"/>
          </a:xfrm>
          <a:prstGeom prst="rect">
            <a:avLst/>
          </a:prstGeom>
        </p:spPr>
        <p:txBody>
          <a:bodyPr vert="horz" wrap="square" lIns="0" tIns="8145" rIns="0" bIns="0" rtlCol="0">
            <a:spAutoFit/>
          </a:bodyPr>
          <a:lstStyle/>
          <a:p>
            <a:pPr marL="8145">
              <a:spcBef>
                <a:spcPts val="64"/>
              </a:spcBef>
            </a:pPr>
            <a:r>
              <a:rPr sz="481" spc="-73" dirty="0">
                <a:solidFill>
                  <a:srgbClr val="446979"/>
                </a:solidFill>
              </a:rPr>
              <a:t>the</a:t>
            </a:r>
            <a:r>
              <a:rPr sz="481" b="1" spc="-73" dirty="0">
                <a:solidFill>
                  <a:srgbClr val="446979"/>
                </a:solidFill>
              </a:rPr>
              <a:t>European</a:t>
            </a:r>
            <a:r>
              <a:rPr sz="481" spc="-73" dirty="0">
                <a:solidFill>
                  <a:srgbClr val="446979"/>
                </a:solidFill>
              </a:rPr>
              <a:t>Un</a:t>
            </a:r>
            <a:r>
              <a:rPr sz="481" spc="-73" dirty="0">
                <a:solidFill>
                  <a:srgbClr val="6D8EA0"/>
                </a:solidFill>
              </a:rPr>
              <a:t>i</a:t>
            </a:r>
            <a:r>
              <a:rPr sz="481" spc="-73" dirty="0">
                <a:solidFill>
                  <a:srgbClr val="446979"/>
                </a:solidFill>
              </a:rPr>
              <a:t>on</a:t>
            </a:r>
            <a:endParaRPr sz="481"/>
          </a:p>
        </p:txBody>
      </p:sp>
      <p:sp>
        <p:nvSpPr>
          <p:cNvPr id="53" name="object 53"/>
          <p:cNvSpPr/>
          <p:nvPr/>
        </p:nvSpPr>
        <p:spPr>
          <a:xfrm>
            <a:off x="5340719" y="5135857"/>
            <a:ext cx="29729" cy="65974"/>
          </a:xfrm>
          <a:custGeom>
            <a:avLst/>
            <a:gdLst/>
            <a:ahLst/>
            <a:cxnLst/>
            <a:rect l="l" t="t" r="r" b="b"/>
            <a:pathLst>
              <a:path w="46354" h="102870">
                <a:moveTo>
                  <a:pt x="45830" y="102755"/>
                </a:moveTo>
                <a:lnTo>
                  <a:pt x="0" y="102755"/>
                </a:lnTo>
                <a:lnTo>
                  <a:pt x="0" y="0"/>
                </a:lnTo>
                <a:lnTo>
                  <a:pt x="45830" y="0"/>
                </a:lnTo>
                <a:lnTo>
                  <a:pt x="45830" y="102755"/>
                </a:lnTo>
                <a:close/>
              </a:path>
            </a:pathLst>
          </a:custGeom>
          <a:solidFill>
            <a:srgbClr val="EFF0F2"/>
          </a:solidFill>
        </p:spPr>
        <p:txBody>
          <a:bodyPr wrap="square" lIns="0" tIns="0" rIns="0" bIns="0" rtlCol="0"/>
          <a:lstStyle/>
          <a:p>
            <a:endParaRPr sz="898"/>
          </a:p>
        </p:txBody>
      </p:sp>
      <p:sp>
        <p:nvSpPr>
          <p:cNvPr id="54" name="object 54"/>
          <p:cNvSpPr/>
          <p:nvPr/>
        </p:nvSpPr>
        <p:spPr>
          <a:xfrm>
            <a:off x="4956257" y="5547062"/>
            <a:ext cx="8959" cy="65974"/>
          </a:xfrm>
          <a:custGeom>
            <a:avLst/>
            <a:gdLst/>
            <a:ahLst/>
            <a:cxnLst/>
            <a:rect l="l" t="t" r="r" b="b"/>
            <a:pathLst>
              <a:path w="13970" h="102870">
                <a:moveTo>
                  <a:pt x="13749" y="102755"/>
                </a:moveTo>
                <a:lnTo>
                  <a:pt x="0" y="102755"/>
                </a:lnTo>
                <a:lnTo>
                  <a:pt x="0" y="0"/>
                </a:lnTo>
                <a:lnTo>
                  <a:pt x="13749" y="0"/>
                </a:lnTo>
                <a:lnTo>
                  <a:pt x="13749" y="102755"/>
                </a:lnTo>
                <a:close/>
              </a:path>
            </a:pathLst>
          </a:custGeom>
          <a:solidFill>
            <a:srgbClr val="EFF0F2"/>
          </a:solidFill>
        </p:spPr>
        <p:txBody>
          <a:bodyPr wrap="square" lIns="0" tIns="0" rIns="0" bIns="0" rtlCol="0"/>
          <a:lstStyle/>
          <a:p>
            <a:endParaRPr sz="898"/>
          </a:p>
        </p:txBody>
      </p:sp>
      <p:sp>
        <p:nvSpPr>
          <p:cNvPr id="55" name="object 55"/>
          <p:cNvSpPr txBox="1"/>
          <p:nvPr/>
        </p:nvSpPr>
        <p:spPr>
          <a:xfrm>
            <a:off x="4833054" y="4971856"/>
            <a:ext cx="1577259" cy="704372"/>
          </a:xfrm>
          <a:prstGeom prst="rect">
            <a:avLst/>
          </a:prstGeom>
        </p:spPr>
        <p:txBody>
          <a:bodyPr vert="horz" wrap="square" lIns="0" tIns="17919" rIns="0" bIns="0" rtlCol="0">
            <a:spAutoFit/>
          </a:bodyPr>
          <a:lstStyle/>
          <a:p>
            <a:pPr marL="8145">
              <a:spcBef>
                <a:spcPts val="141"/>
              </a:spcBef>
            </a:pPr>
            <a:r>
              <a:rPr sz="417" dirty="0">
                <a:solidFill>
                  <a:srgbClr val="484848"/>
                </a:solidFill>
                <a:latin typeface="Times New Roman"/>
                <a:cs typeface="Times New Roman"/>
              </a:rPr>
              <a:t>Ge</a:t>
            </a:r>
            <a:r>
              <a:rPr sz="417" dirty="0">
                <a:solidFill>
                  <a:srgbClr val="131313"/>
                </a:solidFill>
                <a:latin typeface="Times New Roman"/>
                <a:cs typeface="Times New Roman"/>
              </a:rPr>
              <a:t>neral</a:t>
            </a:r>
            <a:r>
              <a:rPr sz="417" spc="-13" dirty="0">
                <a:solidFill>
                  <a:srgbClr val="131313"/>
                </a:solidFill>
                <a:latin typeface="Times New Roman"/>
                <a:cs typeface="Times New Roman"/>
              </a:rPr>
              <a:t> </a:t>
            </a:r>
            <a:r>
              <a:rPr sz="417" dirty="0">
                <a:solidFill>
                  <a:srgbClr val="313131"/>
                </a:solidFill>
                <a:latin typeface="Times New Roman"/>
                <a:cs typeface="Times New Roman"/>
              </a:rPr>
              <a:t>assessment</a:t>
            </a:r>
            <a:r>
              <a:rPr sz="417" spc="32" dirty="0">
                <a:solidFill>
                  <a:srgbClr val="313131"/>
                </a:solidFill>
                <a:latin typeface="Times New Roman"/>
                <a:cs typeface="Times New Roman"/>
              </a:rPr>
              <a:t> </a:t>
            </a:r>
            <a:r>
              <a:rPr sz="417" dirty="0">
                <a:solidFill>
                  <a:srgbClr val="131313"/>
                </a:solidFill>
                <a:latin typeface="Times New Roman"/>
                <a:cs typeface="Times New Roman"/>
              </a:rPr>
              <a:t>to</a:t>
            </a:r>
            <a:r>
              <a:rPr sz="417" dirty="0">
                <a:solidFill>
                  <a:srgbClr val="484848"/>
                </a:solidFill>
                <a:latin typeface="Times New Roman"/>
                <a:cs typeface="Times New Roman"/>
              </a:rPr>
              <a:t>o</a:t>
            </a:r>
            <a:r>
              <a:rPr sz="417" dirty="0">
                <a:solidFill>
                  <a:srgbClr val="131313"/>
                </a:solidFill>
                <a:latin typeface="Times New Roman"/>
                <a:cs typeface="Times New Roman"/>
              </a:rPr>
              <a:t>l</a:t>
            </a:r>
            <a:r>
              <a:rPr sz="417" dirty="0">
                <a:solidFill>
                  <a:srgbClr val="484848"/>
                </a:solidFill>
                <a:latin typeface="Times New Roman"/>
                <a:cs typeface="Times New Roman"/>
              </a:rPr>
              <a:t>s,</a:t>
            </a:r>
            <a:r>
              <a:rPr sz="417" spc="13" dirty="0">
                <a:solidFill>
                  <a:srgbClr val="484848"/>
                </a:solidFill>
                <a:latin typeface="Times New Roman"/>
                <a:cs typeface="Times New Roman"/>
              </a:rPr>
              <a:t> </a:t>
            </a:r>
            <a:r>
              <a:rPr sz="417" spc="-6" dirty="0">
                <a:solidFill>
                  <a:srgbClr val="212121"/>
                </a:solidFill>
                <a:latin typeface="Times New Roman"/>
                <a:cs typeface="Times New Roman"/>
              </a:rPr>
              <a:t>known</a:t>
            </a:r>
            <a:r>
              <a:rPr sz="417" spc="16" dirty="0">
                <a:solidFill>
                  <a:srgbClr val="212121"/>
                </a:solidFill>
                <a:latin typeface="Times New Roman"/>
                <a:cs typeface="Times New Roman"/>
              </a:rPr>
              <a:t> </a:t>
            </a:r>
            <a:r>
              <a:rPr sz="417" dirty="0">
                <a:solidFill>
                  <a:srgbClr val="313131"/>
                </a:solidFill>
                <a:latin typeface="Times New Roman"/>
                <a:cs typeface="Times New Roman"/>
              </a:rPr>
              <a:t>and</a:t>
            </a:r>
            <a:r>
              <a:rPr sz="417" spc="35" dirty="0">
                <a:solidFill>
                  <a:srgbClr val="313131"/>
                </a:solidFill>
                <a:latin typeface="Times New Roman"/>
                <a:cs typeface="Times New Roman"/>
              </a:rPr>
              <a:t> </a:t>
            </a:r>
            <a:r>
              <a:rPr sz="417" spc="-6" dirty="0">
                <a:solidFill>
                  <a:srgbClr val="313131"/>
                </a:solidFill>
                <a:latin typeface="Times New Roman"/>
                <a:cs typeface="Times New Roman"/>
              </a:rPr>
              <a:t>modern</a:t>
            </a:r>
            <a:endParaRPr sz="417">
              <a:latin typeface="Times New Roman"/>
              <a:cs typeface="Times New Roman"/>
            </a:endParaRPr>
          </a:p>
          <a:p>
            <a:pPr marL="17103">
              <a:spcBef>
                <a:spcPts val="77"/>
              </a:spcBef>
            </a:pPr>
            <a:r>
              <a:rPr sz="417" dirty="0">
                <a:solidFill>
                  <a:srgbClr val="484848"/>
                </a:solidFill>
                <a:latin typeface="Times New Roman"/>
                <a:cs typeface="Times New Roman"/>
              </a:rPr>
              <a:t>I.</a:t>
            </a:r>
            <a:r>
              <a:rPr sz="417" spc="183" dirty="0">
                <a:solidFill>
                  <a:srgbClr val="484848"/>
                </a:solidFill>
                <a:latin typeface="Times New Roman"/>
                <a:cs typeface="Times New Roman"/>
              </a:rPr>
              <a:t> </a:t>
            </a:r>
            <a:r>
              <a:rPr sz="417" dirty="0">
                <a:solidFill>
                  <a:srgbClr val="484848"/>
                </a:solidFill>
                <a:latin typeface="Times New Roman"/>
                <a:cs typeface="Times New Roman"/>
              </a:rPr>
              <a:t>In</a:t>
            </a:r>
            <a:r>
              <a:rPr sz="417" spc="-29" dirty="0">
                <a:solidFill>
                  <a:srgbClr val="484848"/>
                </a:solidFill>
                <a:latin typeface="Times New Roman"/>
                <a:cs typeface="Times New Roman"/>
              </a:rPr>
              <a:t> </a:t>
            </a:r>
            <a:r>
              <a:rPr sz="417" spc="-6" dirty="0">
                <a:solidFill>
                  <a:srgbClr val="5B5B5B"/>
                </a:solidFill>
                <a:latin typeface="Times New Roman"/>
                <a:cs typeface="Times New Roman"/>
              </a:rPr>
              <a:t>general,</a:t>
            </a:r>
            <a:r>
              <a:rPr sz="417" spc="-22" dirty="0">
                <a:solidFill>
                  <a:srgbClr val="5B5B5B"/>
                </a:solidFill>
                <a:latin typeface="Times New Roman"/>
                <a:cs typeface="Times New Roman"/>
              </a:rPr>
              <a:t> </a:t>
            </a:r>
            <a:r>
              <a:rPr sz="417" dirty="0">
                <a:solidFill>
                  <a:srgbClr val="5B5B5B"/>
                </a:solidFill>
                <a:latin typeface="Times New Roman"/>
                <a:cs typeface="Times New Roman"/>
              </a:rPr>
              <a:t>two</a:t>
            </a:r>
            <a:r>
              <a:rPr sz="417" spc="-42" dirty="0">
                <a:solidFill>
                  <a:srgbClr val="5B5B5B"/>
                </a:solidFill>
                <a:latin typeface="Times New Roman"/>
                <a:cs typeface="Times New Roman"/>
              </a:rPr>
              <a:t> </a:t>
            </a:r>
            <a:r>
              <a:rPr sz="417" spc="-13" dirty="0">
                <a:solidFill>
                  <a:srgbClr val="5B5B5B"/>
                </a:solidFill>
                <a:latin typeface="Times New Roman"/>
                <a:cs typeface="Times New Roman"/>
              </a:rPr>
              <a:t>gro</a:t>
            </a:r>
            <a:r>
              <a:rPr sz="417" spc="-13" dirty="0">
                <a:solidFill>
                  <a:srgbClr val="313131"/>
                </a:solidFill>
                <a:latin typeface="Times New Roman"/>
                <a:cs typeface="Times New Roman"/>
              </a:rPr>
              <a:t>ups</a:t>
            </a:r>
            <a:r>
              <a:rPr sz="417" spc="-10" dirty="0">
                <a:solidFill>
                  <a:srgbClr val="313131"/>
                </a:solidFill>
                <a:latin typeface="Times New Roman"/>
                <a:cs typeface="Times New Roman"/>
              </a:rPr>
              <a:t> </a:t>
            </a:r>
            <a:r>
              <a:rPr sz="417" dirty="0">
                <a:solidFill>
                  <a:srgbClr val="5B5B5B"/>
                </a:solidFill>
                <a:latin typeface="Times New Roman"/>
                <a:cs typeface="Times New Roman"/>
              </a:rPr>
              <a:t>of</a:t>
            </a:r>
            <a:r>
              <a:rPr sz="417" spc="-19" dirty="0">
                <a:solidFill>
                  <a:srgbClr val="5B5B5B"/>
                </a:solidFill>
                <a:latin typeface="Times New Roman"/>
                <a:cs typeface="Times New Roman"/>
              </a:rPr>
              <a:t> </a:t>
            </a:r>
            <a:r>
              <a:rPr sz="417" spc="-6" dirty="0">
                <a:solidFill>
                  <a:srgbClr val="212121"/>
                </a:solidFill>
                <a:latin typeface="Times New Roman"/>
                <a:cs typeface="Times New Roman"/>
              </a:rPr>
              <a:t>tests</a:t>
            </a:r>
            <a:r>
              <a:rPr sz="417" spc="-10" dirty="0">
                <a:solidFill>
                  <a:srgbClr val="212121"/>
                </a:solidFill>
                <a:latin typeface="Times New Roman"/>
                <a:cs typeface="Times New Roman"/>
              </a:rPr>
              <a:t> </a:t>
            </a:r>
            <a:r>
              <a:rPr sz="417" dirty="0">
                <a:solidFill>
                  <a:srgbClr val="5B5B5B"/>
                </a:solidFill>
                <a:latin typeface="Times New Roman"/>
                <a:cs typeface="Times New Roman"/>
              </a:rPr>
              <a:t>are</a:t>
            </a:r>
            <a:r>
              <a:rPr sz="417" spc="-55" dirty="0">
                <a:solidFill>
                  <a:srgbClr val="5B5B5B"/>
                </a:solidFill>
                <a:latin typeface="Times New Roman"/>
                <a:cs typeface="Times New Roman"/>
              </a:rPr>
              <a:t> </a:t>
            </a:r>
            <a:r>
              <a:rPr sz="417" spc="-13" dirty="0">
                <a:solidFill>
                  <a:srgbClr val="484848"/>
                </a:solidFill>
                <a:latin typeface="Times New Roman"/>
                <a:cs typeface="Times New Roman"/>
              </a:rPr>
              <a:t>used</a:t>
            </a:r>
            <a:endParaRPr sz="417">
              <a:latin typeface="Times New Roman"/>
              <a:cs typeface="Times New Roman"/>
            </a:endParaRPr>
          </a:p>
          <a:p>
            <a:pPr marL="171849" marR="228454" indent="-72486">
              <a:lnSpc>
                <a:spcPct val="115199"/>
              </a:lnSpc>
              <a:spcBef>
                <a:spcPts val="16"/>
              </a:spcBef>
            </a:pPr>
            <a:r>
              <a:rPr sz="385" dirty="0">
                <a:solidFill>
                  <a:srgbClr val="5B5B5B"/>
                </a:solidFill>
                <a:latin typeface="Times New Roman"/>
                <a:cs typeface="Times New Roman"/>
              </a:rPr>
              <a:t>a</a:t>
            </a:r>
            <a:r>
              <a:rPr sz="385" spc="154" dirty="0">
                <a:solidFill>
                  <a:srgbClr val="5B5B5B"/>
                </a:solidFill>
                <a:latin typeface="Times New Roman"/>
                <a:cs typeface="Times New Roman"/>
              </a:rPr>
              <a:t>  </a:t>
            </a:r>
            <a:r>
              <a:rPr sz="385" dirty="0">
                <a:solidFill>
                  <a:srgbClr val="5B5B5B"/>
                </a:solidFill>
                <a:latin typeface="Times New Roman"/>
                <a:cs typeface="Times New Roman"/>
              </a:rPr>
              <a:t>Personality</a:t>
            </a:r>
            <a:r>
              <a:rPr sz="385" spc="16" dirty="0">
                <a:solidFill>
                  <a:srgbClr val="5B5B5B"/>
                </a:solidFill>
                <a:latin typeface="Times New Roman"/>
                <a:cs typeface="Times New Roman"/>
              </a:rPr>
              <a:t> </a:t>
            </a:r>
            <a:r>
              <a:rPr sz="385" dirty="0">
                <a:solidFill>
                  <a:srgbClr val="484848"/>
                </a:solidFill>
                <a:latin typeface="Times New Roman"/>
                <a:cs typeface="Times New Roman"/>
              </a:rPr>
              <a:t>tests</a:t>
            </a:r>
            <a:r>
              <a:rPr sz="385" dirty="0">
                <a:solidFill>
                  <a:srgbClr val="B3B5B5"/>
                </a:solidFill>
                <a:latin typeface="Times New Roman"/>
                <a:cs typeface="Times New Roman"/>
              </a:rPr>
              <a:t>-</a:t>
            </a:r>
            <a:r>
              <a:rPr sz="385" spc="141" dirty="0">
                <a:solidFill>
                  <a:srgbClr val="B3B5B5"/>
                </a:solidFill>
                <a:latin typeface="Times New Roman"/>
                <a:cs typeface="Times New Roman"/>
              </a:rPr>
              <a:t> </a:t>
            </a:r>
            <a:r>
              <a:rPr sz="385" dirty="0">
                <a:solidFill>
                  <a:srgbClr val="5B5B5B"/>
                </a:solidFill>
                <a:latin typeface="Times New Roman"/>
                <a:cs typeface="Times New Roman"/>
              </a:rPr>
              <a:t>aimed</a:t>
            </a:r>
            <a:r>
              <a:rPr sz="385" spc="-19" dirty="0">
                <a:solidFill>
                  <a:srgbClr val="5B5B5B"/>
                </a:solidFill>
                <a:latin typeface="Times New Roman"/>
                <a:cs typeface="Times New Roman"/>
              </a:rPr>
              <a:t> </a:t>
            </a:r>
            <a:r>
              <a:rPr sz="385" dirty="0">
                <a:solidFill>
                  <a:srgbClr val="484848"/>
                </a:solidFill>
                <a:latin typeface="Times New Roman"/>
                <a:cs typeface="Times New Roman"/>
              </a:rPr>
              <a:t>to</a:t>
            </a:r>
            <a:r>
              <a:rPr sz="385" spc="48" dirty="0">
                <a:solidFill>
                  <a:srgbClr val="484848"/>
                </a:solidFill>
                <a:latin typeface="Times New Roman"/>
                <a:cs typeface="Times New Roman"/>
              </a:rPr>
              <a:t> </a:t>
            </a:r>
            <a:r>
              <a:rPr sz="385" dirty="0">
                <a:solidFill>
                  <a:srgbClr val="484848"/>
                </a:solidFill>
                <a:latin typeface="Times New Roman"/>
                <a:cs typeface="Times New Roman"/>
              </a:rPr>
              <a:t>assess</a:t>
            </a:r>
            <a:r>
              <a:rPr sz="385" spc="-6" dirty="0">
                <a:solidFill>
                  <a:srgbClr val="484848"/>
                </a:solidFill>
                <a:latin typeface="Times New Roman"/>
                <a:cs typeface="Times New Roman"/>
              </a:rPr>
              <a:t> </a:t>
            </a:r>
            <a:r>
              <a:rPr sz="385" dirty="0">
                <a:solidFill>
                  <a:srgbClr val="5B5B5B"/>
                </a:solidFill>
                <a:latin typeface="Times New Roman"/>
                <a:cs typeface="Times New Roman"/>
              </a:rPr>
              <a:t>beh</a:t>
            </a:r>
            <a:r>
              <a:rPr sz="385" dirty="0">
                <a:solidFill>
                  <a:srgbClr val="313131"/>
                </a:solidFill>
                <a:latin typeface="Times New Roman"/>
                <a:cs typeface="Times New Roman"/>
              </a:rPr>
              <a:t>aviors</a:t>
            </a:r>
            <a:r>
              <a:rPr sz="385" dirty="0">
                <a:solidFill>
                  <a:srgbClr val="828282"/>
                </a:solidFill>
                <a:latin typeface="Times New Roman"/>
                <a:cs typeface="Times New Roman"/>
              </a:rPr>
              <a:t>,</a:t>
            </a:r>
            <a:r>
              <a:rPr sz="385" spc="26" dirty="0">
                <a:solidFill>
                  <a:srgbClr val="828282"/>
                </a:solidFill>
                <a:latin typeface="Times New Roman"/>
                <a:cs typeface="Times New Roman"/>
              </a:rPr>
              <a:t> </a:t>
            </a:r>
            <a:r>
              <a:rPr sz="385" dirty="0">
                <a:solidFill>
                  <a:srgbClr val="484848"/>
                </a:solidFill>
                <a:latin typeface="Times New Roman"/>
                <a:cs typeface="Times New Roman"/>
              </a:rPr>
              <a:t>feelings</a:t>
            </a:r>
            <a:r>
              <a:rPr sz="385" spc="10" dirty="0">
                <a:solidFill>
                  <a:srgbClr val="484848"/>
                </a:solidFill>
                <a:latin typeface="Times New Roman"/>
                <a:cs typeface="Times New Roman"/>
              </a:rPr>
              <a:t> </a:t>
            </a:r>
            <a:r>
              <a:rPr sz="385" spc="-16" dirty="0">
                <a:solidFill>
                  <a:srgbClr val="484848"/>
                </a:solidFill>
                <a:latin typeface="Times New Roman"/>
                <a:cs typeface="Times New Roman"/>
              </a:rPr>
              <a:t>and</a:t>
            </a:r>
            <a:r>
              <a:rPr sz="385" spc="321" dirty="0">
                <a:solidFill>
                  <a:srgbClr val="484848"/>
                </a:solidFill>
                <a:latin typeface="Times New Roman"/>
                <a:cs typeface="Times New Roman"/>
              </a:rPr>
              <a:t> </a:t>
            </a:r>
            <a:r>
              <a:rPr sz="385" spc="-6" dirty="0">
                <a:solidFill>
                  <a:srgbClr val="5B5B5B"/>
                </a:solidFill>
                <a:latin typeface="Times New Roman"/>
                <a:cs typeface="Times New Roman"/>
              </a:rPr>
              <a:t>perceptions</a:t>
            </a:r>
            <a:r>
              <a:rPr sz="385" spc="-6" dirty="0">
                <a:solidFill>
                  <a:srgbClr val="828282"/>
                </a:solidFill>
                <a:latin typeface="Times New Roman"/>
                <a:cs typeface="Times New Roman"/>
              </a:rPr>
              <a:t>.</a:t>
            </a:r>
            <a:endParaRPr sz="385">
              <a:latin typeface="Times New Roman"/>
              <a:cs typeface="Times New Roman"/>
            </a:endParaRPr>
          </a:p>
          <a:p>
            <a:pPr marL="103843">
              <a:spcBef>
                <a:spcPts val="3"/>
              </a:spcBef>
            </a:pPr>
            <a:r>
              <a:rPr sz="385" dirty="0">
                <a:solidFill>
                  <a:srgbClr val="5B5B5B"/>
                </a:solidFill>
                <a:latin typeface="Times New Roman"/>
                <a:cs typeface="Times New Roman"/>
              </a:rPr>
              <a:t>b</a:t>
            </a:r>
            <a:r>
              <a:rPr sz="385" dirty="0">
                <a:solidFill>
                  <a:srgbClr val="828282"/>
                </a:solidFill>
                <a:latin typeface="Times New Roman"/>
                <a:cs typeface="Times New Roman"/>
              </a:rPr>
              <a:t>.</a:t>
            </a:r>
            <a:r>
              <a:rPr sz="385" spc="186" dirty="0">
                <a:solidFill>
                  <a:srgbClr val="828282"/>
                </a:solidFill>
                <a:latin typeface="Times New Roman"/>
                <a:cs typeface="Times New Roman"/>
              </a:rPr>
              <a:t> </a:t>
            </a:r>
            <a:r>
              <a:rPr sz="385" dirty="0">
                <a:solidFill>
                  <a:srgbClr val="484848"/>
                </a:solidFill>
                <a:latin typeface="Times New Roman"/>
                <a:cs typeface="Times New Roman"/>
              </a:rPr>
              <a:t>Intelligence</a:t>
            </a:r>
            <a:r>
              <a:rPr sz="385" spc="13" dirty="0">
                <a:solidFill>
                  <a:srgbClr val="484848"/>
                </a:solidFill>
                <a:latin typeface="Times New Roman"/>
                <a:cs typeface="Times New Roman"/>
              </a:rPr>
              <a:t> </a:t>
            </a:r>
            <a:r>
              <a:rPr sz="385" dirty="0">
                <a:solidFill>
                  <a:srgbClr val="484848"/>
                </a:solidFill>
                <a:latin typeface="Times New Roman"/>
                <a:cs typeface="Times New Roman"/>
              </a:rPr>
              <a:t>tests</a:t>
            </a:r>
            <a:r>
              <a:rPr sz="385" spc="-35" dirty="0">
                <a:solidFill>
                  <a:srgbClr val="484848"/>
                </a:solidFill>
                <a:latin typeface="Times New Roman"/>
                <a:cs typeface="Times New Roman"/>
              </a:rPr>
              <a:t> </a:t>
            </a:r>
            <a:r>
              <a:rPr sz="385" dirty="0">
                <a:solidFill>
                  <a:srgbClr val="959595"/>
                </a:solidFill>
                <a:latin typeface="Times New Roman"/>
                <a:cs typeface="Times New Roman"/>
              </a:rPr>
              <a:t>-</a:t>
            </a:r>
            <a:r>
              <a:rPr sz="385" spc="122" dirty="0">
                <a:solidFill>
                  <a:srgbClr val="959595"/>
                </a:solidFill>
                <a:latin typeface="Times New Roman"/>
                <a:cs typeface="Times New Roman"/>
              </a:rPr>
              <a:t> </a:t>
            </a:r>
            <a:r>
              <a:rPr sz="385" dirty="0">
                <a:solidFill>
                  <a:srgbClr val="5B5B5B"/>
                </a:solidFill>
                <a:latin typeface="Times New Roman"/>
                <a:cs typeface="Times New Roman"/>
              </a:rPr>
              <a:t>aimed</a:t>
            </a:r>
            <a:r>
              <a:rPr sz="385" spc="10" dirty="0">
                <a:solidFill>
                  <a:srgbClr val="5B5B5B"/>
                </a:solidFill>
                <a:latin typeface="Times New Roman"/>
                <a:cs typeface="Times New Roman"/>
              </a:rPr>
              <a:t> </a:t>
            </a:r>
            <a:r>
              <a:rPr sz="385" dirty="0">
                <a:solidFill>
                  <a:srgbClr val="484848"/>
                </a:solidFill>
                <a:latin typeface="Times New Roman"/>
                <a:cs typeface="Times New Roman"/>
              </a:rPr>
              <a:t>to</a:t>
            </a:r>
            <a:r>
              <a:rPr sz="385" spc="22" dirty="0">
                <a:solidFill>
                  <a:srgbClr val="484848"/>
                </a:solidFill>
                <a:latin typeface="Times New Roman"/>
                <a:cs typeface="Times New Roman"/>
              </a:rPr>
              <a:t> </a:t>
            </a:r>
            <a:r>
              <a:rPr sz="385" dirty="0">
                <a:solidFill>
                  <a:srgbClr val="484848"/>
                </a:solidFill>
                <a:latin typeface="Times New Roman"/>
                <a:cs typeface="Times New Roman"/>
              </a:rPr>
              <a:t>quantify</a:t>
            </a:r>
            <a:r>
              <a:rPr sz="385" spc="19" dirty="0">
                <a:solidFill>
                  <a:srgbClr val="484848"/>
                </a:solidFill>
                <a:latin typeface="Times New Roman"/>
                <a:cs typeface="Times New Roman"/>
              </a:rPr>
              <a:t> </a:t>
            </a:r>
            <a:r>
              <a:rPr sz="385" dirty="0">
                <a:solidFill>
                  <a:srgbClr val="5B5B5B"/>
                </a:solidFill>
                <a:latin typeface="Times New Roman"/>
                <a:cs typeface="Times New Roman"/>
              </a:rPr>
              <a:t>segments</a:t>
            </a:r>
            <a:r>
              <a:rPr sz="385" spc="16" dirty="0">
                <a:solidFill>
                  <a:srgbClr val="5B5B5B"/>
                </a:solidFill>
                <a:latin typeface="Times New Roman"/>
                <a:cs typeface="Times New Roman"/>
              </a:rPr>
              <a:t> </a:t>
            </a:r>
            <a:r>
              <a:rPr sz="385" dirty="0">
                <a:solidFill>
                  <a:srgbClr val="5B5B5B"/>
                </a:solidFill>
                <a:latin typeface="Times New Roman"/>
                <a:cs typeface="Times New Roman"/>
              </a:rPr>
              <a:t>of</a:t>
            </a:r>
            <a:r>
              <a:rPr sz="385" spc="55" dirty="0">
                <a:solidFill>
                  <a:srgbClr val="5B5B5B"/>
                </a:solidFill>
                <a:latin typeface="Times New Roman"/>
                <a:cs typeface="Times New Roman"/>
              </a:rPr>
              <a:t> </a:t>
            </a:r>
            <a:r>
              <a:rPr sz="385" dirty="0">
                <a:solidFill>
                  <a:srgbClr val="484848"/>
                </a:solidFill>
                <a:latin typeface="Times New Roman"/>
                <a:cs typeface="Times New Roman"/>
              </a:rPr>
              <a:t>human</a:t>
            </a:r>
            <a:r>
              <a:rPr sz="385" spc="3" dirty="0">
                <a:solidFill>
                  <a:srgbClr val="484848"/>
                </a:solidFill>
                <a:latin typeface="Times New Roman"/>
                <a:cs typeface="Times New Roman"/>
              </a:rPr>
              <a:t> </a:t>
            </a:r>
            <a:r>
              <a:rPr sz="385" spc="-6" dirty="0">
                <a:solidFill>
                  <a:srgbClr val="484848"/>
                </a:solidFill>
                <a:latin typeface="Times New Roman"/>
                <a:cs typeface="Times New Roman"/>
              </a:rPr>
              <a:t>intelligence</a:t>
            </a:r>
            <a:endParaRPr sz="385">
              <a:latin typeface="Times New Roman"/>
              <a:cs typeface="Times New Roman"/>
            </a:endParaRPr>
          </a:p>
          <a:p>
            <a:pPr marL="78187" indent="-69636">
              <a:spcBef>
                <a:spcPts val="38"/>
              </a:spcBef>
              <a:buClr>
                <a:srgbClr val="5B5B5B"/>
              </a:buClr>
              <a:buAutoNum type="arabicPeriod" startAt="2"/>
              <a:tabLst>
                <a:tab pos="78187" algn="l"/>
              </a:tabLst>
            </a:pPr>
            <a:r>
              <a:rPr sz="417" dirty="0">
                <a:solidFill>
                  <a:srgbClr val="484848"/>
                </a:solidFill>
                <a:latin typeface="Times New Roman"/>
                <a:cs typeface="Times New Roman"/>
              </a:rPr>
              <a:t>In</a:t>
            </a:r>
            <a:r>
              <a:rPr sz="417" spc="-16" dirty="0">
                <a:solidFill>
                  <a:srgbClr val="484848"/>
                </a:solidFill>
                <a:latin typeface="Times New Roman"/>
                <a:cs typeface="Times New Roman"/>
              </a:rPr>
              <a:t> </a:t>
            </a:r>
            <a:r>
              <a:rPr sz="417" spc="-6" dirty="0">
                <a:solidFill>
                  <a:srgbClr val="212121"/>
                </a:solidFill>
                <a:latin typeface="Times New Roman"/>
                <a:cs typeface="Times New Roman"/>
              </a:rPr>
              <a:t>t</a:t>
            </a:r>
            <a:r>
              <a:rPr sz="417" spc="-6" dirty="0">
                <a:solidFill>
                  <a:srgbClr val="5B5B5B"/>
                </a:solidFill>
                <a:latin typeface="Times New Roman"/>
                <a:cs typeface="Times New Roman"/>
              </a:rPr>
              <a:t>esting</a:t>
            </a:r>
            <a:r>
              <a:rPr sz="417" spc="22" dirty="0">
                <a:solidFill>
                  <a:srgbClr val="5B5B5B"/>
                </a:solidFill>
                <a:latin typeface="Times New Roman"/>
                <a:cs typeface="Times New Roman"/>
              </a:rPr>
              <a:t> </a:t>
            </a:r>
            <a:r>
              <a:rPr sz="417" spc="-13" dirty="0">
                <a:solidFill>
                  <a:srgbClr val="484848"/>
                </a:solidFill>
                <a:latin typeface="Times New Roman"/>
                <a:cs typeface="Times New Roman"/>
              </a:rPr>
              <a:t>personality,</a:t>
            </a:r>
            <a:r>
              <a:rPr sz="417" spc="13" dirty="0">
                <a:solidFill>
                  <a:srgbClr val="484848"/>
                </a:solidFill>
                <a:latin typeface="Times New Roman"/>
                <a:cs typeface="Times New Roman"/>
              </a:rPr>
              <a:t> </a:t>
            </a:r>
            <a:r>
              <a:rPr sz="417" dirty="0">
                <a:solidFill>
                  <a:srgbClr val="484848"/>
                </a:solidFill>
                <a:latin typeface="Times New Roman"/>
                <a:cs typeface="Times New Roman"/>
              </a:rPr>
              <a:t>we</a:t>
            </a:r>
            <a:r>
              <a:rPr sz="417" spc="-42" dirty="0">
                <a:solidFill>
                  <a:srgbClr val="484848"/>
                </a:solidFill>
                <a:latin typeface="Times New Roman"/>
                <a:cs typeface="Times New Roman"/>
              </a:rPr>
              <a:t> </a:t>
            </a:r>
            <a:r>
              <a:rPr sz="417" spc="-6" dirty="0">
                <a:solidFill>
                  <a:srgbClr val="5B5B5B"/>
                </a:solidFill>
                <a:latin typeface="Times New Roman"/>
                <a:cs typeface="Times New Roman"/>
              </a:rPr>
              <a:t>identify</a:t>
            </a:r>
            <a:r>
              <a:rPr sz="417" spc="16" dirty="0">
                <a:solidFill>
                  <a:srgbClr val="5B5B5B"/>
                </a:solidFill>
                <a:latin typeface="Times New Roman"/>
                <a:cs typeface="Times New Roman"/>
              </a:rPr>
              <a:t> </a:t>
            </a:r>
            <a:r>
              <a:rPr sz="417" spc="-6" dirty="0">
                <a:solidFill>
                  <a:srgbClr val="484848"/>
                </a:solidFill>
                <a:latin typeface="Times New Roman"/>
                <a:cs typeface="Times New Roman"/>
              </a:rPr>
              <a:t>three</a:t>
            </a:r>
            <a:r>
              <a:rPr sz="417" spc="-29" dirty="0">
                <a:solidFill>
                  <a:srgbClr val="484848"/>
                </a:solidFill>
                <a:latin typeface="Times New Roman"/>
                <a:cs typeface="Times New Roman"/>
              </a:rPr>
              <a:t> </a:t>
            </a:r>
            <a:r>
              <a:rPr sz="417" spc="-13" dirty="0">
                <a:solidFill>
                  <a:srgbClr val="5B5B5B"/>
                </a:solidFill>
                <a:latin typeface="Times New Roman"/>
                <a:cs typeface="Times New Roman"/>
              </a:rPr>
              <a:t>groups</a:t>
            </a:r>
            <a:r>
              <a:rPr sz="417" spc="-22" dirty="0">
                <a:solidFill>
                  <a:srgbClr val="5B5B5B"/>
                </a:solidFill>
                <a:latin typeface="Times New Roman"/>
                <a:cs typeface="Times New Roman"/>
              </a:rPr>
              <a:t> </a:t>
            </a:r>
            <a:r>
              <a:rPr sz="417" dirty="0">
                <a:solidFill>
                  <a:srgbClr val="484848"/>
                </a:solidFill>
                <a:latin typeface="Times New Roman"/>
                <a:cs typeface="Times New Roman"/>
              </a:rPr>
              <a:t>of</a:t>
            </a:r>
            <a:r>
              <a:rPr sz="417" spc="-45" dirty="0">
                <a:solidFill>
                  <a:srgbClr val="484848"/>
                </a:solidFill>
                <a:latin typeface="Times New Roman"/>
                <a:cs typeface="Times New Roman"/>
              </a:rPr>
              <a:t> </a:t>
            </a:r>
            <a:r>
              <a:rPr sz="417" spc="-6" dirty="0">
                <a:solidFill>
                  <a:srgbClr val="484848"/>
                </a:solidFill>
                <a:latin typeface="Times New Roman"/>
                <a:cs typeface="Times New Roman"/>
              </a:rPr>
              <a:t>tests:</a:t>
            </a:r>
            <a:endParaRPr sz="417">
              <a:latin typeface="Times New Roman"/>
              <a:cs typeface="Times New Roman"/>
            </a:endParaRPr>
          </a:p>
          <a:p>
            <a:pPr marL="170220" lvl="1" indent="-71264">
              <a:spcBef>
                <a:spcPts val="77"/>
              </a:spcBef>
              <a:buAutoNum type="alphaLcPeriod"/>
              <a:tabLst>
                <a:tab pos="170220" algn="l"/>
              </a:tabLst>
            </a:pPr>
            <a:r>
              <a:rPr sz="417" spc="-13" dirty="0">
                <a:solidFill>
                  <a:srgbClr val="5B5B5B"/>
                </a:solidFill>
                <a:latin typeface="Times New Roman"/>
                <a:cs typeface="Times New Roman"/>
              </a:rPr>
              <a:t>Projection</a:t>
            </a:r>
            <a:r>
              <a:rPr sz="417" spc="26" dirty="0">
                <a:solidFill>
                  <a:srgbClr val="5B5B5B"/>
                </a:solidFill>
                <a:latin typeface="Times New Roman"/>
                <a:cs typeface="Times New Roman"/>
              </a:rPr>
              <a:t> </a:t>
            </a:r>
            <a:r>
              <a:rPr sz="417" spc="-6" dirty="0">
                <a:solidFill>
                  <a:srgbClr val="484848"/>
                </a:solidFill>
                <a:latin typeface="Times New Roman"/>
                <a:cs typeface="Times New Roman"/>
              </a:rPr>
              <a:t>tests</a:t>
            </a:r>
            <a:r>
              <a:rPr sz="417" spc="-32" dirty="0">
                <a:solidFill>
                  <a:srgbClr val="484848"/>
                </a:solidFill>
                <a:latin typeface="Times New Roman"/>
                <a:cs typeface="Times New Roman"/>
              </a:rPr>
              <a:t> </a:t>
            </a:r>
            <a:r>
              <a:rPr sz="417" spc="-13" dirty="0">
                <a:solidFill>
                  <a:srgbClr val="5B5B5B"/>
                </a:solidFill>
                <a:latin typeface="Times New Roman"/>
                <a:cs typeface="Times New Roman"/>
              </a:rPr>
              <a:t>(likeTAT,</a:t>
            </a:r>
            <a:r>
              <a:rPr sz="417" spc="32" dirty="0">
                <a:solidFill>
                  <a:srgbClr val="5B5B5B"/>
                </a:solidFill>
                <a:latin typeface="Times New Roman"/>
                <a:cs typeface="Times New Roman"/>
              </a:rPr>
              <a:t> </a:t>
            </a:r>
            <a:r>
              <a:rPr sz="417" spc="-6" dirty="0">
                <a:solidFill>
                  <a:srgbClr val="313131"/>
                </a:solidFill>
                <a:latin typeface="Times New Roman"/>
                <a:cs typeface="Times New Roman"/>
              </a:rPr>
              <a:t>Ink</a:t>
            </a:r>
            <a:r>
              <a:rPr sz="417" spc="-3" dirty="0">
                <a:solidFill>
                  <a:srgbClr val="313131"/>
                </a:solidFill>
                <a:latin typeface="Times New Roman"/>
                <a:cs typeface="Times New Roman"/>
              </a:rPr>
              <a:t> </a:t>
            </a:r>
            <a:r>
              <a:rPr sz="417" spc="-6" dirty="0">
                <a:solidFill>
                  <a:srgbClr val="484848"/>
                </a:solidFill>
                <a:latin typeface="Times New Roman"/>
                <a:cs typeface="Times New Roman"/>
              </a:rPr>
              <a:t>Blots,</a:t>
            </a:r>
            <a:r>
              <a:rPr sz="417" spc="-32" dirty="0">
                <a:solidFill>
                  <a:srgbClr val="484848"/>
                </a:solidFill>
                <a:latin typeface="Times New Roman"/>
                <a:cs typeface="Times New Roman"/>
              </a:rPr>
              <a:t> </a:t>
            </a:r>
            <a:r>
              <a:rPr sz="417" spc="-13" dirty="0">
                <a:solidFill>
                  <a:srgbClr val="484848"/>
                </a:solidFill>
                <a:latin typeface="Times New Roman"/>
                <a:cs typeface="Times New Roman"/>
              </a:rPr>
              <a:t>evaluation</a:t>
            </a:r>
            <a:r>
              <a:rPr sz="417" spc="35" dirty="0">
                <a:solidFill>
                  <a:srgbClr val="484848"/>
                </a:solidFill>
                <a:latin typeface="Times New Roman"/>
                <a:cs typeface="Times New Roman"/>
              </a:rPr>
              <a:t> </a:t>
            </a:r>
            <a:r>
              <a:rPr sz="417" spc="-6" dirty="0">
                <a:solidFill>
                  <a:srgbClr val="5B5B5B"/>
                </a:solidFill>
                <a:latin typeface="Times New Roman"/>
                <a:cs typeface="Times New Roman"/>
              </a:rPr>
              <a:t>cards).</a:t>
            </a:r>
            <a:endParaRPr sz="417">
              <a:latin typeface="Times New Roman"/>
              <a:cs typeface="Times New Roman"/>
            </a:endParaRPr>
          </a:p>
          <a:p>
            <a:pPr marL="167370" lvl="1" indent="-66378">
              <a:spcBef>
                <a:spcPts val="55"/>
              </a:spcBef>
              <a:buAutoNum type="alphaLcPeriod"/>
              <a:tabLst>
                <a:tab pos="167370" algn="l"/>
              </a:tabLst>
            </a:pPr>
            <a:r>
              <a:rPr sz="417" spc="-13" dirty="0">
                <a:solidFill>
                  <a:srgbClr val="5B5B5B"/>
                </a:solidFill>
                <a:latin typeface="Times New Roman"/>
                <a:cs typeface="Times New Roman"/>
              </a:rPr>
              <a:t>Self</a:t>
            </a:r>
            <a:r>
              <a:rPr sz="417" spc="-13" dirty="0">
                <a:solidFill>
                  <a:srgbClr val="959595"/>
                </a:solidFill>
                <a:latin typeface="Times New Roman"/>
                <a:cs typeface="Times New Roman"/>
              </a:rPr>
              <a:t>-</a:t>
            </a:r>
            <a:r>
              <a:rPr sz="417" spc="-13" dirty="0">
                <a:solidFill>
                  <a:srgbClr val="484848"/>
                </a:solidFill>
                <a:latin typeface="Times New Roman"/>
                <a:cs typeface="Times New Roman"/>
              </a:rPr>
              <a:t>reporting</a:t>
            </a:r>
            <a:r>
              <a:rPr sz="417" spc="26" dirty="0">
                <a:solidFill>
                  <a:srgbClr val="484848"/>
                </a:solidFill>
                <a:latin typeface="Times New Roman"/>
                <a:cs typeface="Times New Roman"/>
              </a:rPr>
              <a:t> </a:t>
            </a:r>
            <a:r>
              <a:rPr sz="417" spc="-13" dirty="0">
                <a:solidFill>
                  <a:srgbClr val="313131"/>
                </a:solidFill>
                <a:latin typeface="Times New Roman"/>
                <a:cs typeface="Times New Roman"/>
              </a:rPr>
              <a:t>invento</a:t>
            </a:r>
            <a:r>
              <a:rPr sz="417" spc="-13" dirty="0">
                <a:solidFill>
                  <a:srgbClr val="5B5B5B"/>
                </a:solidFill>
                <a:latin typeface="Times New Roman"/>
                <a:cs typeface="Times New Roman"/>
              </a:rPr>
              <a:t>ry</a:t>
            </a:r>
            <a:r>
              <a:rPr sz="417" spc="-3" dirty="0">
                <a:solidFill>
                  <a:srgbClr val="5B5B5B"/>
                </a:solidFill>
                <a:latin typeface="Times New Roman"/>
                <a:cs typeface="Times New Roman"/>
              </a:rPr>
              <a:t> </a:t>
            </a:r>
            <a:r>
              <a:rPr sz="417" dirty="0">
                <a:solidFill>
                  <a:srgbClr val="484848"/>
                </a:solidFill>
                <a:latin typeface="Times New Roman"/>
                <a:cs typeface="Times New Roman"/>
              </a:rPr>
              <a:t>(Big</a:t>
            </a:r>
            <a:r>
              <a:rPr sz="417" spc="-42" dirty="0">
                <a:solidFill>
                  <a:srgbClr val="484848"/>
                </a:solidFill>
                <a:latin typeface="Times New Roman"/>
                <a:cs typeface="Times New Roman"/>
              </a:rPr>
              <a:t> </a:t>
            </a:r>
            <a:r>
              <a:rPr sz="385" i="1" dirty="0">
                <a:solidFill>
                  <a:srgbClr val="484848"/>
                </a:solidFill>
              </a:rPr>
              <a:t>5</a:t>
            </a:r>
            <a:r>
              <a:rPr sz="385" i="1" spc="22" dirty="0">
                <a:solidFill>
                  <a:srgbClr val="484848"/>
                </a:solidFill>
              </a:rPr>
              <a:t> </a:t>
            </a:r>
            <a:r>
              <a:rPr sz="417" spc="-13" dirty="0">
                <a:solidFill>
                  <a:srgbClr val="484848"/>
                </a:solidFill>
                <a:latin typeface="Times New Roman"/>
                <a:cs typeface="Times New Roman"/>
              </a:rPr>
              <a:t>personality</a:t>
            </a:r>
            <a:r>
              <a:rPr sz="417" spc="16" dirty="0">
                <a:solidFill>
                  <a:srgbClr val="484848"/>
                </a:solidFill>
                <a:latin typeface="Times New Roman"/>
                <a:cs typeface="Times New Roman"/>
              </a:rPr>
              <a:t> </a:t>
            </a:r>
            <a:r>
              <a:rPr sz="417" spc="-6" dirty="0">
                <a:solidFill>
                  <a:srgbClr val="484848"/>
                </a:solidFill>
                <a:latin typeface="Times New Roman"/>
                <a:cs typeface="Times New Roman"/>
              </a:rPr>
              <a:t>traits</a:t>
            </a:r>
            <a:r>
              <a:rPr sz="417" spc="-35" dirty="0">
                <a:solidFill>
                  <a:srgbClr val="484848"/>
                </a:solidFill>
                <a:latin typeface="Times New Roman"/>
                <a:cs typeface="Times New Roman"/>
              </a:rPr>
              <a:t> </a:t>
            </a:r>
            <a:r>
              <a:rPr sz="417" dirty="0">
                <a:solidFill>
                  <a:srgbClr val="6E6E6E"/>
                </a:solidFill>
                <a:latin typeface="Times New Roman"/>
                <a:cs typeface="Times New Roman"/>
              </a:rPr>
              <a:t>-</a:t>
            </a:r>
            <a:r>
              <a:rPr sz="417" spc="122" dirty="0">
                <a:solidFill>
                  <a:srgbClr val="6E6E6E"/>
                </a:solidFill>
                <a:latin typeface="Times New Roman"/>
                <a:cs typeface="Times New Roman"/>
              </a:rPr>
              <a:t> </a:t>
            </a:r>
            <a:r>
              <a:rPr sz="417" spc="-13" dirty="0">
                <a:solidFill>
                  <a:srgbClr val="484848"/>
                </a:solidFill>
                <a:latin typeface="Times New Roman"/>
                <a:cs typeface="Times New Roman"/>
              </a:rPr>
              <a:t>NEO240,</a:t>
            </a:r>
            <a:r>
              <a:rPr sz="417" spc="26" dirty="0">
                <a:solidFill>
                  <a:srgbClr val="484848"/>
                </a:solidFill>
                <a:latin typeface="Times New Roman"/>
                <a:cs typeface="Times New Roman"/>
              </a:rPr>
              <a:t> </a:t>
            </a:r>
            <a:r>
              <a:rPr sz="417" spc="-6" dirty="0">
                <a:solidFill>
                  <a:srgbClr val="484848"/>
                </a:solidFill>
                <a:latin typeface="Times New Roman"/>
                <a:cs typeface="Times New Roman"/>
              </a:rPr>
              <a:t>MMPI)</a:t>
            </a:r>
            <a:r>
              <a:rPr sz="417" spc="-6" dirty="0">
                <a:solidFill>
                  <a:srgbClr val="959595"/>
                </a:solidFill>
                <a:latin typeface="Times New Roman"/>
                <a:cs typeface="Times New Roman"/>
              </a:rPr>
              <a:t>.</a:t>
            </a:r>
            <a:endParaRPr sz="417">
              <a:latin typeface="Times New Roman"/>
              <a:cs typeface="Times New Roman"/>
            </a:endParaRPr>
          </a:p>
          <a:p>
            <a:pPr marL="166147" lvl="1" indent="-66784">
              <a:spcBef>
                <a:spcPts val="109"/>
              </a:spcBef>
              <a:buClr>
                <a:srgbClr val="5B5B5B"/>
              </a:buClr>
              <a:buAutoNum type="alphaLcPeriod"/>
              <a:tabLst>
                <a:tab pos="166147" algn="l"/>
              </a:tabLst>
            </a:pPr>
            <a:r>
              <a:rPr sz="385" spc="6" dirty="0">
                <a:solidFill>
                  <a:srgbClr val="484848"/>
                </a:solidFill>
                <a:latin typeface="Times New Roman"/>
                <a:cs typeface="Times New Roman"/>
              </a:rPr>
              <a:t>Group</a:t>
            </a:r>
            <a:r>
              <a:rPr sz="385" spc="-35" dirty="0">
                <a:solidFill>
                  <a:srgbClr val="484848"/>
                </a:solidFill>
                <a:latin typeface="Times New Roman"/>
                <a:cs typeface="Times New Roman"/>
              </a:rPr>
              <a:t> </a:t>
            </a:r>
            <a:r>
              <a:rPr sz="385" dirty="0">
                <a:solidFill>
                  <a:srgbClr val="5B5B5B"/>
                </a:solidFill>
                <a:latin typeface="Times New Roman"/>
                <a:cs typeface="Times New Roman"/>
              </a:rPr>
              <a:t>dynamics</a:t>
            </a:r>
            <a:r>
              <a:rPr sz="385" spc="10" dirty="0">
                <a:solidFill>
                  <a:srgbClr val="5B5B5B"/>
                </a:solidFill>
                <a:latin typeface="Times New Roman"/>
                <a:cs typeface="Times New Roman"/>
              </a:rPr>
              <a:t> </a:t>
            </a:r>
            <a:r>
              <a:rPr sz="385" spc="42" dirty="0">
                <a:solidFill>
                  <a:srgbClr val="828282"/>
                </a:solidFill>
                <a:latin typeface="Times New Roman"/>
                <a:cs typeface="Times New Roman"/>
              </a:rPr>
              <a:t>-</a:t>
            </a:r>
            <a:r>
              <a:rPr sz="385" spc="55" dirty="0">
                <a:solidFill>
                  <a:srgbClr val="484848"/>
                </a:solidFill>
                <a:latin typeface="Times New Roman"/>
                <a:cs typeface="Times New Roman"/>
              </a:rPr>
              <a:t>the</a:t>
            </a:r>
            <a:r>
              <a:rPr sz="385" spc="32" dirty="0">
                <a:solidFill>
                  <a:srgbClr val="484848"/>
                </a:solidFill>
                <a:latin typeface="Times New Roman"/>
                <a:cs typeface="Times New Roman"/>
              </a:rPr>
              <a:t> </a:t>
            </a:r>
            <a:r>
              <a:rPr sz="385" spc="6" dirty="0">
                <a:solidFill>
                  <a:srgbClr val="484848"/>
                </a:solidFill>
                <a:latin typeface="Times New Roman"/>
                <a:cs typeface="Times New Roman"/>
              </a:rPr>
              <a:t>person</a:t>
            </a:r>
            <a:r>
              <a:rPr sz="385" spc="-3" dirty="0">
                <a:solidFill>
                  <a:srgbClr val="484848"/>
                </a:solidFill>
                <a:latin typeface="Times New Roman"/>
                <a:cs typeface="Times New Roman"/>
              </a:rPr>
              <a:t> </a:t>
            </a:r>
            <a:r>
              <a:rPr sz="385" spc="6" dirty="0">
                <a:solidFill>
                  <a:srgbClr val="484848"/>
                </a:solidFill>
                <a:latin typeface="Times New Roman"/>
                <a:cs typeface="Times New Roman"/>
              </a:rPr>
              <a:t>tested</a:t>
            </a:r>
            <a:r>
              <a:rPr sz="385" spc="-13" dirty="0">
                <a:solidFill>
                  <a:srgbClr val="484848"/>
                </a:solidFill>
                <a:latin typeface="Times New Roman"/>
                <a:cs typeface="Times New Roman"/>
              </a:rPr>
              <a:t> </a:t>
            </a:r>
            <a:r>
              <a:rPr sz="385" spc="6" dirty="0">
                <a:solidFill>
                  <a:srgbClr val="5B5B5B"/>
                </a:solidFill>
                <a:latin typeface="Times New Roman"/>
                <a:cs typeface="Times New Roman"/>
              </a:rPr>
              <a:t>given</a:t>
            </a:r>
            <a:r>
              <a:rPr sz="385" spc="10" dirty="0">
                <a:solidFill>
                  <a:srgbClr val="5B5B5B"/>
                </a:solidFill>
                <a:latin typeface="Times New Roman"/>
                <a:cs typeface="Times New Roman"/>
              </a:rPr>
              <a:t> </a:t>
            </a:r>
            <a:r>
              <a:rPr sz="385" spc="6" dirty="0">
                <a:solidFill>
                  <a:srgbClr val="5B5B5B"/>
                </a:solidFill>
                <a:latin typeface="Times New Roman"/>
                <a:cs typeface="Times New Roman"/>
              </a:rPr>
              <a:t>a</a:t>
            </a:r>
            <a:r>
              <a:rPr sz="385" dirty="0">
                <a:solidFill>
                  <a:srgbClr val="5B5B5B"/>
                </a:solidFill>
                <a:latin typeface="Times New Roman"/>
                <a:cs typeface="Times New Roman"/>
              </a:rPr>
              <a:t> </a:t>
            </a:r>
            <a:r>
              <a:rPr sz="385" spc="6" dirty="0">
                <a:solidFill>
                  <a:srgbClr val="5B5B5B"/>
                </a:solidFill>
                <a:latin typeface="Times New Roman"/>
                <a:cs typeface="Times New Roman"/>
              </a:rPr>
              <a:t>mission</a:t>
            </a:r>
            <a:r>
              <a:rPr sz="385" spc="-45" dirty="0">
                <a:solidFill>
                  <a:srgbClr val="5B5B5B"/>
                </a:solidFill>
                <a:latin typeface="Times New Roman"/>
                <a:cs typeface="Times New Roman"/>
              </a:rPr>
              <a:t> </a:t>
            </a:r>
            <a:r>
              <a:rPr sz="385" spc="6" dirty="0">
                <a:solidFill>
                  <a:srgbClr val="5B5B5B"/>
                </a:solidFill>
                <a:latin typeface="Times New Roman"/>
                <a:cs typeface="Times New Roman"/>
              </a:rPr>
              <a:t>as</a:t>
            </a:r>
            <a:r>
              <a:rPr sz="385" spc="29" dirty="0">
                <a:solidFill>
                  <a:srgbClr val="5B5B5B"/>
                </a:solidFill>
                <a:latin typeface="Times New Roman"/>
                <a:cs typeface="Times New Roman"/>
              </a:rPr>
              <a:t> </a:t>
            </a:r>
            <a:r>
              <a:rPr sz="385" spc="6" dirty="0">
                <a:solidFill>
                  <a:srgbClr val="484848"/>
                </a:solidFill>
                <a:latin typeface="Times New Roman"/>
                <a:cs typeface="Times New Roman"/>
              </a:rPr>
              <a:t>part</a:t>
            </a:r>
            <a:r>
              <a:rPr sz="385" spc="-19" dirty="0">
                <a:solidFill>
                  <a:srgbClr val="484848"/>
                </a:solidFill>
                <a:latin typeface="Times New Roman"/>
                <a:cs typeface="Times New Roman"/>
              </a:rPr>
              <a:t> </a:t>
            </a:r>
            <a:r>
              <a:rPr sz="385" spc="6" dirty="0">
                <a:solidFill>
                  <a:srgbClr val="5B5B5B"/>
                </a:solidFill>
                <a:latin typeface="Times New Roman"/>
                <a:cs typeface="Times New Roman"/>
              </a:rPr>
              <a:t>of</a:t>
            </a:r>
            <a:r>
              <a:rPr sz="385" spc="16" dirty="0">
                <a:solidFill>
                  <a:srgbClr val="5B5B5B"/>
                </a:solidFill>
                <a:latin typeface="Times New Roman"/>
                <a:cs typeface="Times New Roman"/>
              </a:rPr>
              <a:t> </a:t>
            </a:r>
            <a:r>
              <a:rPr sz="385" spc="-32" dirty="0">
                <a:solidFill>
                  <a:srgbClr val="484848"/>
                </a:solidFill>
                <a:latin typeface="Times New Roman"/>
                <a:cs typeface="Times New Roman"/>
              </a:rPr>
              <a:t>a</a:t>
            </a:r>
            <a:endParaRPr sz="385">
              <a:latin typeface="Times New Roman"/>
              <a:cs typeface="Times New Roman"/>
            </a:endParaRPr>
          </a:p>
          <a:p>
            <a:pPr marL="166962">
              <a:spcBef>
                <a:spcPts val="26"/>
              </a:spcBef>
            </a:pPr>
            <a:r>
              <a:rPr sz="385" spc="-13" dirty="0">
                <a:solidFill>
                  <a:srgbClr val="5B5B5B"/>
                </a:solidFill>
              </a:rPr>
              <a:t>group</a:t>
            </a:r>
            <a:r>
              <a:rPr sz="385" spc="-51" dirty="0">
                <a:solidFill>
                  <a:srgbClr val="5B5B5B"/>
                </a:solidFill>
              </a:rPr>
              <a:t> </a:t>
            </a:r>
            <a:r>
              <a:rPr sz="385" spc="-13" dirty="0">
                <a:solidFill>
                  <a:srgbClr val="5B5B5B"/>
                </a:solidFill>
              </a:rPr>
              <a:t>and</a:t>
            </a:r>
            <a:r>
              <a:rPr sz="385" spc="-29" dirty="0">
                <a:solidFill>
                  <a:srgbClr val="5B5B5B"/>
                </a:solidFill>
              </a:rPr>
              <a:t> </a:t>
            </a:r>
            <a:r>
              <a:rPr sz="385" spc="-6" dirty="0">
                <a:solidFill>
                  <a:srgbClr val="5B5B5B"/>
                </a:solidFill>
              </a:rPr>
              <a:t>beingobserved</a:t>
            </a:r>
            <a:r>
              <a:rPr sz="385" spc="-6" dirty="0">
                <a:solidFill>
                  <a:srgbClr val="828282"/>
                </a:solidFill>
              </a:rPr>
              <a:t>.</a:t>
            </a:r>
            <a:endParaRPr sz="385"/>
          </a:p>
        </p:txBody>
      </p:sp>
      <p:sp>
        <p:nvSpPr>
          <p:cNvPr id="56" name="object 56"/>
          <p:cNvSpPr txBox="1"/>
          <p:nvPr/>
        </p:nvSpPr>
        <p:spPr>
          <a:xfrm>
            <a:off x="6384795" y="5978166"/>
            <a:ext cx="109956" cy="106841"/>
          </a:xfrm>
          <a:prstGeom prst="rect">
            <a:avLst/>
          </a:prstGeom>
        </p:spPr>
        <p:txBody>
          <a:bodyPr vert="horz" wrap="square" lIns="0" tIns="8145" rIns="0" bIns="0" rtlCol="0">
            <a:spAutoFit/>
          </a:bodyPr>
          <a:lstStyle/>
          <a:p>
            <a:pPr marL="8145">
              <a:spcBef>
                <a:spcPts val="64"/>
              </a:spcBef>
            </a:pPr>
            <a:r>
              <a:rPr sz="641" b="1" spc="-16" dirty="0">
                <a:solidFill>
                  <a:srgbClr val="484848"/>
                </a:solidFill>
              </a:rPr>
              <a:t>21</a:t>
            </a:r>
            <a:endParaRPr sz="64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34066"/>
            <a:ext cx="540822" cy="205602"/>
          </a:xfrm>
          <a:prstGeom prst="rect">
            <a:avLst/>
          </a:prstGeom>
        </p:spPr>
      </p:pic>
      <p:pic>
        <p:nvPicPr>
          <p:cNvPr id="4" name="object 4"/>
          <p:cNvPicPr/>
          <p:nvPr/>
        </p:nvPicPr>
        <p:blipFill>
          <a:blip r:embed="rId3" cstate="print"/>
          <a:stretch>
            <a:fillRect/>
          </a:stretch>
        </p:blipFill>
        <p:spPr>
          <a:xfrm>
            <a:off x="4731364" y="4687426"/>
            <a:ext cx="537883" cy="226163"/>
          </a:xfrm>
          <a:prstGeom prst="rect">
            <a:avLst/>
          </a:prstGeom>
        </p:spPr>
      </p:pic>
      <p:sp>
        <p:nvSpPr>
          <p:cNvPr id="7" name="object 7"/>
          <p:cNvSpPr/>
          <p:nvPr/>
        </p:nvSpPr>
        <p:spPr>
          <a:xfrm>
            <a:off x="4663760" y="4590499"/>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9639"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78456" y="872032"/>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74339" y="4599311"/>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3157" y="2734203"/>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81396" y="877906"/>
            <a:ext cx="1831379" cy="1368749"/>
          </a:xfrm>
          <a:custGeom>
            <a:avLst/>
            <a:gdLst/>
            <a:ahLst/>
            <a:cxnLst/>
            <a:rect l="l" t="t" r="r" b="b"/>
            <a:pathLst>
              <a:path w="2855595" h="2134235">
                <a:moveTo>
                  <a:pt x="2823162" y="2134197"/>
                </a:moveTo>
                <a:lnTo>
                  <a:pt x="2823162" y="0"/>
                </a:lnTo>
              </a:path>
              <a:path w="2855595" h="2134235">
                <a:moveTo>
                  <a:pt x="0" y="9159"/>
                </a:moveTo>
                <a:lnTo>
                  <a:pt x="2855243" y="9159"/>
                </a:lnTo>
              </a:path>
            </a:pathLst>
          </a:custGeom>
          <a:ln w="9162">
            <a:solidFill>
              <a:srgbClr val="000000"/>
            </a:solidFill>
          </a:ln>
        </p:spPr>
        <p:txBody>
          <a:bodyPr wrap="square" lIns="0" tIns="0" rIns="0" bIns="0" rtlCol="0"/>
          <a:lstStyle/>
          <a:p>
            <a:endParaRPr sz="898"/>
          </a:p>
        </p:txBody>
      </p:sp>
      <p:sp>
        <p:nvSpPr>
          <p:cNvPr id="13" name="object 13"/>
          <p:cNvSpPr/>
          <p:nvPr/>
        </p:nvSpPr>
        <p:spPr>
          <a:xfrm>
            <a:off x="2679765" y="105707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0947" y="1262676"/>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70947" y="145946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8" y="165332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8" y="184423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70948" y="203515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75517" y="223781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73887" y="223194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3761" y="274595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30" y="2925119"/>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11603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29" y="330989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29" y="350080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69759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94388"/>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094116"/>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8824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6700" y="460518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29" y="478729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6251" y="4984081"/>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6251" y="518087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6251" y="535710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3312" y="55450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74774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52004" y="596509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6251" y="5959225"/>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40" name="object 40"/>
          <p:cNvSpPr txBox="1"/>
          <p:nvPr/>
        </p:nvSpPr>
        <p:spPr>
          <a:xfrm>
            <a:off x="4964513" y="918225"/>
            <a:ext cx="142536" cy="230273"/>
          </a:xfrm>
          <a:prstGeom prst="rect">
            <a:avLst/>
          </a:prstGeom>
        </p:spPr>
        <p:txBody>
          <a:bodyPr vert="horz" wrap="square" lIns="0" tIns="8145" rIns="0" bIns="0" rtlCol="0">
            <a:spAutoFit/>
          </a:bodyPr>
          <a:lstStyle/>
          <a:p>
            <a:pPr marL="8145">
              <a:spcBef>
                <a:spcPts val="64"/>
              </a:spcBef>
            </a:pPr>
            <a:r>
              <a:rPr sz="1443" spc="-16" dirty="0">
                <a:solidFill>
                  <a:srgbClr val="447597"/>
                </a:solidFill>
                <a:latin typeface="Times New Roman"/>
                <a:cs typeface="Times New Roman"/>
              </a:rPr>
              <a:t>!!</a:t>
            </a:r>
            <a:endParaRPr sz="1443">
              <a:latin typeface="Times New Roman"/>
              <a:cs typeface="Times New Roman"/>
            </a:endParaRPr>
          </a:p>
        </p:txBody>
      </p:sp>
      <p:sp>
        <p:nvSpPr>
          <p:cNvPr id="41" name="object 41"/>
          <p:cNvSpPr txBox="1"/>
          <p:nvPr/>
        </p:nvSpPr>
        <p:spPr>
          <a:xfrm>
            <a:off x="4916638" y="1108488"/>
            <a:ext cx="371814" cy="72345"/>
          </a:xfrm>
          <a:prstGeom prst="rect">
            <a:avLst/>
          </a:prstGeom>
        </p:spPr>
        <p:txBody>
          <a:bodyPr vert="horz" wrap="square" lIns="0" tIns="8145" rIns="0" bIns="0" rtlCol="0">
            <a:spAutoFit/>
          </a:bodyPr>
          <a:lstStyle/>
          <a:p>
            <a:pPr marL="8145">
              <a:lnSpc>
                <a:spcPts val="253"/>
              </a:lnSpc>
              <a:spcBef>
                <a:spcPts val="64"/>
              </a:spcBef>
            </a:pPr>
            <a:r>
              <a:rPr sz="224" b="1" spc="-6" dirty="0">
                <a:solidFill>
                  <a:srgbClr val="7291A1"/>
                </a:solidFill>
                <a:latin typeface="Times New Roman"/>
                <a:cs typeface="Times New Roman"/>
              </a:rPr>
              <a:t>l'IOWlfNlOSl.ffOtTG¥Tftl</a:t>
            </a:r>
            <a:endParaRPr sz="224">
              <a:latin typeface="Times New Roman"/>
              <a:cs typeface="Times New Roman"/>
            </a:endParaRPr>
          </a:p>
          <a:p>
            <a:pPr marL="8145">
              <a:lnSpc>
                <a:spcPts val="215"/>
              </a:lnSpc>
            </a:pPr>
            <a:r>
              <a:rPr sz="192" b="1" spc="-6" dirty="0">
                <a:solidFill>
                  <a:srgbClr val="7291A1"/>
                </a:solidFill>
                <a:latin typeface="Times New Roman"/>
                <a:cs typeface="Times New Roman"/>
              </a:rPr>
              <a:t>Nrl)lJ[UNffl)m.i:,,om</a:t>
            </a:r>
            <a:endParaRPr sz="192">
              <a:latin typeface="Times New Roman"/>
              <a:cs typeface="Times New Roman"/>
            </a:endParaRPr>
          </a:p>
        </p:txBody>
      </p:sp>
      <p:sp>
        <p:nvSpPr>
          <p:cNvPr id="42" name="object 42"/>
          <p:cNvSpPr txBox="1"/>
          <p:nvPr/>
        </p:nvSpPr>
        <p:spPr>
          <a:xfrm>
            <a:off x="5605820" y="996548"/>
            <a:ext cx="616161" cy="82219"/>
          </a:xfrm>
          <a:prstGeom prst="rect">
            <a:avLst/>
          </a:prstGeom>
        </p:spPr>
        <p:txBody>
          <a:bodyPr vert="horz" wrap="square" lIns="0" tIns="8145" rIns="0" bIns="0" rtlCol="0">
            <a:spAutoFit/>
          </a:bodyPr>
          <a:lstStyle/>
          <a:p>
            <a:pPr marL="404782" indent="-396638">
              <a:spcBef>
                <a:spcPts val="64"/>
              </a:spcBef>
              <a:buClr>
                <a:srgbClr val="166EBA"/>
              </a:buClr>
              <a:buSzPts val="4400"/>
              <a:buChar char="■"/>
              <a:tabLst>
                <a:tab pos="404782" algn="l"/>
              </a:tabLst>
            </a:pPr>
            <a:r>
              <a:rPr sz="481" spc="-67" dirty="0">
                <a:solidFill>
                  <a:srgbClr val="426979"/>
                </a:solidFill>
              </a:rPr>
              <a:t>Fundedby</a:t>
            </a:r>
            <a:endParaRPr sz="481"/>
          </a:p>
        </p:txBody>
      </p:sp>
      <p:sp>
        <p:nvSpPr>
          <p:cNvPr id="43" name="object 43"/>
          <p:cNvSpPr txBox="1"/>
          <p:nvPr/>
        </p:nvSpPr>
        <p:spPr>
          <a:xfrm>
            <a:off x="6006693" y="1055945"/>
            <a:ext cx="389733" cy="92094"/>
          </a:xfrm>
          <a:prstGeom prst="rect">
            <a:avLst/>
          </a:prstGeom>
        </p:spPr>
        <p:txBody>
          <a:bodyPr vert="horz" wrap="square" lIns="0" tIns="8145" rIns="0" bIns="0" rtlCol="0">
            <a:spAutoFit/>
          </a:bodyPr>
          <a:lstStyle/>
          <a:p>
            <a:pPr marL="8145">
              <a:spcBef>
                <a:spcPts val="64"/>
              </a:spcBef>
            </a:pPr>
            <a:r>
              <a:rPr sz="481" spc="-83" dirty="0">
                <a:solidFill>
                  <a:srgbClr val="426979"/>
                </a:solidFill>
              </a:rPr>
              <a:t>the</a:t>
            </a:r>
            <a:r>
              <a:rPr sz="545" b="1" spc="-83" dirty="0">
                <a:solidFill>
                  <a:srgbClr val="426979"/>
                </a:solidFill>
                <a:latin typeface="Times New Roman"/>
                <a:cs typeface="Times New Roman"/>
              </a:rPr>
              <a:t>European</a:t>
            </a:r>
            <a:r>
              <a:rPr sz="481" spc="-83" dirty="0">
                <a:solidFill>
                  <a:srgbClr val="426979"/>
                </a:solidFill>
              </a:rPr>
              <a:t>Union</a:t>
            </a:r>
            <a:endParaRPr sz="481"/>
          </a:p>
        </p:txBody>
      </p:sp>
      <p:sp>
        <p:nvSpPr>
          <p:cNvPr id="44" name="object 44"/>
          <p:cNvSpPr txBox="1"/>
          <p:nvPr/>
        </p:nvSpPr>
        <p:spPr>
          <a:xfrm>
            <a:off x="4863127" y="1377665"/>
            <a:ext cx="1448162" cy="511826"/>
          </a:xfrm>
          <a:prstGeom prst="rect">
            <a:avLst/>
          </a:prstGeom>
        </p:spPr>
        <p:txBody>
          <a:bodyPr vert="horz" wrap="square" lIns="0" tIns="15068" rIns="0" bIns="0" rtlCol="0">
            <a:spAutoFit/>
          </a:bodyPr>
          <a:lstStyle/>
          <a:p>
            <a:pPr marL="14660">
              <a:spcBef>
                <a:spcPts val="119"/>
              </a:spcBef>
            </a:pPr>
            <a:r>
              <a:rPr sz="385" b="1" spc="38" dirty="0">
                <a:solidFill>
                  <a:srgbClr val="3F3F3F"/>
                </a:solidFill>
              </a:rPr>
              <a:t>I</a:t>
            </a:r>
            <a:r>
              <a:rPr sz="385" b="1" spc="38" dirty="0">
                <a:solidFill>
                  <a:srgbClr val="161616"/>
                </a:solidFill>
              </a:rPr>
              <a:t>.</a:t>
            </a:r>
            <a:r>
              <a:rPr sz="385" b="1" spc="154" dirty="0">
                <a:solidFill>
                  <a:srgbClr val="161616"/>
                </a:solidFill>
              </a:rPr>
              <a:t> </a:t>
            </a:r>
            <a:r>
              <a:rPr sz="385" b="1" dirty="0">
                <a:solidFill>
                  <a:srgbClr val="262626"/>
                </a:solidFill>
              </a:rPr>
              <a:t>In</a:t>
            </a:r>
            <a:r>
              <a:rPr sz="385" b="1" spc="-35" dirty="0">
                <a:solidFill>
                  <a:srgbClr val="262626"/>
                </a:solidFill>
              </a:rPr>
              <a:t> </a:t>
            </a:r>
            <a:r>
              <a:rPr sz="385" b="1" spc="-35" dirty="0">
                <a:solidFill>
                  <a:srgbClr val="525252"/>
                </a:solidFill>
              </a:rPr>
              <a:t>testing</a:t>
            </a:r>
            <a:r>
              <a:rPr sz="385" b="1" spc="-19" dirty="0">
                <a:solidFill>
                  <a:srgbClr val="525252"/>
                </a:solidFill>
              </a:rPr>
              <a:t> </a:t>
            </a:r>
            <a:r>
              <a:rPr sz="385" b="1" spc="-26" dirty="0">
                <a:solidFill>
                  <a:srgbClr val="3F3F3F"/>
                </a:solidFill>
              </a:rPr>
              <a:t>intelligence,</a:t>
            </a:r>
            <a:r>
              <a:rPr sz="385" b="1" spc="22" dirty="0">
                <a:solidFill>
                  <a:srgbClr val="3F3F3F"/>
                </a:solidFill>
              </a:rPr>
              <a:t> </a:t>
            </a:r>
            <a:r>
              <a:rPr sz="385" b="1" spc="-16" dirty="0">
                <a:solidFill>
                  <a:srgbClr val="525252"/>
                </a:solidFill>
              </a:rPr>
              <a:t>weidentify</a:t>
            </a:r>
            <a:r>
              <a:rPr sz="385" b="1" spc="48" dirty="0">
                <a:solidFill>
                  <a:srgbClr val="525252"/>
                </a:solidFill>
              </a:rPr>
              <a:t> </a:t>
            </a:r>
            <a:r>
              <a:rPr sz="385" b="1" dirty="0">
                <a:solidFill>
                  <a:srgbClr val="666666"/>
                </a:solidFill>
              </a:rPr>
              <a:t>2</a:t>
            </a:r>
            <a:r>
              <a:rPr sz="385" b="1" spc="-48" dirty="0">
                <a:solidFill>
                  <a:srgbClr val="666666"/>
                </a:solidFill>
              </a:rPr>
              <a:t> </a:t>
            </a:r>
            <a:r>
              <a:rPr sz="385" b="1" spc="-26" dirty="0">
                <a:solidFill>
                  <a:srgbClr val="525252"/>
                </a:solidFill>
              </a:rPr>
              <a:t>major</a:t>
            </a:r>
            <a:r>
              <a:rPr sz="385" b="1" spc="-45" dirty="0">
                <a:solidFill>
                  <a:srgbClr val="525252"/>
                </a:solidFill>
              </a:rPr>
              <a:t> </a:t>
            </a:r>
            <a:r>
              <a:rPr sz="385" b="1" spc="-13" dirty="0">
                <a:solidFill>
                  <a:srgbClr val="3F3F3F"/>
                </a:solidFill>
              </a:rPr>
              <a:t>parts</a:t>
            </a:r>
            <a:endParaRPr sz="385"/>
          </a:p>
          <a:p>
            <a:pPr marL="170220" indent="-68820">
              <a:spcBef>
                <a:spcPts val="61"/>
              </a:spcBef>
              <a:buClr>
                <a:srgbClr val="3F3F3F"/>
              </a:buClr>
              <a:buAutoNum type="alphaLcPeriod"/>
              <a:tabLst>
                <a:tab pos="170220" algn="l"/>
              </a:tabLst>
            </a:pPr>
            <a:r>
              <a:rPr sz="417" spc="-22" dirty="0">
                <a:solidFill>
                  <a:srgbClr val="525252"/>
                </a:solidFill>
                <a:latin typeface="Times New Roman"/>
                <a:cs typeface="Times New Roman"/>
              </a:rPr>
              <a:t>Verbal</a:t>
            </a:r>
            <a:r>
              <a:rPr sz="417" spc="32" dirty="0">
                <a:solidFill>
                  <a:srgbClr val="525252"/>
                </a:solidFill>
                <a:latin typeface="Times New Roman"/>
                <a:cs typeface="Times New Roman"/>
              </a:rPr>
              <a:t> </a:t>
            </a:r>
            <a:r>
              <a:rPr sz="417" spc="-13" dirty="0">
                <a:solidFill>
                  <a:srgbClr val="808282"/>
                </a:solidFill>
                <a:latin typeface="Times New Roman"/>
                <a:cs typeface="Times New Roman"/>
              </a:rPr>
              <a:t>i</a:t>
            </a:r>
            <a:r>
              <a:rPr sz="417" spc="-13" dirty="0">
                <a:solidFill>
                  <a:srgbClr val="3F3F3F"/>
                </a:solidFill>
                <a:latin typeface="Times New Roman"/>
                <a:cs typeface="Times New Roman"/>
              </a:rPr>
              <a:t>ntelligence</a:t>
            </a:r>
            <a:r>
              <a:rPr sz="417" spc="16" dirty="0">
                <a:solidFill>
                  <a:srgbClr val="3F3F3F"/>
                </a:solidFill>
                <a:latin typeface="Times New Roman"/>
                <a:cs typeface="Times New Roman"/>
              </a:rPr>
              <a:t> </a:t>
            </a:r>
            <a:r>
              <a:rPr sz="417" dirty="0">
                <a:solidFill>
                  <a:srgbClr val="666666"/>
                </a:solidFill>
                <a:latin typeface="Times New Roman"/>
                <a:cs typeface="Times New Roman"/>
              </a:rPr>
              <a:t>(parts</a:t>
            </a:r>
            <a:r>
              <a:rPr sz="417" spc="-13" dirty="0">
                <a:solidFill>
                  <a:srgbClr val="666666"/>
                </a:solidFill>
                <a:latin typeface="Times New Roman"/>
                <a:cs typeface="Times New Roman"/>
              </a:rPr>
              <a:t> </a:t>
            </a:r>
            <a:r>
              <a:rPr sz="417" dirty="0">
                <a:solidFill>
                  <a:srgbClr val="3F3F3F"/>
                </a:solidFill>
                <a:latin typeface="Times New Roman"/>
                <a:cs typeface="Times New Roman"/>
              </a:rPr>
              <a:t>of</a:t>
            </a:r>
            <a:r>
              <a:rPr sz="417" spc="-38" dirty="0">
                <a:solidFill>
                  <a:srgbClr val="3F3F3F"/>
                </a:solidFill>
                <a:latin typeface="Times New Roman"/>
                <a:cs typeface="Times New Roman"/>
              </a:rPr>
              <a:t> </a:t>
            </a:r>
            <a:r>
              <a:rPr sz="417" spc="-16" dirty="0">
                <a:solidFill>
                  <a:srgbClr val="3F3F3F"/>
                </a:solidFill>
                <a:latin typeface="Times New Roman"/>
                <a:cs typeface="Times New Roman"/>
              </a:rPr>
              <a:t>Wechsler</a:t>
            </a:r>
            <a:r>
              <a:rPr sz="417" spc="-16" dirty="0">
                <a:solidFill>
                  <a:srgbClr val="808282"/>
                </a:solidFill>
                <a:latin typeface="Times New Roman"/>
                <a:cs typeface="Times New Roman"/>
              </a:rPr>
              <a:t>,</a:t>
            </a:r>
            <a:r>
              <a:rPr sz="417" spc="26" dirty="0">
                <a:solidFill>
                  <a:srgbClr val="808282"/>
                </a:solidFill>
                <a:latin typeface="Times New Roman"/>
                <a:cs typeface="Times New Roman"/>
              </a:rPr>
              <a:t> </a:t>
            </a:r>
            <a:r>
              <a:rPr sz="417" spc="-6" dirty="0">
                <a:solidFill>
                  <a:srgbClr val="3F3F3F"/>
                </a:solidFill>
                <a:latin typeface="Times New Roman"/>
                <a:cs typeface="Times New Roman"/>
              </a:rPr>
              <a:t>parts</a:t>
            </a:r>
            <a:r>
              <a:rPr sz="417" spc="-19" dirty="0">
                <a:solidFill>
                  <a:srgbClr val="3F3F3F"/>
                </a:solidFill>
                <a:latin typeface="Times New Roman"/>
                <a:cs typeface="Times New Roman"/>
              </a:rPr>
              <a:t> </a:t>
            </a:r>
            <a:r>
              <a:rPr sz="417" dirty="0">
                <a:solidFill>
                  <a:srgbClr val="3F3F3F"/>
                </a:solidFill>
                <a:latin typeface="Times New Roman"/>
                <a:cs typeface="Times New Roman"/>
              </a:rPr>
              <a:t>of</a:t>
            </a:r>
            <a:r>
              <a:rPr sz="417" spc="-35" dirty="0">
                <a:solidFill>
                  <a:srgbClr val="3F3F3F"/>
                </a:solidFill>
                <a:latin typeface="Times New Roman"/>
                <a:cs typeface="Times New Roman"/>
              </a:rPr>
              <a:t> </a:t>
            </a:r>
            <a:r>
              <a:rPr sz="417" spc="-13" dirty="0">
                <a:solidFill>
                  <a:srgbClr val="525252"/>
                </a:solidFill>
                <a:latin typeface="Times New Roman"/>
                <a:cs typeface="Times New Roman"/>
              </a:rPr>
              <a:t>Stanford-</a:t>
            </a:r>
            <a:r>
              <a:rPr sz="417" spc="-6" dirty="0">
                <a:solidFill>
                  <a:srgbClr val="525252"/>
                </a:solidFill>
                <a:latin typeface="Times New Roman"/>
                <a:cs typeface="Times New Roman"/>
              </a:rPr>
              <a:t>Binet)</a:t>
            </a:r>
            <a:endParaRPr sz="417">
              <a:latin typeface="Times New Roman"/>
              <a:cs typeface="Times New Roman"/>
            </a:endParaRPr>
          </a:p>
          <a:p>
            <a:pPr marL="165334" indent="-61898">
              <a:spcBef>
                <a:spcPts val="80"/>
              </a:spcBef>
              <a:buClr>
                <a:srgbClr val="525252"/>
              </a:buClr>
              <a:buAutoNum type="alphaLcPeriod"/>
              <a:tabLst>
                <a:tab pos="165334" algn="l"/>
              </a:tabLst>
            </a:pPr>
            <a:r>
              <a:rPr sz="417" spc="-13" dirty="0">
                <a:solidFill>
                  <a:srgbClr val="3F3F3F"/>
                </a:solidFill>
                <a:latin typeface="Times New Roman"/>
                <a:cs typeface="Times New Roman"/>
              </a:rPr>
              <a:t>Operational</a:t>
            </a:r>
            <a:r>
              <a:rPr sz="417" spc="45" dirty="0">
                <a:solidFill>
                  <a:srgbClr val="3F3F3F"/>
                </a:solidFill>
                <a:latin typeface="Times New Roman"/>
                <a:cs typeface="Times New Roman"/>
              </a:rPr>
              <a:t> </a:t>
            </a:r>
            <a:r>
              <a:rPr sz="417" spc="-13" dirty="0">
                <a:solidFill>
                  <a:srgbClr val="3F3F3F"/>
                </a:solidFill>
                <a:latin typeface="Times New Roman"/>
                <a:cs typeface="Times New Roman"/>
              </a:rPr>
              <a:t>intelligence</a:t>
            </a:r>
            <a:r>
              <a:rPr sz="417" spc="-19" dirty="0">
                <a:solidFill>
                  <a:srgbClr val="3F3F3F"/>
                </a:solidFill>
                <a:latin typeface="Times New Roman"/>
                <a:cs typeface="Times New Roman"/>
              </a:rPr>
              <a:t> </a:t>
            </a:r>
            <a:r>
              <a:rPr sz="417" dirty="0">
                <a:solidFill>
                  <a:srgbClr val="262626"/>
                </a:solidFill>
                <a:latin typeface="Times New Roman"/>
                <a:cs typeface="Times New Roman"/>
              </a:rPr>
              <a:t>(</a:t>
            </a:r>
            <a:r>
              <a:rPr sz="417" dirty="0">
                <a:solidFill>
                  <a:srgbClr val="525252"/>
                </a:solidFill>
                <a:latin typeface="Times New Roman"/>
                <a:cs typeface="Times New Roman"/>
              </a:rPr>
              <a:t>like,</a:t>
            </a:r>
            <a:r>
              <a:rPr sz="417" spc="29" dirty="0">
                <a:solidFill>
                  <a:srgbClr val="525252"/>
                </a:solidFill>
                <a:latin typeface="Times New Roman"/>
                <a:cs typeface="Times New Roman"/>
              </a:rPr>
              <a:t> </a:t>
            </a:r>
            <a:r>
              <a:rPr sz="417" spc="-6" dirty="0">
                <a:solidFill>
                  <a:srgbClr val="262626"/>
                </a:solidFill>
                <a:latin typeface="Times New Roman"/>
                <a:cs typeface="Times New Roman"/>
              </a:rPr>
              <a:t>p</a:t>
            </a:r>
            <a:r>
              <a:rPr sz="417" spc="-6" dirty="0">
                <a:solidFill>
                  <a:srgbClr val="525252"/>
                </a:solidFill>
                <a:latin typeface="Times New Roman"/>
                <a:cs typeface="Times New Roman"/>
              </a:rPr>
              <a:t>arts</a:t>
            </a:r>
            <a:r>
              <a:rPr sz="417" spc="-22" dirty="0">
                <a:solidFill>
                  <a:srgbClr val="525252"/>
                </a:solidFill>
                <a:latin typeface="Times New Roman"/>
                <a:cs typeface="Times New Roman"/>
              </a:rPr>
              <a:t> </a:t>
            </a:r>
            <a:r>
              <a:rPr sz="417" dirty="0">
                <a:solidFill>
                  <a:srgbClr val="525252"/>
                </a:solidFill>
                <a:latin typeface="Times New Roman"/>
                <a:cs typeface="Times New Roman"/>
              </a:rPr>
              <a:t>of</a:t>
            </a:r>
            <a:r>
              <a:rPr sz="417" spc="-51" dirty="0">
                <a:solidFill>
                  <a:srgbClr val="525252"/>
                </a:solidFill>
                <a:latin typeface="Times New Roman"/>
                <a:cs typeface="Times New Roman"/>
              </a:rPr>
              <a:t> </a:t>
            </a:r>
            <a:r>
              <a:rPr sz="417" spc="-16" dirty="0">
                <a:solidFill>
                  <a:srgbClr val="3F3F3F"/>
                </a:solidFill>
                <a:latin typeface="Times New Roman"/>
                <a:cs typeface="Times New Roman"/>
              </a:rPr>
              <a:t>We</a:t>
            </a:r>
            <a:r>
              <a:rPr sz="417" spc="-16" dirty="0">
                <a:solidFill>
                  <a:srgbClr val="666666"/>
                </a:solidFill>
                <a:latin typeface="Times New Roman"/>
                <a:cs typeface="Times New Roman"/>
              </a:rPr>
              <a:t>c</a:t>
            </a:r>
            <a:r>
              <a:rPr sz="417" spc="-16" dirty="0">
                <a:solidFill>
                  <a:srgbClr val="3F3F3F"/>
                </a:solidFill>
                <a:latin typeface="Times New Roman"/>
                <a:cs typeface="Times New Roman"/>
              </a:rPr>
              <a:t>h</a:t>
            </a:r>
            <a:r>
              <a:rPr sz="417" spc="-16" dirty="0">
                <a:solidFill>
                  <a:srgbClr val="666666"/>
                </a:solidFill>
                <a:latin typeface="Times New Roman"/>
                <a:cs typeface="Times New Roman"/>
              </a:rPr>
              <a:t>s</a:t>
            </a:r>
            <a:r>
              <a:rPr sz="417" spc="-16" dirty="0">
                <a:solidFill>
                  <a:srgbClr val="3F3F3F"/>
                </a:solidFill>
                <a:latin typeface="Times New Roman"/>
                <a:cs typeface="Times New Roman"/>
              </a:rPr>
              <a:t>ler</a:t>
            </a:r>
            <a:r>
              <a:rPr sz="417" spc="-16" dirty="0">
                <a:solidFill>
                  <a:srgbClr val="808282"/>
                </a:solidFill>
                <a:latin typeface="Times New Roman"/>
                <a:cs typeface="Times New Roman"/>
              </a:rPr>
              <a:t>,</a:t>
            </a:r>
            <a:r>
              <a:rPr sz="417" spc="16" dirty="0">
                <a:solidFill>
                  <a:srgbClr val="808282"/>
                </a:solidFill>
                <a:latin typeface="Times New Roman"/>
                <a:cs typeface="Times New Roman"/>
              </a:rPr>
              <a:t> </a:t>
            </a:r>
            <a:r>
              <a:rPr sz="417" spc="-6" dirty="0">
                <a:solidFill>
                  <a:srgbClr val="3F3F3F"/>
                </a:solidFill>
                <a:latin typeface="Times New Roman"/>
                <a:cs typeface="Times New Roman"/>
              </a:rPr>
              <a:t>Raven).</a:t>
            </a:r>
            <a:endParaRPr sz="417">
              <a:latin typeface="Times New Roman"/>
              <a:cs typeface="Times New Roman"/>
            </a:endParaRPr>
          </a:p>
          <a:p>
            <a:pPr marL="8145">
              <a:spcBef>
                <a:spcPts val="38"/>
              </a:spcBef>
            </a:pPr>
            <a:r>
              <a:rPr sz="385" b="1" dirty="0">
                <a:solidFill>
                  <a:srgbClr val="525252"/>
                </a:solidFill>
                <a:latin typeface="Times New Roman"/>
                <a:cs typeface="Times New Roman"/>
              </a:rPr>
              <a:t>2.</a:t>
            </a:r>
            <a:r>
              <a:rPr sz="385" b="1" spc="186" dirty="0">
                <a:solidFill>
                  <a:srgbClr val="525252"/>
                </a:solidFill>
                <a:latin typeface="Times New Roman"/>
                <a:cs typeface="Times New Roman"/>
              </a:rPr>
              <a:t> </a:t>
            </a:r>
            <a:r>
              <a:rPr sz="385" b="1" spc="-13" dirty="0">
                <a:solidFill>
                  <a:srgbClr val="3F3F3F"/>
                </a:solidFill>
                <a:latin typeface="Times New Roman"/>
                <a:cs typeface="Times New Roman"/>
              </a:rPr>
              <a:t>Modern</a:t>
            </a:r>
            <a:r>
              <a:rPr sz="385" b="1" spc="16" dirty="0">
                <a:solidFill>
                  <a:srgbClr val="3F3F3F"/>
                </a:solidFill>
                <a:latin typeface="Times New Roman"/>
                <a:cs typeface="Times New Roman"/>
              </a:rPr>
              <a:t> </a:t>
            </a:r>
            <a:r>
              <a:rPr sz="385" b="1" spc="-6" dirty="0">
                <a:solidFill>
                  <a:srgbClr val="3F3F3F"/>
                </a:solidFill>
                <a:latin typeface="Times New Roman"/>
                <a:cs typeface="Times New Roman"/>
              </a:rPr>
              <a:t>testing</a:t>
            </a:r>
            <a:r>
              <a:rPr sz="385" b="1" spc="-16" dirty="0">
                <a:solidFill>
                  <a:srgbClr val="3F3F3F"/>
                </a:solidFill>
                <a:latin typeface="Times New Roman"/>
                <a:cs typeface="Times New Roman"/>
              </a:rPr>
              <a:t> </a:t>
            </a:r>
            <a:r>
              <a:rPr sz="385" b="1" dirty="0">
                <a:solidFill>
                  <a:srgbClr val="525252"/>
                </a:solidFill>
                <a:latin typeface="Times New Roman"/>
                <a:cs typeface="Times New Roman"/>
              </a:rPr>
              <a:t>tool co</a:t>
            </a:r>
            <a:r>
              <a:rPr sz="385" b="1" dirty="0">
                <a:solidFill>
                  <a:srgbClr val="262626"/>
                </a:solidFill>
                <a:latin typeface="Times New Roman"/>
                <a:cs typeface="Times New Roman"/>
              </a:rPr>
              <a:t>n</a:t>
            </a:r>
            <a:r>
              <a:rPr sz="385" b="1" dirty="0">
                <a:solidFill>
                  <a:srgbClr val="525252"/>
                </a:solidFill>
                <a:latin typeface="Times New Roman"/>
                <a:cs typeface="Times New Roman"/>
              </a:rPr>
              <a:t>sist</a:t>
            </a:r>
            <a:r>
              <a:rPr sz="385" b="1" spc="-38" dirty="0">
                <a:solidFill>
                  <a:srgbClr val="525252"/>
                </a:solidFill>
                <a:latin typeface="Times New Roman"/>
                <a:cs typeface="Times New Roman"/>
              </a:rPr>
              <a:t> </a:t>
            </a:r>
            <a:r>
              <a:rPr sz="385" b="1" dirty="0">
                <a:solidFill>
                  <a:srgbClr val="525252"/>
                </a:solidFill>
                <a:latin typeface="Times New Roman"/>
                <a:cs typeface="Times New Roman"/>
              </a:rPr>
              <a:t>with</a:t>
            </a:r>
            <a:r>
              <a:rPr sz="385" b="1" spc="-55" dirty="0">
                <a:solidFill>
                  <a:srgbClr val="525252"/>
                </a:solidFill>
                <a:latin typeface="Times New Roman"/>
                <a:cs typeface="Times New Roman"/>
              </a:rPr>
              <a:t> </a:t>
            </a:r>
            <a:r>
              <a:rPr sz="385" b="1" dirty="0">
                <a:solidFill>
                  <a:srgbClr val="525252"/>
                </a:solidFill>
                <a:latin typeface="Times New Roman"/>
                <a:cs typeface="Times New Roman"/>
              </a:rPr>
              <a:t>two</a:t>
            </a:r>
            <a:r>
              <a:rPr sz="385" b="1" spc="-16" dirty="0">
                <a:solidFill>
                  <a:srgbClr val="525252"/>
                </a:solidFill>
                <a:latin typeface="Times New Roman"/>
                <a:cs typeface="Times New Roman"/>
              </a:rPr>
              <a:t> </a:t>
            </a:r>
            <a:r>
              <a:rPr sz="385" b="1" spc="-6" dirty="0">
                <a:solidFill>
                  <a:srgbClr val="525252"/>
                </a:solidFill>
                <a:latin typeface="Times New Roman"/>
                <a:cs typeface="Times New Roman"/>
              </a:rPr>
              <a:t>revolutional)'</a:t>
            </a:r>
            <a:r>
              <a:rPr sz="385" b="1" spc="-58" dirty="0">
                <a:solidFill>
                  <a:srgbClr val="525252"/>
                </a:solidFill>
                <a:latin typeface="Times New Roman"/>
                <a:cs typeface="Times New Roman"/>
              </a:rPr>
              <a:t> </a:t>
            </a:r>
            <a:r>
              <a:rPr sz="385" b="1" spc="-6" dirty="0">
                <a:solidFill>
                  <a:srgbClr val="525252"/>
                </a:solidFill>
                <a:latin typeface="Times New Roman"/>
                <a:cs typeface="Times New Roman"/>
              </a:rPr>
              <a:t>approaches</a:t>
            </a:r>
            <a:endParaRPr sz="385">
              <a:latin typeface="Times New Roman"/>
              <a:cs typeface="Times New Roman"/>
            </a:endParaRPr>
          </a:p>
          <a:p>
            <a:pPr marL="166962" indent="-65156">
              <a:spcBef>
                <a:spcPts val="157"/>
              </a:spcBef>
              <a:buClr>
                <a:srgbClr val="3F3F3F"/>
              </a:buClr>
              <a:buAutoNum type="alphaLcPeriod"/>
              <a:tabLst>
                <a:tab pos="166962" algn="l"/>
              </a:tabLst>
            </a:pPr>
            <a:r>
              <a:rPr sz="321" b="1" dirty="0">
                <a:solidFill>
                  <a:srgbClr val="525252"/>
                </a:solidFill>
              </a:rPr>
              <a:t>Using</a:t>
            </a:r>
            <a:r>
              <a:rPr sz="321" b="1" spc="6" dirty="0">
                <a:solidFill>
                  <a:srgbClr val="525252"/>
                </a:solidFill>
              </a:rPr>
              <a:t> </a:t>
            </a:r>
            <a:r>
              <a:rPr sz="321" b="1" dirty="0">
                <a:solidFill>
                  <a:srgbClr val="3F3F3F"/>
                </a:solidFill>
              </a:rPr>
              <a:t>newly</a:t>
            </a:r>
            <a:r>
              <a:rPr sz="321" b="1" spc="58" dirty="0">
                <a:solidFill>
                  <a:srgbClr val="3F3F3F"/>
                </a:solidFill>
              </a:rPr>
              <a:t> </a:t>
            </a:r>
            <a:r>
              <a:rPr sz="321" b="1" dirty="0">
                <a:solidFill>
                  <a:srgbClr val="525252"/>
                </a:solidFill>
              </a:rPr>
              <a:t>designed</a:t>
            </a:r>
            <a:r>
              <a:rPr sz="321" b="1" spc="58" dirty="0">
                <a:solidFill>
                  <a:srgbClr val="525252"/>
                </a:solidFill>
              </a:rPr>
              <a:t> </a:t>
            </a:r>
            <a:r>
              <a:rPr sz="321" b="1" spc="-13" dirty="0">
                <a:solidFill>
                  <a:srgbClr val="525252"/>
                </a:solidFill>
              </a:rPr>
              <a:t>assessment</a:t>
            </a:r>
            <a:r>
              <a:rPr sz="321" b="1" spc="42" dirty="0">
                <a:solidFill>
                  <a:srgbClr val="525252"/>
                </a:solidFill>
              </a:rPr>
              <a:t> </a:t>
            </a:r>
            <a:r>
              <a:rPr sz="321" b="1" dirty="0">
                <a:solidFill>
                  <a:srgbClr val="525252"/>
                </a:solidFill>
              </a:rPr>
              <a:t>cards</a:t>
            </a:r>
            <a:r>
              <a:rPr sz="321" b="1" spc="96" dirty="0">
                <a:solidFill>
                  <a:srgbClr val="525252"/>
                </a:solidFill>
              </a:rPr>
              <a:t> </a:t>
            </a:r>
            <a:r>
              <a:rPr sz="321" b="1" spc="-6" dirty="0">
                <a:solidFill>
                  <a:srgbClr val="666666"/>
                </a:solidFill>
              </a:rPr>
              <a:t>for</a:t>
            </a:r>
            <a:r>
              <a:rPr sz="321" b="1" spc="6" dirty="0">
                <a:solidFill>
                  <a:srgbClr val="666666"/>
                </a:solidFill>
              </a:rPr>
              <a:t> </a:t>
            </a:r>
            <a:r>
              <a:rPr sz="321" b="1" dirty="0">
                <a:solidFill>
                  <a:srgbClr val="525252"/>
                </a:solidFill>
              </a:rPr>
              <a:t>projection</a:t>
            </a:r>
            <a:r>
              <a:rPr sz="321" b="1" spc="6" dirty="0">
                <a:solidFill>
                  <a:srgbClr val="525252"/>
                </a:solidFill>
              </a:rPr>
              <a:t> </a:t>
            </a:r>
            <a:r>
              <a:rPr sz="321" b="1" spc="-16" dirty="0">
                <a:solidFill>
                  <a:srgbClr val="525252"/>
                </a:solidFill>
              </a:rPr>
              <a:t>of</a:t>
            </a:r>
            <a:endParaRPr sz="321"/>
          </a:p>
          <a:p>
            <a:pPr marL="166962">
              <a:spcBef>
                <a:spcPts val="61"/>
              </a:spcBef>
            </a:pPr>
            <a:r>
              <a:rPr sz="385" b="1" spc="-6" dirty="0">
                <a:solidFill>
                  <a:srgbClr val="525252"/>
                </a:solidFill>
                <a:latin typeface="Times New Roman"/>
                <a:cs typeface="Times New Roman"/>
              </a:rPr>
              <a:t>personality</a:t>
            </a:r>
            <a:endParaRPr sz="385">
              <a:latin typeface="Times New Roman"/>
              <a:cs typeface="Times New Roman"/>
            </a:endParaRPr>
          </a:p>
          <a:p>
            <a:pPr marL="170220" indent="-66784">
              <a:spcBef>
                <a:spcPts val="61"/>
              </a:spcBef>
              <a:buClr>
                <a:srgbClr val="525252"/>
              </a:buClr>
              <a:buAutoNum type="alphaLcPeriod" startAt="2"/>
              <a:tabLst>
                <a:tab pos="170220" algn="l"/>
              </a:tabLst>
            </a:pPr>
            <a:r>
              <a:rPr sz="417" spc="-13" dirty="0">
                <a:solidFill>
                  <a:srgbClr val="3F3F3F"/>
                </a:solidFill>
                <a:latin typeface="Times New Roman"/>
                <a:cs typeface="Times New Roman"/>
              </a:rPr>
              <a:t>Using</a:t>
            </a:r>
            <a:r>
              <a:rPr sz="417" spc="13" dirty="0">
                <a:solidFill>
                  <a:srgbClr val="3F3F3F"/>
                </a:solidFill>
                <a:latin typeface="Times New Roman"/>
                <a:cs typeface="Times New Roman"/>
              </a:rPr>
              <a:t> </a:t>
            </a:r>
            <a:r>
              <a:rPr sz="417" spc="-13" dirty="0">
                <a:solidFill>
                  <a:srgbClr val="525252"/>
                </a:solidFill>
                <a:latin typeface="Times New Roman"/>
                <a:cs typeface="Times New Roman"/>
              </a:rPr>
              <a:t>known</a:t>
            </a:r>
            <a:r>
              <a:rPr sz="417" spc="29" dirty="0">
                <a:solidFill>
                  <a:srgbClr val="525252"/>
                </a:solidFill>
                <a:latin typeface="Times New Roman"/>
                <a:cs typeface="Times New Roman"/>
              </a:rPr>
              <a:t> </a:t>
            </a:r>
            <a:r>
              <a:rPr sz="417" spc="-6" dirty="0">
                <a:solidFill>
                  <a:srgbClr val="666666"/>
                </a:solidFill>
                <a:latin typeface="Times New Roman"/>
                <a:cs typeface="Times New Roman"/>
              </a:rPr>
              <a:t>box</a:t>
            </a:r>
            <a:r>
              <a:rPr sz="417" spc="-58" dirty="0">
                <a:solidFill>
                  <a:srgbClr val="666666"/>
                </a:solidFill>
                <a:latin typeface="Times New Roman"/>
                <a:cs typeface="Times New Roman"/>
              </a:rPr>
              <a:t> </a:t>
            </a:r>
            <a:r>
              <a:rPr sz="417" spc="-6" dirty="0">
                <a:solidFill>
                  <a:srgbClr val="525252"/>
                </a:solidFill>
                <a:latin typeface="Times New Roman"/>
                <a:cs typeface="Times New Roman"/>
              </a:rPr>
              <a:t>games</a:t>
            </a:r>
            <a:r>
              <a:rPr sz="417" spc="6" dirty="0">
                <a:solidFill>
                  <a:srgbClr val="525252"/>
                </a:solidFill>
                <a:latin typeface="Times New Roman"/>
                <a:cs typeface="Times New Roman"/>
              </a:rPr>
              <a:t> </a:t>
            </a:r>
            <a:r>
              <a:rPr sz="417" dirty="0">
                <a:solidFill>
                  <a:srgbClr val="525252"/>
                </a:solidFill>
                <a:latin typeface="Times New Roman"/>
                <a:cs typeface="Times New Roman"/>
              </a:rPr>
              <a:t>to</a:t>
            </a:r>
            <a:r>
              <a:rPr sz="417" spc="-13" dirty="0">
                <a:solidFill>
                  <a:srgbClr val="525252"/>
                </a:solidFill>
                <a:latin typeface="Times New Roman"/>
                <a:cs typeface="Times New Roman"/>
              </a:rPr>
              <a:t> </a:t>
            </a:r>
            <a:r>
              <a:rPr sz="417" spc="-6" dirty="0">
                <a:solidFill>
                  <a:srgbClr val="3F3F3F"/>
                </a:solidFill>
                <a:latin typeface="Times New Roman"/>
                <a:cs typeface="Times New Roman"/>
              </a:rPr>
              <a:t>test</a:t>
            </a:r>
            <a:r>
              <a:rPr sz="417" spc="-22" dirty="0">
                <a:solidFill>
                  <a:srgbClr val="3F3F3F"/>
                </a:solidFill>
                <a:latin typeface="Times New Roman"/>
                <a:cs typeface="Times New Roman"/>
              </a:rPr>
              <a:t> </a:t>
            </a:r>
            <a:r>
              <a:rPr sz="417" spc="-13" dirty="0">
                <a:solidFill>
                  <a:srgbClr val="525252"/>
                </a:solidFill>
                <a:latin typeface="Times New Roman"/>
                <a:cs typeface="Times New Roman"/>
              </a:rPr>
              <a:t>intelligence</a:t>
            </a:r>
            <a:r>
              <a:rPr sz="417" spc="-26" dirty="0">
                <a:solidFill>
                  <a:srgbClr val="525252"/>
                </a:solidFill>
                <a:latin typeface="Times New Roman"/>
                <a:cs typeface="Times New Roman"/>
              </a:rPr>
              <a:t> </a:t>
            </a:r>
            <a:r>
              <a:rPr sz="417" spc="-6" dirty="0">
                <a:solidFill>
                  <a:srgbClr val="666666"/>
                </a:solidFill>
                <a:latin typeface="Times New Roman"/>
                <a:cs typeface="Times New Roman"/>
              </a:rPr>
              <a:t>(like</a:t>
            </a:r>
            <a:r>
              <a:rPr sz="417" spc="-38" dirty="0">
                <a:solidFill>
                  <a:srgbClr val="666666"/>
                </a:solidFill>
                <a:latin typeface="Times New Roman"/>
                <a:cs typeface="Times New Roman"/>
              </a:rPr>
              <a:t> </a:t>
            </a:r>
            <a:r>
              <a:rPr sz="417" spc="-6" dirty="0">
                <a:solidFill>
                  <a:srgbClr val="525252"/>
                </a:solidFill>
                <a:latin typeface="Times New Roman"/>
                <a:cs typeface="Times New Roman"/>
              </a:rPr>
              <a:t>Tangram)</a:t>
            </a:r>
            <a:endParaRPr sz="417">
              <a:latin typeface="Times New Roman"/>
              <a:cs typeface="Times New Roman"/>
            </a:endParaRPr>
          </a:p>
        </p:txBody>
      </p:sp>
      <p:sp>
        <p:nvSpPr>
          <p:cNvPr id="45" name="object 45"/>
          <p:cNvSpPr txBox="1"/>
          <p:nvPr/>
        </p:nvSpPr>
        <p:spPr>
          <a:xfrm>
            <a:off x="6393613" y="2271447"/>
            <a:ext cx="115250" cy="106841"/>
          </a:xfrm>
          <a:prstGeom prst="rect">
            <a:avLst/>
          </a:prstGeom>
        </p:spPr>
        <p:txBody>
          <a:bodyPr vert="horz" wrap="square" lIns="0" tIns="8145" rIns="0" bIns="0" rtlCol="0">
            <a:spAutoFit/>
          </a:bodyPr>
          <a:lstStyle/>
          <a:p>
            <a:pPr marL="8145">
              <a:spcBef>
                <a:spcPts val="64"/>
              </a:spcBef>
            </a:pPr>
            <a:r>
              <a:rPr sz="641" b="1" spc="16" dirty="0">
                <a:solidFill>
                  <a:srgbClr val="3F3F3F"/>
                </a:solidFill>
              </a:rPr>
              <a:t>22</a:t>
            </a:r>
            <a:endParaRPr sz="641"/>
          </a:p>
        </p:txBody>
      </p:sp>
      <p:sp>
        <p:nvSpPr>
          <p:cNvPr id="46" name="object 46"/>
          <p:cNvSpPr txBox="1"/>
          <p:nvPr/>
        </p:nvSpPr>
        <p:spPr>
          <a:xfrm>
            <a:off x="4772142" y="2864593"/>
            <a:ext cx="1611467" cy="2979149"/>
          </a:xfrm>
          <a:prstGeom prst="rect">
            <a:avLst/>
          </a:prstGeom>
        </p:spPr>
        <p:txBody>
          <a:bodyPr vert="horz" wrap="square" lIns="0" tIns="0" rIns="0" bIns="0" rtlCol="0">
            <a:spAutoFit/>
          </a:bodyPr>
          <a:lstStyle/>
          <a:p>
            <a:pPr marL="1014806">
              <a:lnSpc>
                <a:spcPts val="818"/>
              </a:lnSpc>
            </a:pPr>
            <a:r>
              <a:rPr sz="2822" spc="-122" dirty="0">
                <a:solidFill>
                  <a:srgbClr val="166EBA"/>
                </a:solidFill>
              </a:rPr>
              <a:t>■</a:t>
            </a:r>
            <a:r>
              <a:rPr sz="481" spc="-3" dirty="0">
                <a:solidFill>
                  <a:srgbClr val="426979"/>
                </a:solidFill>
              </a:rPr>
              <a:t>Funde</a:t>
            </a:r>
            <a:r>
              <a:rPr sz="481" spc="51" dirty="0">
                <a:solidFill>
                  <a:srgbClr val="426979"/>
                </a:solidFill>
              </a:rPr>
              <a:t>d</a:t>
            </a:r>
            <a:r>
              <a:rPr sz="481" spc="3" dirty="0">
                <a:solidFill>
                  <a:srgbClr val="426979"/>
                </a:solidFill>
              </a:rPr>
              <a:t>by</a:t>
            </a:r>
            <a:endParaRPr sz="481"/>
          </a:p>
          <a:p>
            <a:pPr marL="1230635">
              <a:lnSpc>
                <a:spcPts val="285"/>
              </a:lnSpc>
            </a:pPr>
            <a:r>
              <a:rPr sz="481" spc="-80" dirty="0">
                <a:solidFill>
                  <a:srgbClr val="426979"/>
                </a:solidFill>
              </a:rPr>
              <a:t>theEuropean</a:t>
            </a:r>
            <a:r>
              <a:rPr sz="481" spc="-6" dirty="0">
                <a:solidFill>
                  <a:srgbClr val="426979"/>
                </a:solidFill>
              </a:rPr>
              <a:t> </a:t>
            </a:r>
            <a:r>
              <a:rPr sz="481" spc="-58" dirty="0">
                <a:solidFill>
                  <a:srgbClr val="426979"/>
                </a:solidFill>
              </a:rPr>
              <a:t>Union</a:t>
            </a:r>
            <a:endParaRPr sz="481"/>
          </a:p>
          <a:p>
            <a:pPr>
              <a:spcBef>
                <a:spcPts val="478"/>
              </a:spcBef>
            </a:pPr>
            <a:endParaRPr sz="481"/>
          </a:p>
          <a:p>
            <a:pPr marL="49682"/>
            <a:r>
              <a:rPr sz="513" b="1" spc="-19" dirty="0">
                <a:solidFill>
                  <a:srgbClr val="3F3F3F"/>
                </a:solidFill>
                <a:latin typeface="Times New Roman"/>
                <a:cs typeface="Times New Roman"/>
              </a:rPr>
              <a:t>Assessing </a:t>
            </a:r>
            <a:r>
              <a:rPr sz="513" b="1" spc="-16" dirty="0">
                <a:solidFill>
                  <a:srgbClr val="3F3F3F"/>
                </a:solidFill>
                <a:latin typeface="Times New Roman"/>
                <a:cs typeface="Times New Roman"/>
              </a:rPr>
              <a:t>children</a:t>
            </a:r>
            <a:r>
              <a:rPr sz="513" b="1" spc="22" dirty="0">
                <a:solidFill>
                  <a:srgbClr val="3F3F3F"/>
                </a:solidFill>
                <a:latin typeface="Times New Roman"/>
                <a:cs typeface="Times New Roman"/>
              </a:rPr>
              <a:t> </a:t>
            </a:r>
            <a:r>
              <a:rPr sz="513" b="1" spc="-26" dirty="0">
                <a:solidFill>
                  <a:srgbClr val="262626"/>
                </a:solidFill>
                <a:latin typeface="Times New Roman"/>
                <a:cs typeface="Times New Roman"/>
              </a:rPr>
              <a:t>from</a:t>
            </a:r>
            <a:r>
              <a:rPr sz="513" b="1" spc="-22" dirty="0">
                <a:solidFill>
                  <a:srgbClr val="262626"/>
                </a:solidFill>
                <a:latin typeface="Times New Roman"/>
                <a:cs typeface="Times New Roman"/>
              </a:rPr>
              <a:t> </a:t>
            </a:r>
            <a:r>
              <a:rPr sz="513" b="1" dirty="0">
                <a:solidFill>
                  <a:srgbClr val="3F3F3F"/>
                </a:solidFill>
                <a:latin typeface="Times New Roman"/>
                <a:cs typeface="Times New Roman"/>
              </a:rPr>
              <a:t>age3</a:t>
            </a:r>
            <a:r>
              <a:rPr sz="513" b="1" spc="6" dirty="0">
                <a:solidFill>
                  <a:srgbClr val="3F3F3F"/>
                </a:solidFill>
                <a:latin typeface="Times New Roman"/>
                <a:cs typeface="Times New Roman"/>
              </a:rPr>
              <a:t> </a:t>
            </a:r>
            <a:r>
              <a:rPr sz="513" b="1" dirty="0">
                <a:solidFill>
                  <a:srgbClr val="3F3F3F"/>
                </a:solidFill>
                <a:latin typeface="Times New Roman"/>
                <a:cs typeface="Times New Roman"/>
              </a:rPr>
              <a:t>to</a:t>
            </a:r>
            <a:r>
              <a:rPr sz="513" b="1" spc="-16" dirty="0">
                <a:solidFill>
                  <a:srgbClr val="3F3F3F"/>
                </a:solidFill>
                <a:latin typeface="Times New Roman"/>
                <a:cs typeface="Times New Roman"/>
              </a:rPr>
              <a:t> </a:t>
            </a:r>
            <a:r>
              <a:rPr sz="449" spc="-32" dirty="0">
                <a:solidFill>
                  <a:srgbClr val="3F3F3F"/>
                </a:solidFill>
                <a:latin typeface="Times New Roman"/>
                <a:cs typeface="Times New Roman"/>
              </a:rPr>
              <a:t>7</a:t>
            </a:r>
            <a:endParaRPr sz="449">
              <a:latin typeface="Times New Roman"/>
              <a:cs typeface="Times New Roman"/>
            </a:endParaRPr>
          </a:p>
          <a:p>
            <a:pPr marL="49274">
              <a:spcBef>
                <a:spcPts val="32"/>
              </a:spcBef>
            </a:pPr>
            <a:r>
              <a:rPr sz="513" spc="-22" dirty="0">
                <a:solidFill>
                  <a:srgbClr val="3F3F3F"/>
                </a:solidFill>
                <a:latin typeface="Times New Roman"/>
                <a:cs typeface="Times New Roman"/>
              </a:rPr>
              <a:t>Psychological</a:t>
            </a:r>
            <a:r>
              <a:rPr sz="513" spc="32" dirty="0">
                <a:solidFill>
                  <a:srgbClr val="3F3F3F"/>
                </a:solidFill>
                <a:latin typeface="Times New Roman"/>
                <a:cs typeface="Times New Roman"/>
              </a:rPr>
              <a:t> </a:t>
            </a:r>
            <a:r>
              <a:rPr sz="513" spc="-6" dirty="0">
                <a:solidFill>
                  <a:srgbClr val="3F3F3F"/>
                </a:solidFill>
                <a:latin typeface="Times New Roman"/>
                <a:cs typeface="Times New Roman"/>
              </a:rPr>
              <a:t>approach</a:t>
            </a:r>
            <a:r>
              <a:rPr sz="513" spc="-6" dirty="0">
                <a:solidFill>
                  <a:srgbClr val="808282"/>
                </a:solidFill>
                <a:latin typeface="Times New Roman"/>
                <a:cs typeface="Times New Roman"/>
              </a:rPr>
              <a:t>:</a:t>
            </a:r>
            <a:endParaRPr sz="513">
              <a:latin typeface="Times New Roman"/>
              <a:cs typeface="Times New Roman"/>
            </a:endParaRPr>
          </a:p>
          <a:p>
            <a:pPr marL="57012">
              <a:spcBef>
                <a:spcPts val="55"/>
              </a:spcBef>
            </a:pPr>
            <a:r>
              <a:rPr sz="513" dirty="0">
                <a:solidFill>
                  <a:srgbClr val="525252"/>
                </a:solidFill>
                <a:latin typeface="Times New Roman"/>
                <a:cs typeface="Times New Roman"/>
              </a:rPr>
              <a:t>l.</a:t>
            </a:r>
            <a:r>
              <a:rPr sz="513" spc="266" dirty="0">
                <a:solidFill>
                  <a:srgbClr val="525252"/>
                </a:solidFill>
                <a:latin typeface="Times New Roman"/>
                <a:cs typeface="Times New Roman"/>
              </a:rPr>
              <a:t> </a:t>
            </a:r>
            <a:r>
              <a:rPr sz="513" spc="-16" dirty="0">
                <a:solidFill>
                  <a:srgbClr val="525252"/>
                </a:solidFill>
                <a:latin typeface="Times New Roman"/>
                <a:cs typeface="Times New Roman"/>
              </a:rPr>
              <a:t>Children</a:t>
            </a:r>
            <a:r>
              <a:rPr sz="513" spc="6" dirty="0">
                <a:solidFill>
                  <a:srgbClr val="525252"/>
                </a:solidFill>
                <a:latin typeface="Times New Roman"/>
                <a:cs typeface="Times New Roman"/>
              </a:rPr>
              <a:t> </a:t>
            </a:r>
            <a:r>
              <a:rPr sz="513" spc="-6" dirty="0">
                <a:solidFill>
                  <a:srgbClr val="3F3F3F"/>
                </a:solidFill>
                <a:latin typeface="Times New Roman"/>
                <a:cs typeface="Times New Roman"/>
              </a:rPr>
              <a:t>are</a:t>
            </a:r>
            <a:r>
              <a:rPr sz="513" spc="-38" dirty="0">
                <a:solidFill>
                  <a:srgbClr val="3F3F3F"/>
                </a:solidFill>
                <a:latin typeface="Times New Roman"/>
                <a:cs typeface="Times New Roman"/>
              </a:rPr>
              <a:t> </a:t>
            </a:r>
            <a:r>
              <a:rPr sz="513" spc="-26" dirty="0">
                <a:solidFill>
                  <a:srgbClr val="525252"/>
                </a:solidFill>
                <a:latin typeface="Times New Roman"/>
                <a:cs typeface="Times New Roman"/>
              </a:rPr>
              <a:t>yet</a:t>
            </a:r>
            <a:r>
              <a:rPr sz="513" spc="-19" dirty="0">
                <a:solidFill>
                  <a:srgbClr val="525252"/>
                </a:solidFill>
                <a:latin typeface="Times New Roman"/>
                <a:cs typeface="Times New Roman"/>
              </a:rPr>
              <a:t> </a:t>
            </a:r>
            <a:r>
              <a:rPr sz="513" spc="-6" dirty="0">
                <a:solidFill>
                  <a:srgbClr val="525252"/>
                </a:solidFill>
                <a:latin typeface="Times New Roman"/>
                <a:cs typeface="Times New Roman"/>
              </a:rPr>
              <a:t>soft,</a:t>
            </a:r>
            <a:r>
              <a:rPr sz="513" spc="-61" dirty="0">
                <a:solidFill>
                  <a:srgbClr val="525252"/>
                </a:solidFill>
                <a:latin typeface="Times New Roman"/>
                <a:cs typeface="Times New Roman"/>
              </a:rPr>
              <a:t> </a:t>
            </a:r>
            <a:r>
              <a:rPr sz="513" spc="-16" dirty="0">
                <a:solidFill>
                  <a:srgbClr val="3F3F3F"/>
                </a:solidFill>
                <a:latin typeface="Times New Roman"/>
                <a:cs typeface="Times New Roman"/>
              </a:rPr>
              <a:t>depended</a:t>
            </a:r>
            <a:r>
              <a:rPr sz="513" spc="10" dirty="0">
                <a:solidFill>
                  <a:srgbClr val="3F3F3F"/>
                </a:solidFill>
                <a:latin typeface="Times New Roman"/>
                <a:cs typeface="Times New Roman"/>
              </a:rPr>
              <a:t> </a:t>
            </a:r>
            <a:r>
              <a:rPr sz="513" spc="-13" dirty="0">
                <a:solidFill>
                  <a:srgbClr val="3F3F3F"/>
                </a:solidFill>
                <a:latin typeface="Times New Roman"/>
                <a:cs typeface="Times New Roman"/>
              </a:rPr>
              <a:t>and</a:t>
            </a:r>
            <a:r>
              <a:rPr sz="513" spc="-42" dirty="0">
                <a:solidFill>
                  <a:srgbClr val="3F3F3F"/>
                </a:solidFill>
                <a:latin typeface="Times New Roman"/>
                <a:cs typeface="Times New Roman"/>
              </a:rPr>
              <a:t> </a:t>
            </a:r>
            <a:r>
              <a:rPr sz="513" spc="-16" dirty="0">
                <a:solidFill>
                  <a:srgbClr val="525252"/>
                </a:solidFill>
                <a:latin typeface="Times New Roman"/>
                <a:cs typeface="Times New Roman"/>
              </a:rPr>
              <a:t>easy</a:t>
            </a:r>
            <a:r>
              <a:rPr sz="513" dirty="0">
                <a:solidFill>
                  <a:srgbClr val="525252"/>
                </a:solidFill>
                <a:latin typeface="Times New Roman"/>
                <a:cs typeface="Times New Roman"/>
              </a:rPr>
              <a:t> </a:t>
            </a:r>
            <a:r>
              <a:rPr sz="513" dirty="0">
                <a:solidFill>
                  <a:srgbClr val="3F3F3F"/>
                </a:solidFill>
                <a:latin typeface="Times New Roman"/>
                <a:cs typeface="Times New Roman"/>
              </a:rPr>
              <a:t>to</a:t>
            </a:r>
            <a:r>
              <a:rPr sz="513" spc="-19" dirty="0">
                <a:solidFill>
                  <a:srgbClr val="3F3F3F"/>
                </a:solidFill>
                <a:latin typeface="Times New Roman"/>
                <a:cs typeface="Times New Roman"/>
              </a:rPr>
              <a:t> </a:t>
            </a:r>
            <a:r>
              <a:rPr sz="513" spc="-16" dirty="0">
                <a:solidFill>
                  <a:srgbClr val="3F3F3F"/>
                </a:solidFill>
                <a:latin typeface="Times New Roman"/>
                <a:cs typeface="Times New Roman"/>
              </a:rPr>
              <a:t>be</a:t>
            </a:r>
            <a:r>
              <a:rPr sz="513" spc="-55" dirty="0">
                <a:solidFill>
                  <a:srgbClr val="3F3F3F"/>
                </a:solidFill>
                <a:latin typeface="Times New Roman"/>
                <a:cs typeface="Times New Roman"/>
              </a:rPr>
              <a:t> </a:t>
            </a:r>
            <a:r>
              <a:rPr sz="513" spc="-6" dirty="0">
                <a:solidFill>
                  <a:srgbClr val="3F3F3F"/>
                </a:solidFill>
                <a:latin typeface="Times New Roman"/>
                <a:cs typeface="Times New Roman"/>
              </a:rPr>
              <a:t>influenced.</a:t>
            </a:r>
            <a:endParaRPr sz="513">
              <a:latin typeface="Times New Roman"/>
              <a:cs typeface="Times New Roman"/>
            </a:endParaRPr>
          </a:p>
          <a:p>
            <a:pPr marL="140493" indent="-91626">
              <a:spcBef>
                <a:spcPts val="32"/>
              </a:spcBef>
              <a:buClr>
                <a:srgbClr val="525252"/>
              </a:buClr>
              <a:buAutoNum type="arabicPeriod" startAt="2"/>
              <a:tabLst>
                <a:tab pos="140493" algn="l"/>
              </a:tabLst>
            </a:pPr>
            <a:r>
              <a:rPr sz="513" dirty="0">
                <a:solidFill>
                  <a:srgbClr val="3F3F3F"/>
                </a:solidFill>
                <a:latin typeface="Times New Roman"/>
                <a:cs typeface="Times New Roman"/>
              </a:rPr>
              <a:t>Are</a:t>
            </a:r>
            <a:r>
              <a:rPr sz="513" spc="-58" dirty="0">
                <a:solidFill>
                  <a:srgbClr val="3F3F3F"/>
                </a:solidFill>
                <a:latin typeface="Times New Roman"/>
                <a:cs typeface="Times New Roman"/>
              </a:rPr>
              <a:t> </a:t>
            </a:r>
            <a:r>
              <a:rPr sz="513" spc="-16" dirty="0">
                <a:solidFill>
                  <a:srgbClr val="3F3F3F"/>
                </a:solidFill>
                <a:latin typeface="Times New Roman"/>
                <a:cs typeface="Times New Roman"/>
              </a:rPr>
              <a:t>not</a:t>
            </a:r>
            <a:r>
              <a:rPr sz="513" spc="-55" dirty="0">
                <a:solidFill>
                  <a:srgbClr val="3F3F3F"/>
                </a:solidFill>
                <a:latin typeface="Times New Roman"/>
                <a:cs typeface="Times New Roman"/>
              </a:rPr>
              <a:t> </a:t>
            </a:r>
            <a:r>
              <a:rPr sz="513" spc="-6" dirty="0">
                <a:solidFill>
                  <a:srgbClr val="525252"/>
                </a:solidFill>
                <a:latin typeface="Times New Roman"/>
                <a:cs typeface="Times New Roman"/>
              </a:rPr>
              <a:t>able</a:t>
            </a:r>
            <a:r>
              <a:rPr sz="513" spc="-48" dirty="0">
                <a:solidFill>
                  <a:srgbClr val="525252"/>
                </a:solidFill>
                <a:latin typeface="Times New Roman"/>
                <a:cs typeface="Times New Roman"/>
              </a:rPr>
              <a:t> </a:t>
            </a:r>
            <a:r>
              <a:rPr sz="513" spc="-6" dirty="0">
                <a:solidFill>
                  <a:srgbClr val="525252"/>
                </a:solidFill>
                <a:latin typeface="Times New Roman"/>
                <a:cs typeface="Times New Roman"/>
              </a:rPr>
              <a:t>yet</a:t>
            </a:r>
            <a:r>
              <a:rPr sz="513" spc="-13" dirty="0">
                <a:solidFill>
                  <a:srgbClr val="525252"/>
                </a:solidFill>
                <a:latin typeface="Times New Roman"/>
                <a:cs typeface="Times New Roman"/>
              </a:rPr>
              <a:t> </a:t>
            </a:r>
            <a:r>
              <a:rPr sz="513" dirty="0">
                <a:solidFill>
                  <a:srgbClr val="3F3F3F"/>
                </a:solidFill>
                <a:latin typeface="Times New Roman"/>
                <a:cs typeface="Times New Roman"/>
              </a:rPr>
              <a:t>to</a:t>
            </a:r>
            <a:r>
              <a:rPr sz="513" spc="-32" dirty="0">
                <a:solidFill>
                  <a:srgbClr val="3F3F3F"/>
                </a:solidFill>
                <a:latin typeface="Times New Roman"/>
                <a:cs typeface="Times New Roman"/>
              </a:rPr>
              <a:t> </a:t>
            </a:r>
            <a:r>
              <a:rPr sz="513" spc="-16" dirty="0">
                <a:solidFill>
                  <a:srgbClr val="3F3F3F"/>
                </a:solidFill>
                <a:latin typeface="Times New Roman"/>
                <a:cs typeface="Times New Roman"/>
              </a:rPr>
              <a:t>p</a:t>
            </a:r>
            <a:r>
              <a:rPr sz="513" spc="-16" dirty="0">
                <a:solidFill>
                  <a:srgbClr val="161616"/>
                </a:solidFill>
                <a:latin typeface="Times New Roman"/>
                <a:cs typeface="Times New Roman"/>
              </a:rPr>
              <a:t>l</a:t>
            </a:r>
            <a:r>
              <a:rPr sz="513" spc="-16" dirty="0">
                <a:solidFill>
                  <a:srgbClr val="3F3F3F"/>
                </a:solidFill>
                <a:latin typeface="Times New Roman"/>
                <a:cs typeface="Times New Roman"/>
              </a:rPr>
              <a:t>an</a:t>
            </a:r>
            <a:r>
              <a:rPr sz="513" dirty="0">
                <a:solidFill>
                  <a:srgbClr val="3F3F3F"/>
                </a:solidFill>
                <a:latin typeface="Times New Roman"/>
                <a:cs typeface="Times New Roman"/>
              </a:rPr>
              <a:t> </a:t>
            </a:r>
            <a:r>
              <a:rPr sz="513" spc="-16" dirty="0">
                <a:solidFill>
                  <a:srgbClr val="262626"/>
                </a:solidFill>
                <a:latin typeface="Times New Roman"/>
                <a:cs typeface="Times New Roman"/>
              </a:rPr>
              <a:t>th</a:t>
            </a:r>
            <a:r>
              <a:rPr sz="513" spc="-16" dirty="0">
                <a:solidFill>
                  <a:srgbClr val="525252"/>
                </a:solidFill>
                <a:latin typeface="Times New Roman"/>
                <a:cs typeface="Times New Roman"/>
              </a:rPr>
              <a:t>eir</a:t>
            </a:r>
            <a:r>
              <a:rPr sz="513" spc="-51" dirty="0">
                <a:solidFill>
                  <a:srgbClr val="525252"/>
                </a:solidFill>
                <a:latin typeface="Times New Roman"/>
                <a:cs typeface="Times New Roman"/>
              </a:rPr>
              <a:t> </a:t>
            </a:r>
            <a:r>
              <a:rPr sz="513" spc="-6" dirty="0">
                <a:solidFill>
                  <a:srgbClr val="3F3F3F"/>
                </a:solidFill>
                <a:latin typeface="Times New Roman"/>
                <a:cs typeface="Times New Roman"/>
              </a:rPr>
              <a:t>future</a:t>
            </a:r>
            <a:r>
              <a:rPr sz="513" spc="-6" dirty="0">
                <a:solidFill>
                  <a:srgbClr val="161616"/>
                </a:solidFill>
                <a:latin typeface="Times New Roman"/>
                <a:cs typeface="Times New Roman"/>
              </a:rPr>
              <a:t>.</a:t>
            </a:r>
            <a:endParaRPr sz="513">
              <a:latin typeface="Times New Roman"/>
              <a:cs typeface="Times New Roman"/>
            </a:endParaRPr>
          </a:p>
          <a:p>
            <a:pPr marL="140493" indent="-92847">
              <a:spcBef>
                <a:spcPts val="10"/>
              </a:spcBef>
              <a:buClr>
                <a:srgbClr val="525252"/>
              </a:buClr>
              <a:buSzPct val="87500"/>
              <a:buAutoNum type="arabicPeriod" startAt="2"/>
              <a:tabLst>
                <a:tab pos="140493" algn="l"/>
              </a:tabLst>
            </a:pPr>
            <a:r>
              <a:rPr sz="513" spc="-13" dirty="0">
                <a:solidFill>
                  <a:srgbClr val="3F3F3F"/>
                </a:solidFill>
                <a:latin typeface="Times New Roman"/>
                <a:cs typeface="Times New Roman"/>
              </a:rPr>
              <a:t>Are</a:t>
            </a:r>
            <a:r>
              <a:rPr sz="513" spc="-22" dirty="0">
                <a:solidFill>
                  <a:srgbClr val="3F3F3F"/>
                </a:solidFill>
                <a:latin typeface="Times New Roman"/>
                <a:cs typeface="Times New Roman"/>
              </a:rPr>
              <a:t> </a:t>
            </a:r>
            <a:r>
              <a:rPr sz="513" spc="-16" dirty="0">
                <a:solidFill>
                  <a:srgbClr val="3F3F3F"/>
                </a:solidFill>
                <a:latin typeface="Times New Roman"/>
                <a:cs typeface="Times New Roman"/>
              </a:rPr>
              <a:t>biased</a:t>
            </a:r>
            <a:r>
              <a:rPr sz="513" spc="3" dirty="0">
                <a:solidFill>
                  <a:srgbClr val="3F3F3F"/>
                </a:solidFill>
                <a:latin typeface="Times New Roman"/>
                <a:cs typeface="Times New Roman"/>
              </a:rPr>
              <a:t> </a:t>
            </a:r>
            <a:r>
              <a:rPr sz="513" spc="-13" dirty="0">
                <a:solidFill>
                  <a:srgbClr val="3F3F3F"/>
                </a:solidFill>
                <a:latin typeface="Times New Roman"/>
                <a:cs typeface="Times New Roman"/>
              </a:rPr>
              <a:t>by</a:t>
            </a:r>
            <a:r>
              <a:rPr sz="513" spc="3" dirty="0">
                <a:solidFill>
                  <a:srgbClr val="3F3F3F"/>
                </a:solidFill>
                <a:latin typeface="Times New Roman"/>
                <a:cs typeface="Times New Roman"/>
              </a:rPr>
              <a:t> </a:t>
            </a:r>
            <a:r>
              <a:rPr sz="513" spc="-22" dirty="0">
                <a:solidFill>
                  <a:srgbClr val="525252"/>
                </a:solidFill>
                <a:latin typeface="Times New Roman"/>
                <a:cs typeface="Times New Roman"/>
              </a:rPr>
              <a:t>parental</a:t>
            </a:r>
            <a:r>
              <a:rPr sz="513" spc="-16" dirty="0">
                <a:solidFill>
                  <a:srgbClr val="525252"/>
                </a:solidFill>
                <a:latin typeface="Times New Roman"/>
                <a:cs typeface="Times New Roman"/>
              </a:rPr>
              <a:t> </a:t>
            </a:r>
            <a:r>
              <a:rPr sz="513" spc="-16" dirty="0">
                <a:solidFill>
                  <a:srgbClr val="3F3F3F"/>
                </a:solidFill>
                <a:latin typeface="Times New Roman"/>
                <a:cs typeface="Times New Roman"/>
              </a:rPr>
              <a:t>desired</a:t>
            </a:r>
            <a:r>
              <a:rPr sz="513" spc="-13" dirty="0">
                <a:solidFill>
                  <a:srgbClr val="3F3F3F"/>
                </a:solidFill>
                <a:latin typeface="Times New Roman"/>
                <a:cs typeface="Times New Roman"/>
              </a:rPr>
              <a:t> and</a:t>
            </a:r>
            <a:r>
              <a:rPr sz="513" spc="-35" dirty="0">
                <a:solidFill>
                  <a:srgbClr val="3F3F3F"/>
                </a:solidFill>
                <a:latin typeface="Times New Roman"/>
                <a:cs typeface="Times New Roman"/>
              </a:rPr>
              <a:t> </a:t>
            </a:r>
            <a:r>
              <a:rPr sz="513" spc="-13" dirty="0">
                <a:solidFill>
                  <a:srgbClr val="525252"/>
                </a:solidFill>
                <a:latin typeface="Times New Roman"/>
                <a:cs typeface="Times New Roman"/>
              </a:rPr>
              <a:t>easy</a:t>
            </a:r>
            <a:r>
              <a:rPr sz="513" spc="10" dirty="0">
                <a:solidFill>
                  <a:srgbClr val="525252"/>
                </a:solidFill>
                <a:latin typeface="Times New Roman"/>
                <a:cs typeface="Times New Roman"/>
              </a:rPr>
              <a:t> </a:t>
            </a:r>
            <a:r>
              <a:rPr sz="513" dirty="0">
                <a:solidFill>
                  <a:srgbClr val="3F3F3F"/>
                </a:solidFill>
                <a:latin typeface="Times New Roman"/>
                <a:cs typeface="Times New Roman"/>
              </a:rPr>
              <a:t>to</a:t>
            </a:r>
            <a:r>
              <a:rPr sz="513" spc="-48" dirty="0">
                <a:solidFill>
                  <a:srgbClr val="3F3F3F"/>
                </a:solidFill>
                <a:latin typeface="Times New Roman"/>
                <a:cs typeface="Times New Roman"/>
              </a:rPr>
              <a:t> </a:t>
            </a:r>
            <a:r>
              <a:rPr sz="481" spc="-19" dirty="0">
                <a:solidFill>
                  <a:srgbClr val="525252"/>
                </a:solidFill>
              </a:rPr>
              <a:t>be</a:t>
            </a:r>
            <a:r>
              <a:rPr sz="481" spc="-77" dirty="0">
                <a:solidFill>
                  <a:srgbClr val="525252"/>
                </a:solidFill>
              </a:rPr>
              <a:t> </a:t>
            </a:r>
            <a:r>
              <a:rPr sz="513" spc="-6" dirty="0">
                <a:solidFill>
                  <a:srgbClr val="3F3F3F"/>
                </a:solidFill>
                <a:latin typeface="Times New Roman"/>
                <a:cs typeface="Times New Roman"/>
              </a:rPr>
              <a:t>manipula</a:t>
            </a:r>
            <a:r>
              <a:rPr sz="513" spc="-6" dirty="0">
                <a:solidFill>
                  <a:srgbClr val="161616"/>
                </a:solidFill>
                <a:latin typeface="Times New Roman"/>
                <a:cs typeface="Times New Roman"/>
              </a:rPr>
              <a:t>t</a:t>
            </a:r>
            <a:r>
              <a:rPr sz="513" spc="-6" dirty="0">
                <a:solidFill>
                  <a:srgbClr val="3F3F3F"/>
                </a:solidFill>
                <a:latin typeface="Times New Roman"/>
                <a:cs typeface="Times New Roman"/>
              </a:rPr>
              <a:t>e.</a:t>
            </a:r>
            <a:endParaRPr sz="513">
              <a:latin typeface="Times New Roman"/>
              <a:cs typeface="Times New Roman"/>
            </a:endParaRPr>
          </a:p>
          <a:p>
            <a:pPr marL="142529" indent="-96512">
              <a:spcBef>
                <a:spcPts val="55"/>
              </a:spcBef>
              <a:buAutoNum type="arabicPeriod" startAt="2"/>
              <a:tabLst>
                <a:tab pos="142529" algn="l"/>
              </a:tabLst>
            </a:pPr>
            <a:r>
              <a:rPr sz="513" spc="-22" dirty="0">
                <a:solidFill>
                  <a:srgbClr val="3F3F3F"/>
                </a:solidFill>
                <a:latin typeface="Times New Roman"/>
                <a:cs typeface="Times New Roman"/>
              </a:rPr>
              <a:t>Frustration</a:t>
            </a:r>
            <a:r>
              <a:rPr sz="513" spc="19" dirty="0">
                <a:solidFill>
                  <a:srgbClr val="3F3F3F"/>
                </a:solidFill>
                <a:latin typeface="Times New Roman"/>
                <a:cs typeface="Times New Roman"/>
              </a:rPr>
              <a:t> </a:t>
            </a:r>
            <a:r>
              <a:rPr sz="513" spc="-16" dirty="0">
                <a:solidFill>
                  <a:srgbClr val="262626"/>
                </a:solidFill>
                <a:latin typeface="Times New Roman"/>
                <a:cs typeface="Times New Roman"/>
              </a:rPr>
              <a:t>thre</a:t>
            </a:r>
            <a:r>
              <a:rPr sz="513" spc="-16" dirty="0">
                <a:solidFill>
                  <a:srgbClr val="525252"/>
                </a:solidFill>
                <a:latin typeface="Times New Roman"/>
                <a:cs typeface="Times New Roman"/>
              </a:rPr>
              <a:t>shold</a:t>
            </a:r>
            <a:r>
              <a:rPr sz="513" spc="-3" dirty="0">
                <a:solidFill>
                  <a:srgbClr val="525252"/>
                </a:solidFill>
                <a:latin typeface="Times New Roman"/>
                <a:cs typeface="Times New Roman"/>
              </a:rPr>
              <a:t> </a:t>
            </a:r>
            <a:r>
              <a:rPr sz="513" dirty="0">
                <a:solidFill>
                  <a:srgbClr val="525252"/>
                </a:solidFill>
                <a:latin typeface="Times New Roman"/>
                <a:cs typeface="Times New Roman"/>
              </a:rPr>
              <a:t>is</a:t>
            </a:r>
            <a:r>
              <a:rPr sz="513" spc="-71" dirty="0">
                <a:solidFill>
                  <a:srgbClr val="525252"/>
                </a:solidFill>
                <a:latin typeface="Times New Roman"/>
                <a:cs typeface="Times New Roman"/>
              </a:rPr>
              <a:t> </a:t>
            </a:r>
            <a:r>
              <a:rPr sz="513" spc="-13" dirty="0">
                <a:solidFill>
                  <a:srgbClr val="3F3F3F"/>
                </a:solidFill>
                <a:latin typeface="Times New Roman"/>
                <a:cs typeface="Times New Roman"/>
              </a:rPr>
              <a:t>very</a:t>
            </a:r>
            <a:r>
              <a:rPr sz="513" spc="32" dirty="0">
                <a:solidFill>
                  <a:srgbClr val="3F3F3F"/>
                </a:solidFill>
                <a:latin typeface="Times New Roman"/>
                <a:cs typeface="Times New Roman"/>
              </a:rPr>
              <a:t> </a:t>
            </a:r>
            <a:r>
              <a:rPr sz="513" spc="-13" dirty="0">
                <a:solidFill>
                  <a:srgbClr val="262626"/>
                </a:solidFill>
                <a:latin typeface="Times New Roman"/>
                <a:cs typeface="Times New Roman"/>
              </a:rPr>
              <a:t>l</a:t>
            </a:r>
            <a:r>
              <a:rPr sz="513" spc="-13" dirty="0">
                <a:solidFill>
                  <a:srgbClr val="525252"/>
                </a:solidFill>
                <a:latin typeface="Times New Roman"/>
                <a:cs typeface="Times New Roman"/>
              </a:rPr>
              <a:t>ow.</a:t>
            </a:r>
            <a:endParaRPr sz="513">
              <a:latin typeface="Times New Roman"/>
              <a:cs typeface="Times New Roman"/>
            </a:endParaRPr>
          </a:p>
          <a:p>
            <a:pPr marL="138049" marR="96512" indent="-90404">
              <a:lnSpc>
                <a:spcPct val="105200"/>
              </a:lnSpc>
              <a:spcBef>
                <a:spcPts val="22"/>
              </a:spcBef>
              <a:buFont typeface="Times New Roman"/>
              <a:buAutoNum type="arabicPeriod" startAt="2"/>
              <a:tabLst>
                <a:tab pos="139271" algn="l"/>
              </a:tabLst>
            </a:pPr>
            <a:r>
              <a:rPr sz="513" spc="-22" dirty="0">
                <a:solidFill>
                  <a:srgbClr val="525252"/>
                </a:solidFill>
                <a:latin typeface="Times New Roman"/>
                <a:cs typeface="Times New Roman"/>
              </a:rPr>
              <a:t>Consent</a:t>
            </a:r>
            <a:r>
              <a:rPr sz="513" spc="13" dirty="0">
                <a:solidFill>
                  <a:srgbClr val="525252"/>
                </a:solidFill>
                <a:latin typeface="Times New Roman"/>
                <a:cs typeface="Times New Roman"/>
              </a:rPr>
              <a:t> </a:t>
            </a:r>
            <a:r>
              <a:rPr sz="513" dirty="0">
                <a:solidFill>
                  <a:srgbClr val="3F3F3F"/>
                </a:solidFill>
                <a:latin typeface="Times New Roman"/>
                <a:cs typeface="Times New Roman"/>
              </a:rPr>
              <a:t>to</a:t>
            </a:r>
            <a:r>
              <a:rPr sz="513" spc="-35" dirty="0">
                <a:solidFill>
                  <a:srgbClr val="3F3F3F"/>
                </a:solidFill>
                <a:latin typeface="Times New Roman"/>
                <a:cs typeface="Times New Roman"/>
              </a:rPr>
              <a:t> </a:t>
            </a:r>
            <a:r>
              <a:rPr sz="513" spc="-16" dirty="0">
                <a:solidFill>
                  <a:srgbClr val="525252"/>
                </a:solidFill>
                <a:latin typeface="Times New Roman"/>
                <a:cs typeface="Times New Roman"/>
              </a:rPr>
              <a:t>cooperate</a:t>
            </a:r>
            <a:r>
              <a:rPr sz="513" spc="29" dirty="0">
                <a:solidFill>
                  <a:srgbClr val="525252"/>
                </a:solidFill>
                <a:latin typeface="Times New Roman"/>
                <a:cs typeface="Times New Roman"/>
              </a:rPr>
              <a:t> </a:t>
            </a:r>
            <a:r>
              <a:rPr sz="513" spc="-22" dirty="0">
                <a:solidFill>
                  <a:srgbClr val="525252"/>
                </a:solidFill>
                <a:latin typeface="Times New Roman"/>
                <a:cs typeface="Times New Roman"/>
              </a:rPr>
              <a:t>variate</a:t>
            </a:r>
            <a:r>
              <a:rPr sz="513" spc="-32" dirty="0">
                <a:solidFill>
                  <a:srgbClr val="525252"/>
                </a:solidFill>
                <a:latin typeface="Times New Roman"/>
                <a:cs typeface="Times New Roman"/>
              </a:rPr>
              <a:t> </a:t>
            </a:r>
            <a:r>
              <a:rPr sz="513" spc="-6" dirty="0">
                <a:solidFill>
                  <a:srgbClr val="3F3F3F"/>
                </a:solidFill>
                <a:latin typeface="Times New Roman"/>
                <a:cs typeface="Times New Roman"/>
              </a:rPr>
              <a:t>due</a:t>
            </a:r>
            <a:r>
              <a:rPr sz="513" spc="-35" dirty="0">
                <a:solidFill>
                  <a:srgbClr val="3F3F3F"/>
                </a:solidFill>
                <a:latin typeface="Times New Roman"/>
                <a:cs typeface="Times New Roman"/>
              </a:rPr>
              <a:t> </a:t>
            </a:r>
            <a:r>
              <a:rPr sz="513" dirty="0">
                <a:solidFill>
                  <a:srgbClr val="3F3F3F"/>
                </a:solidFill>
                <a:latin typeface="Times New Roman"/>
                <a:cs typeface="Times New Roman"/>
              </a:rPr>
              <a:t>to</a:t>
            </a:r>
            <a:r>
              <a:rPr sz="513" spc="-61" dirty="0">
                <a:solidFill>
                  <a:srgbClr val="3F3F3F"/>
                </a:solidFill>
                <a:latin typeface="Times New Roman"/>
                <a:cs typeface="Times New Roman"/>
              </a:rPr>
              <a:t> </a:t>
            </a:r>
            <a:r>
              <a:rPr sz="513" spc="-22" dirty="0">
                <a:solidFill>
                  <a:srgbClr val="3F3F3F"/>
                </a:solidFill>
                <a:latin typeface="Times New Roman"/>
                <a:cs typeface="Times New Roman"/>
              </a:rPr>
              <a:t>internal</a:t>
            </a:r>
            <a:r>
              <a:rPr sz="513" dirty="0">
                <a:solidFill>
                  <a:srgbClr val="3F3F3F"/>
                </a:solidFill>
                <a:latin typeface="Times New Roman"/>
                <a:cs typeface="Times New Roman"/>
              </a:rPr>
              <a:t> </a:t>
            </a:r>
            <a:r>
              <a:rPr sz="513" spc="-6" dirty="0">
                <a:solidFill>
                  <a:srgbClr val="525252"/>
                </a:solidFill>
                <a:latin typeface="Times New Roman"/>
                <a:cs typeface="Times New Roman"/>
              </a:rPr>
              <a:t>and</a:t>
            </a:r>
            <a:r>
              <a:rPr sz="513" spc="-10" dirty="0">
                <a:solidFill>
                  <a:srgbClr val="525252"/>
                </a:solidFill>
                <a:latin typeface="Times New Roman"/>
                <a:cs typeface="Times New Roman"/>
              </a:rPr>
              <a:t> </a:t>
            </a:r>
            <a:r>
              <a:rPr sz="513" spc="-6" dirty="0">
                <a:solidFill>
                  <a:srgbClr val="525252"/>
                </a:solidFill>
                <a:latin typeface="Times New Roman"/>
                <a:cs typeface="Times New Roman"/>
              </a:rPr>
              <a:t>external</a:t>
            </a:r>
            <a:r>
              <a:rPr sz="513" spc="321" dirty="0">
                <a:solidFill>
                  <a:srgbClr val="525252"/>
                </a:solidFill>
                <a:latin typeface="Times New Roman"/>
                <a:cs typeface="Times New Roman"/>
              </a:rPr>
              <a:t> 	</a:t>
            </a:r>
            <a:r>
              <a:rPr sz="513" spc="-6" dirty="0">
                <a:solidFill>
                  <a:srgbClr val="525252"/>
                </a:solidFill>
                <a:latin typeface="Times New Roman"/>
                <a:cs typeface="Times New Roman"/>
              </a:rPr>
              <a:t>disrup</a:t>
            </a:r>
            <a:r>
              <a:rPr sz="513" spc="-6" dirty="0">
                <a:solidFill>
                  <a:srgbClr val="262626"/>
                </a:solidFill>
                <a:latin typeface="Times New Roman"/>
                <a:cs typeface="Times New Roman"/>
              </a:rPr>
              <a:t>ti</a:t>
            </a:r>
            <a:r>
              <a:rPr sz="513" spc="-6" dirty="0">
                <a:solidFill>
                  <a:srgbClr val="525252"/>
                </a:solidFill>
                <a:latin typeface="Times New Roman"/>
                <a:cs typeface="Times New Roman"/>
              </a:rPr>
              <a:t>ons.</a:t>
            </a: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spcBef>
                <a:spcPts val="310"/>
              </a:spcBef>
            </a:pPr>
            <a:endParaRPr sz="513">
              <a:latin typeface="Times New Roman"/>
              <a:cs typeface="Times New Roman"/>
            </a:endParaRPr>
          </a:p>
          <a:p>
            <a:pPr marL="1006254">
              <a:lnSpc>
                <a:spcPts val="3085"/>
              </a:lnSpc>
              <a:spcBef>
                <a:spcPts val="3"/>
              </a:spcBef>
            </a:pPr>
            <a:r>
              <a:rPr sz="2822" spc="-103" dirty="0">
                <a:solidFill>
                  <a:srgbClr val="166EBA"/>
                </a:solidFill>
              </a:rPr>
              <a:t>■</a:t>
            </a:r>
            <a:r>
              <a:rPr sz="481" spc="-6" dirty="0">
                <a:solidFill>
                  <a:srgbClr val="426979"/>
                </a:solidFill>
              </a:rPr>
              <a:t>Funde</a:t>
            </a:r>
            <a:r>
              <a:rPr sz="481" spc="58" dirty="0">
                <a:solidFill>
                  <a:srgbClr val="426979"/>
                </a:solidFill>
              </a:rPr>
              <a:t>d</a:t>
            </a:r>
            <a:r>
              <a:rPr sz="481" dirty="0">
                <a:solidFill>
                  <a:srgbClr val="426979"/>
                </a:solidFill>
              </a:rPr>
              <a:t>by</a:t>
            </a:r>
            <a:endParaRPr sz="481"/>
          </a:p>
          <a:p>
            <a:pPr marL="1221677">
              <a:lnSpc>
                <a:spcPts val="353"/>
              </a:lnSpc>
            </a:pPr>
            <a:r>
              <a:rPr sz="481" spc="-77" dirty="0">
                <a:solidFill>
                  <a:srgbClr val="426979"/>
                </a:solidFill>
              </a:rPr>
              <a:t>the</a:t>
            </a:r>
            <a:r>
              <a:rPr sz="545" b="1" spc="-77" dirty="0">
                <a:solidFill>
                  <a:srgbClr val="426979"/>
                </a:solidFill>
                <a:latin typeface="Times New Roman"/>
                <a:cs typeface="Times New Roman"/>
              </a:rPr>
              <a:t>European</a:t>
            </a:r>
            <a:r>
              <a:rPr sz="481" spc="-77" dirty="0">
                <a:solidFill>
                  <a:srgbClr val="36525E"/>
                </a:solidFill>
              </a:rPr>
              <a:t>U</a:t>
            </a:r>
            <a:r>
              <a:rPr sz="481" spc="-77" dirty="0">
                <a:solidFill>
                  <a:srgbClr val="426979"/>
                </a:solidFill>
              </a:rPr>
              <a:t>nion</a:t>
            </a:r>
            <a:endParaRPr sz="481"/>
          </a:p>
          <a:p>
            <a:pPr>
              <a:lnSpc>
                <a:spcPct val="100000"/>
              </a:lnSpc>
            </a:pPr>
            <a:endParaRPr sz="481"/>
          </a:p>
          <a:p>
            <a:pPr>
              <a:spcBef>
                <a:spcPts val="180"/>
              </a:spcBef>
            </a:pPr>
            <a:endParaRPr sz="481"/>
          </a:p>
          <a:p>
            <a:pPr marL="9366"/>
            <a:r>
              <a:rPr sz="545" b="1" spc="-38" dirty="0">
                <a:solidFill>
                  <a:srgbClr val="3F3F3F"/>
                </a:solidFill>
                <a:latin typeface="Times New Roman"/>
                <a:cs typeface="Times New Roman"/>
              </a:rPr>
              <a:t>Tools</a:t>
            </a:r>
            <a:r>
              <a:rPr sz="545" b="1" spc="-22" dirty="0">
                <a:solidFill>
                  <a:srgbClr val="3F3F3F"/>
                </a:solidFill>
                <a:latin typeface="Times New Roman"/>
                <a:cs typeface="Times New Roman"/>
              </a:rPr>
              <a:t> </a:t>
            </a:r>
            <a:r>
              <a:rPr sz="545" b="1" spc="-13" dirty="0">
                <a:solidFill>
                  <a:srgbClr val="3F3F3F"/>
                </a:solidFill>
                <a:latin typeface="Times New Roman"/>
                <a:cs typeface="Times New Roman"/>
              </a:rPr>
              <a:t>used+</a:t>
            </a:r>
            <a:r>
              <a:rPr sz="545" b="1" dirty="0">
                <a:solidFill>
                  <a:srgbClr val="3F3F3F"/>
                </a:solidFill>
                <a:latin typeface="Times New Roman"/>
                <a:cs typeface="Times New Roman"/>
              </a:rPr>
              <a:t> </a:t>
            </a:r>
            <a:r>
              <a:rPr sz="545" b="1" spc="-6" dirty="0">
                <a:solidFill>
                  <a:srgbClr val="3F3F3F"/>
                </a:solidFill>
                <a:latin typeface="Times New Roman"/>
                <a:cs typeface="Times New Roman"/>
              </a:rPr>
              <a:t>practice</a:t>
            </a:r>
            <a:endParaRPr sz="545">
              <a:latin typeface="Times New Roman"/>
              <a:cs typeface="Times New Roman"/>
            </a:endParaRPr>
          </a:p>
          <a:p>
            <a:pPr marL="77373" marR="47645" indent="-56197">
              <a:lnSpc>
                <a:spcPct val="95800"/>
              </a:lnSpc>
              <a:spcBef>
                <a:spcPts val="51"/>
              </a:spcBef>
            </a:pPr>
            <a:r>
              <a:rPr sz="513" dirty="0">
                <a:solidFill>
                  <a:srgbClr val="262626"/>
                </a:solidFill>
                <a:latin typeface="Times New Roman"/>
                <a:cs typeface="Times New Roman"/>
              </a:rPr>
              <a:t>l</a:t>
            </a:r>
            <a:r>
              <a:rPr sz="513" dirty="0">
                <a:solidFill>
                  <a:srgbClr val="666666"/>
                </a:solidFill>
                <a:latin typeface="Times New Roman"/>
                <a:cs typeface="Times New Roman"/>
              </a:rPr>
              <a:t>.</a:t>
            </a:r>
            <a:r>
              <a:rPr sz="513" spc="26" dirty="0">
                <a:solidFill>
                  <a:srgbClr val="666666"/>
                </a:solidFill>
                <a:latin typeface="Times New Roman"/>
                <a:cs typeface="Times New Roman"/>
              </a:rPr>
              <a:t> </a:t>
            </a:r>
            <a:r>
              <a:rPr sz="513" spc="-13" dirty="0">
                <a:solidFill>
                  <a:srgbClr val="525252"/>
                </a:solidFill>
                <a:latin typeface="Times New Roman"/>
                <a:cs typeface="Times New Roman"/>
              </a:rPr>
              <a:t>Fo</a:t>
            </a:r>
            <a:r>
              <a:rPr sz="513" spc="-13" dirty="0">
                <a:solidFill>
                  <a:srgbClr val="262626"/>
                </a:solidFill>
                <a:latin typeface="Times New Roman"/>
                <a:cs typeface="Times New Roman"/>
              </a:rPr>
              <a:t>r</a:t>
            </a:r>
            <a:r>
              <a:rPr sz="513" spc="-3" dirty="0">
                <a:solidFill>
                  <a:srgbClr val="262626"/>
                </a:solidFill>
                <a:latin typeface="Times New Roman"/>
                <a:cs typeface="Times New Roman"/>
              </a:rPr>
              <a:t> </a:t>
            </a:r>
            <a:r>
              <a:rPr sz="513" spc="-19" dirty="0">
                <a:solidFill>
                  <a:srgbClr val="3F3F3F"/>
                </a:solidFill>
                <a:latin typeface="Times New Roman"/>
                <a:cs typeface="Times New Roman"/>
              </a:rPr>
              <a:t>precise</a:t>
            </a:r>
            <a:r>
              <a:rPr sz="513" spc="-10" dirty="0">
                <a:solidFill>
                  <a:srgbClr val="3F3F3F"/>
                </a:solidFill>
                <a:latin typeface="Times New Roman"/>
                <a:cs typeface="Times New Roman"/>
              </a:rPr>
              <a:t> </a:t>
            </a:r>
            <a:r>
              <a:rPr sz="513" spc="-19" dirty="0">
                <a:solidFill>
                  <a:srgbClr val="3F3F3F"/>
                </a:solidFill>
                <a:latin typeface="Times New Roman"/>
                <a:cs typeface="Times New Roman"/>
              </a:rPr>
              <a:t>results</a:t>
            </a:r>
            <a:r>
              <a:rPr sz="513" spc="-38" dirty="0">
                <a:solidFill>
                  <a:srgbClr val="3F3F3F"/>
                </a:solidFill>
                <a:latin typeface="Times New Roman"/>
                <a:cs typeface="Times New Roman"/>
              </a:rPr>
              <a:t> </a:t>
            </a:r>
            <a:r>
              <a:rPr sz="513" spc="-13" dirty="0">
                <a:solidFill>
                  <a:srgbClr val="525252"/>
                </a:solidFill>
                <a:latin typeface="Times New Roman"/>
                <a:cs typeface="Times New Roman"/>
              </a:rPr>
              <a:t>you</a:t>
            </a:r>
            <a:r>
              <a:rPr sz="513" spc="13" dirty="0">
                <a:solidFill>
                  <a:srgbClr val="525252"/>
                </a:solidFill>
                <a:latin typeface="Times New Roman"/>
                <a:cs typeface="Times New Roman"/>
              </a:rPr>
              <a:t> </a:t>
            </a:r>
            <a:r>
              <a:rPr sz="513" spc="-19" dirty="0">
                <a:solidFill>
                  <a:srgbClr val="3F3F3F"/>
                </a:solidFill>
                <a:latin typeface="Times New Roman"/>
                <a:cs typeface="Times New Roman"/>
              </a:rPr>
              <a:t>might</a:t>
            </a:r>
            <a:r>
              <a:rPr sz="513" spc="-6" dirty="0">
                <a:solidFill>
                  <a:srgbClr val="3F3F3F"/>
                </a:solidFill>
                <a:latin typeface="Times New Roman"/>
                <a:cs typeface="Times New Roman"/>
              </a:rPr>
              <a:t> </a:t>
            </a:r>
            <a:r>
              <a:rPr sz="513" spc="-29" dirty="0">
                <a:solidFill>
                  <a:srgbClr val="262626"/>
                </a:solidFill>
                <a:latin typeface="Times New Roman"/>
                <a:cs typeface="Times New Roman"/>
              </a:rPr>
              <a:t>u</a:t>
            </a:r>
            <a:r>
              <a:rPr sz="513" spc="-29" dirty="0">
                <a:solidFill>
                  <a:srgbClr val="525252"/>
                </a:solidFill>
                <a:latin typeface="Times New Roman"/>
                <a:cs typeface="Times New Roman"/>
              </a:rPr>
              <a:t>se</a:t>
            </a:r>
            <a:r>
              <a:rPr sz="513" dirty="0">
                <a:solidFill>
                  <a:srgbClr val="525252"/>
                </a:solidFill>
                <a:latin typeface="Times New Roman"/>
                <a:cs typeface="Times New Roman"/>
              </a:rPr>
              <a:t> </a:t>
            </a:r>
            <a:r>
              <a:rPr sz="481" spc="-13" dirty="0">
                <a:solidFill>
                  <a:srgbClr val="3F3F3F"/>
                </a:solidFill>
                <a:latin typeface="Times New Roman"/>
                <a:cs typeface="Times New Roman"/>
              </a:rPr>
              <a:t>WlPSSJ</a:t>
            </a:r>
            <a:r>
              <a:rPr sz="481" spc="45" dirty="0">
                <a:solidFill>
                  <a:srgbClr val="3F3F3F"/>
                </a:solidFill>
                <a:latin typeface="Times New Roman"/>
                <a:cs typeface="Times New Roman"/>
              </a:rPr>
              <a:t> </a:t>
            </a:r>
            <a:r>
              <a:rPr sz="513" spc="-6" dirty="0">
                <a:solidFill>
                  <a:srgbClr val="525252"/>
                </a:solidFill>
                <a:latin typeface="Times New Roman"/>
                <a:cs typeface="Times New Roman"/>
              </a:rPr>
              <a:t>(Wechsler</a:t>
            </a:r>
            <a:r>
              <a:rPr sz="513" spc="321" dirty="0">
                <a:solidFill>
                  <a:srgbClr val="525252"/>
                </a:solidFill>
                <a:latin typeface="Times New Roman"/>
                <a:cs typeface="Times New Roman"/>
              </a:rPr>
              <a:t> </a:t>
            </a:r>
            <a:r>
              <a:rPr sz="449" dirty="0">
                <a:solidFill>
                  <a:srgbClr val="3F3F3F"/>
                </a:solidFill>
                <a:latin typeface="Times New Roman"/>
                <a:cs typeface="Times New Roman"/>
              </a:rPr>
              <a:t>Preschool</a:t>
            </a:r>
            <a:r>
              <a:rPr sz="449" spc="71" dirty="0">
                <a:solidFill>
                  <a:srgbClr val="3F3F3F"/>
                </a:solidFill>
                <a:latin typeface="Times New Roman"/>
                <a:cs typeface="Times New Roman"/>
              </a:rPr>
              <a:t> </a:t>
            </a:r>
            <a:r>
              <a:rPr sz="513" spc="-13" dirty="0">
                <a:solidFill>
                  <a:srgbClr val="525252"/>
                </a:solidFill>
                <a:latin typeface="Times New Roman"/>
                <a:cs typeface="Times New Roman"/>
              </a:rPr>
              <a:t>and</a:t>
            </a:r>
            <a:r>
              <a:rPr sz="513" spc="45" dirty="0">
                <a:solidFill>
                  <a:srgbClr val="525252"/>
                </a:solidFill>
                <a:latin typeface="Times New Roman"/>
                <a:cs typeface="Times New Roman"/>
              </a:rPr>
              <a:t> </a:t>
            </a:r>
            <a:r>
              <a:rPr sz="449" dirty="0">
                <a:solidFill>
                  <a:srgbClr val="3F3F3F"/>
                </a:solidFill>
                <a:latin typeface="Times New Roman"/>
                <a:cs typeface="Times New Roman"/>
              </a:rPr>
              <a:t>Primary</a:t>
            </a:r>
            <a:r>
              <a:rPr sz="449" spc="48" dirty="0">
                <a:solidFill>
                  <a:srgbClr val="3F3F3F"/>
                </a:solidFill>
                <a:latin typeface="Times New Roman"/>
                <a:cs typeface="Times New Roman"/>
              </a:rPr>
              <a:t> </a:t>
            </a:r>
            <a:r>
              <a:rPr sz="449" dirty="0">
                <a:solidFill>
                  <a:srgbClr val="525252"/>
                </a:solidFill>
                <a:latin typeface="Times New Roman"/>
                <a:cs typeface="Times New Roman"/>
              </a:rPr>
              <a:t>Sca</a:t>
            </a:r>
            <a:r>
              <a:rPr sz="449" dirty="0">
                <a:solidFill>
                  <a:srgbClr val="262626"/>
                </a:solidFill>
                <a:latin typeface="Times New Roman"/>
                <a:cs typeface="Times New Roman"/>
              </a:rPr>
              <a:t>l</a:t>
            </a:r>
            <a:r>
              <a:rPr sz="449" dirty="0">
                <a:solidFill>
                  <a:srgbClr val="525252"/>
                </a:solidFill>
                <a:latin typeface="Times New Roman"/>
                <a:cs typeface="Times New Roman"/>
              </a:rPr>
              <a:t>e</a:t>
            </a:r>
            <a:r>
              <a:rPr sz="449" spc="83" dirty="0">
                <a:solidFill>
                  <a:srgbClr val="525252"/>
                </a:solidFill>
                <a:latin typeface="Times New Roman"/>
                <a:cs typeface="Times New Roman"/>
              </a:rPr>
              <a:t> </a:t>
            </a:r>
            <a:r>
              <a:rPr sz="449" dirty="0">
                <a:solidFill>
                  <a:srgbClr val="525252"/>
                </a:solidFill>
                <a:latin typeface="Times New Roman"/>
                <a:cs typeface="Times New Roman"/>
              </a:rPr>
              <a:t>oflntell</a:t>
            </a:r>
            <a:r>
              <a:rPr sz="449" dirty="0">
                <a:solidFill>
                  <a:srgbClr val="161616"/>
                </a:solidFill>
                <a:latin typeface="Times New Roman"/>
                <a:cs typeface="Times New Roman"/>
              </a:rPr>
              <a:t>i</a:t>
            </a:r>
            <a:r>
              <a:rPr sz="449" dirty="0">
                <a:solidFill>
                  <a:srgbClr val="666666"/>
                </a:solidFill>
                <a:latin typeface="Times New Roman"/>
                <a:cs typeface="Times New Roman"/>
              </a:rPr>
              <a:t>ge</a:t>
            </a:r>
            <a:r>
              <a:rPr sz="449" dirty="0">
                <a:solidFill>
                  <a:srgbClr val="3F3F3F"/>
                </a:solidFill>
                <a:latin typeface="Times New Roman"/>
                <a:cs typeface="Times New Roman"/>
              </a:rPr>
              <a:t>nce</a:t>
            </a:r>
            <a:r>
              <a:rPr sz="449" dirty="0">
                <a:solidFill>
                  <a:srgbClr val="666666"/>
                </a:solidFill>
                <a:latin typeface="Times New Roman"/>
                <a:cs typeface="Times New Roman"/>
              </a:rPr>
              <a:t>)</a:t>
            </a:r>
            <a:r>
              <a:rPr sz="449" spc="90" dirty="0">
                <a:solidFill>
                  <a:srgbClr val="666666"/>
                </a:solidFill>
                <a:latin typeface="Times New Roman"/>
                <a:cs typeface="Times New Roman"/>
              </a:rPr>
              <a:t> </a:t>
            </a:r>
            <a:r>
              <a:rPr sz="449" dirty="0">
                <a:solidFill>
                  <a:srgbClr val="525252"/>
                </a:solidFill>
                <a:latin typeface="Times New Roman"/>
                <a:cs typeface="Times New Roman"/>
              </a:rPr>
              <a:t>or</a:t>
            </a:r>
            <a:r>
              <a:rPr sz="449" spc="141" dirty="0">
                <a:solidFill>
                  <a:srgbClr val="525252"/>
                </a:solidFill>
                <a:latin typeface="Times New Roman"/>
                <a:cs typeface="Times New Roman"/>
              </a:rPr>
              <a:t> </a:t>
            </a:r>
            <a:r>
              <a:rPr sz="417" dirty="0">
                <a:solidFill>
                  <a:srgbClr val="525252"/>
                </a:solidFill>
                <a:latin typeface="Times New Roman"/>
                <a:cs typeface="Times New Roman"/>
              </a:rPr>
              <a:t>B</a:t>
            </a:r>
            <a:r>
              <a:rPr sz="417" dirty="0">
                <a:solidFill>
                  <a:srgbClr val="262626"/>
                </a:solidFill>
                <a:latin typeface="Times New Roman"/>
                <a:cs typeface="Times New Roman"/>
              </a:rPr>
              <a:t>in</a:t>
            </a:r>
            <a:r>
              <a:rPr sz="417" dirty="0">
                <a:solidFill>
                  <a:srgbClr val="525252"/>
                </a:solidFill>
                <a:latin typeface="Times New Roman"/>
                <a:cs typeface="Times New Roman"/>
              </a:rPr>
              <a:t>et</a:t>
            </a:r>
            <a:r>
              <a:rPr sz="417" spc="144" dirty="0">
                <a:solidFill>
                  <a:srgbClr val="525252"/>
                </a:solidFill>
                <a:latin typeface="Times New Roman"/>
                <a:cs typeface="Times New Roman"/>
              </a:rPr>
              <a:t> </a:t>
            </a:r>
            <a:r>
              <a:rPr sz="449" spc="-6" dirty="0">
                <a:solidFill>
                  <a:srgbClr val="3F3F3F"/>
                </a:solidFill>
                <a:latin typeface="Times New Roman"/>
                <a:cs typeface="Times New Roman"/>
              </a:rPr>
              <a:t>battery</a:t>
            </a:r>
            <a:r>
              <a:rPr sz="449" spc="321" dirty="0">
                <a:solidFill>
                  <a:srgbClr val="3F3F3F"/>
                </a:solidFill>
                <a:latin typeface="Times New Roman"/>
                <a:cs typeface="Times New Roman"/>
              </a:rPr>
              <a:t> </a:t>
            </a:r>
            <a:r>
              <a:rPr sz="449" dirty="0">
                <a:solidFill>
                  <a:srgbClr val="525252"/>
                </a:solidFill>
                <a:latin typeface="Times New Roman"/>
                <a:cs typeface="Times New Roman"/>
              </a:rPr>
              <a:t>of</a:t>
            </a:r>
            <a:r>
              <a:rPr sz="449" spc="26" dirty="0">
                <a:solidFill>
                  <a:srgbClr val="525252"/>
                </a:solidFill>
                <a:latin typeface="Times New Roman"/>
                <a:cs typeface="Times New Roman"/>
              </a:rPr>
              <a:t> </a:t>
            </a:r>
            <a:r>
              <a:rPr sz="513" spc="-6" dirty="0">
                <a:solidFill>
                  <a:srgbClr val="525252"/>
                </a:solidFill>
                <a:latin typeface="Times New Roman"/>
                <a:cs typeface="Times New Roman"/>
              </a:rPr>
              <a:t>tests.</a:t>
            </a:r>
            <a:endParaRPr sz="513">
              <a:latin typeface="Times New Roman"/>
              <a:cs typeface="Times New Roman"/>
            </a:endParaRPr>
          </a:p>
          <a:p>
            <a:pPr marL="77780" indent="-67192">
              <a:spcBef>
                <a:spcPts val="96"/>
              </a:spcBef>
              <a:buClr>
                <a:srgbClr val="3F3F3F"/>
              </a:buClr>
              <a:buAutoNum type="arabicPeriod" startAt="2"/>
              <a:tabLst>
                <a:tab pos="77780" algn="l"/>
              </a:tabLst>
            </a:pPr>
            <a:r>
              <a:rPr sz="449" spc="6" dirty="0">
                <a:solidFill>
                  <a:srgbClr val="525252"/>
                </a:solidFill>
                <a:latin typeface="Times New Roman"/>
                <a:cs typeface="Times New Roman"/>
              </a:rPr>
              <a:t>Ki</a:t>
            </a:r>
            <a:r>
              <a:rPr sz="449" spc="6" dirty="0">
                <a:solidFill>
                  <a:srgbClr val="262626"/>
                </a:solidFill>
                <a:latin typeface="Times New Roman"/>
                <a:cs typeface="Times New Roman"/>
              </a:rPr>
              <a:t>nder</a:t>
            </a:r>
            <a:r>
              <a:rPr sz="449" spc="6" dirty="0">
                <a:solidFill>
                  <a:srgbClr val="666666"/>
                </a:solidFill>
                <a:latin typeface="Times New Roman"/>
                <a:cs typeface="Times New Roman"/>
              </a:rPr>
              <a:t>ga</a:t>
            </a:r>
            <a:r>
              <a:rPr sz="449" spc="6" dirty="0">
                <a:solidFill>
                  <a:srgbClr val="3F3F3F"/>
                </a:solidFill>
                <a:latin typeface="Times New Roman"/>
                <a:cs typeface="Times New Roman"/>
              </a:rPr>
              <a:t>rten</a:t>
            </a:r>
            <a:r>
              <a:rPr sz="449" spc="32" dirty="0">
                <a:solidFill>
                  <a:srgbClr val="3F3F3F"/>
                </a:solidFill>
                <a:latin typeface="Times New Roman"/>
                <a:cs typeface="Times New Roman"/>
              </a:rPr>
              <a:t> </a:t>
            </a:r>
            <a:r>
              <a:rPr sz="449" spc="6" dirty="0">
                <a:solidFill>
                  <a:srgbClr val="525252"/>
                </a:solidFill>
                <a:latin typeface="Times New Roman"/>
                <a:cs typeface="Times New Roman"/>
              </a:rPr>
              <a:t>teachers</a:t>
            </a:r>
            <a:r>
              <a:rPr sz="449" spc="-42" dirty="0">
                <a:solidFill>
                  <a:srgbClr val="525252"/>
                </a:solidFill>
                <a:latin typeface="Times New Roman"/>
                <a:cs typeface="Times New Roman"/>
              </a:rPr>
              <a:t> </a:t>
            </a:r>
            <a:r>
              <a:rPr sz="449" spc="6" dirty="0">
                <a:solidFill>
                  <a:srgbClr val="3F3F3F"/>
                </a:solidFill>
                <a:latin typeface="Times New Roman"/>
                <a:cs typeface="Times New Roman"/>
              </a:rPr>
              <a:t>and</a:t>
            </a:r>
            <a:r>
              <a:rPr sz="449" spc="29" dirty="0">
                <a:solidFill>
                  <a:srgbClr val="3F3F3F"/>
                </a:solidFill>
                <a:latin typeface="Times New Roman"/>
                <a:cs typeface="Times New Roman"/>
              </a:rPr>
              <a:t> </a:t>
            </a:r>
            <a:r>
              <a:rPr sz="449" spc="6" dirty="0">
                <a:solidFill>
                  <a:srgbClr val="262626"/>
                </a:solidFill>
                <a:latin typeface="Times New Roman"/>
                <a:cs typeface="Times New Roman"/>
              </a:rPr>
              <a:t>t</a:t>
            </a:r>
            <a:r>
              <a:rPr sz="449" spc="6" dirty="0">
                <a:solidFill>
                  <a:srgbClr val="525252"/>
                </a:solidFill>
                <a:latin typeface="Times New Roman"/>
                <a:cs typeface="Times New Roman"/>
              </a:rPr>
              <a:t>eachers'</a:t>
            </a:r>
            <a:r>
              <a:rPr sz="449" spc="64" dirty="0">
                <a:solidFill>
                  <a:srgbClr val="525252"/>
                </a:solidFill>
                <a:latin typeface="Times New Roman"/>
                <a:cs typeface="Times New Roman"/>
              </a:rPr>
              <a:t> </a:t>
            </a:r>
            <a:r>
              <a:rPr sz="449" spc="6" dirty="0">
                <a:solidFill>
                  <a:srgbClr val="525252"/>
                </a:solidFill>
                <a:latin typeface="Times New Roman"/>
                <a:cs typeface="Times New Roman"/>
              </a:rPr>
              <a:t>testimonia</a:t>
            </a:r>
            <a:r>
              <a:rPr sz="449" spc="6" dirty="0">
                <a:solidFill>
                  <a:srgbClr val="262626"/>
                </a:solidFill>
                <a:latin typeface="Times New Roman"/>
                <a:cs typeface="Times New Roman"/>
              </a:rPr>
              <a:t>l</a:t>
            </a:r>
            <a:r>
              <a:rPr sz="449" spc="6" dirty="0">
                <a:solidFill>
                  <a:srgbClr val="525252"/>
                </a:solidFill>
                <a:latin typeface="Times New Roman"/>
                <a:cs typeface="Times New Roman"/>
              </a:rPr>
              <a:t>s</a:t>
            </a:r>
            <a:r>
              <a:rPr sz="449" spc="22" dirty="0">
                <a:solidFill>
                  <a:srgbClr val="525252"/>
                </a:solidFill>
                <a:latin typeface="Times New Roman"/>
                <a:cs typeface="Times New Roman"/>
              </a:rPr>
              <a:t> </a:t>
            </a:r>
            <a:r>
              <a:rPr sz="449" spc="6" dirty="0">
                <a:solidFill>
                  <a:srgbClr val="525252"/>
                </a:solidFill>
                <a:latin typeface="Times New Roman"/>
                <a:cs typeface="Times New Roman"/>
              </a:rPr>
              <a:t>after</a:t>
            </a:r>
            <a:r>
              <a:rPr sz="449" spc="19" dirty="0">
                <a:solidFill>
                  <a:srgbClr val="525252"/>
                </a:solidFill>
                <a:latin typeface="Times New Roman"/>
                <a:cs typeface="Times New Roman"/>
              </a:rPr>
              <a:t> </a:t>
            </a:r>
            <a:r>
              <a:rPr sz="449" spc="-6" dirty="0">
                <a:solidFill>
                  <a:srgbClr val="525252"/>
                </a:solidFill>
                <a:latin typeface="Times New Roman"/>
                <a:cs typeface="Times New Roman"/>
              </a:rPr>
              <a:t>being</a:t>
            </a:r>
            <a:endParaRPr sz="449">
              <a:latin typeface="Times New Roman"/>
              <a:cs typeface="Times New Roman"/>
            </a:endParaRPr>
          </a:p>
          <a:p>
            <a:pPr marL="79001">
              <a:spcBef>
                <a:spcPts val="22"/>
              </a:spcBef>
            </a:pPr>
            <a:r>
              <a:rPr sz="513" spc="-13" dirty="0">
                <a:solidFill>
                  <a:srgbClr val="3F3F3F"/>
                </a:solidFill>
                <a:latin typeface="Times New Roman"/>
                <a:cs typeface="Times New Roman"/>
              </a:rPr>
              <a:t>trained</a:t>
            </a:r>
            <a:r>
              <a:rPr sz="513" spc="16" dirty="0">
                <a:solidFill>
                  <a:srgbClr val="3F3F3F"/>
                </a:solidFill>
                <a:latin typeface="Times New Roman"/>
                <a:cs typeface="Times New Roman"/>
              </a:rPr>
              <a:t> </a:t>
            </a:r>
            <a:r>
              <a:rPr sz="513" spc="-13" dirty="0">
                <a:solidFill>
                  <a:srgbClr val="3F3F3F"/>
                </a:solidFill>
                <a:latin typeface="Times New Roman"/>
                <a:cs typeface="Times New Roman"/>
              </a:rPr>
              <a:t>to</a:t>
            </a:r>
            <a:r>
              <a:rPr sz="513" spc="10" dirty="0">
                <a:solidFill>
                  <a:srgbClr val="3F3F3F"/>
                </a:solidFill>
                <a:latin typeface="Times New Roman"/>
                <a:cs typeface="Times New Roman"/>
              </a:rPr>
              <a:t> </a:t>
            </a:r>
            <a:r>
              <a:rPr sz="513" spc="-19" dirty="0">
                <a:solidFill>
                  <a:srgbClr val="525252"/>
                </a:solidFill>
                <a:latin typeface="Times New Roman"/>
                <a:cs typeface="Times New Roman"/>
              </a:rPr>
              <a:t>prac</a:t>
            </a:r>
            <a:r>
              <a:rPr sz="513" spc="-19" dirty="0">
                <a:solidFill>
                  <a:srgbClr val="262626"/>
                </a:solidFill>
                <a:latin typeface="Times New Roman"/>
                <a:cs typeface="Times New Roman"/>
              </a:rPr>
              <a:t>t</a:t>
            </a:r>
            <a:r>
              <a:rPr sz="513" spc="-19" dirty="0">
                <a:solidFill>
                  <a:srgbClr val="525252"/>
                </a:solidFill>
                <a:latin typeface="Times New Roman"/>
                <a:cs typeface="Times New Roman"/>
              </a:rPr>
              <a:t>ice</a:t>
            </a:r>
            <a:r>
              <a:rPr sz="513" spc="-26" dirty="0">
                <a:solidFill>
                  <a:srgbClr val="525252"/>
                </a:solidFill>
                <a:latin typeface="Times New Roman"/>
                <a:cs typeface="Times New Roman"/>
              </a:rPr>
              <a:t> </a:t>
            </a:r>
            <a:r>
              <a:rPr sz="513" spc="-16" dirty="0">
                <a:solidFill>
                  <a:srgbClr val="262626"/>
                </a:solidFill>
                <a:latin typeface="Times New Roman"/>
                <a:cs typeface="Times New Roman"/>
              </a:rPr>
              <a:t>diff</a:t>
            </a:r>
            <a:r>
              <a:rPr sz="513" spc="-16" dirty="0">
                <a:solidFill>
                  <a:srgbClr val="525252"/>
                </a:solidFill>
                <a:latin typeface="Times New Roman"/>
                <a:cs typeface="Times New Roman"/>
              </a:rPr>
              <a:t>erential</a:t>
            </a:r>
            <a:r>
              <a:rPr sz="513" spc="-35" dirty="0">
                <a:solidFill>
                  <a:srgbClr val="525252"/>
                </a:solidFill>
                <a:latin typeface="Times New Roman"/>
                <a:cs typeface="Times New Roman"/>
              </a:rPr>
              <a:t> </a:t>
            </a:r>
            <a:r>
              <a:rPr sz="513" spc="-6" dirty="0">
                <a:solidFill>
                  <a:srgbClr val="3F3F3F"/>
                </a:solidFill>
                <a:latin typeface="Times New Roman"/>
                <a:cs typeface="Times New Roman"/>
              </a:rPr>
              <a:t>diagnosis</a:t>
            </a:r>
            <a:r>
              <a:rPr sz="513" spc="-6" dirty="0">
                <a:solidFill>
                  <a:srgbClr val="161616"/>
                </a:solidFill>
                <a:latin typeface="Times New Roman"/>
                <a:cs typeface="Times New Roman"/>
              </a:rPr>
              <a:t>.</a:t>
            </a:r>
            <a:endParaRPr sz="513">
              <a:latin typeface="Times New Roman"/>
              <a:cs typeface="Times New Roman"/>
            </a:endParaRPr>
          </a:p>
          <a:p>
            <a:pPr marL="76558" marR="199948" indent="-67599">
              <a:lnSpc>
                <a:spcPct val="105200"/>
              </a:lnSpc>
              <a:buClr>
                <a:srgbClr val="3F3F3F"/>
              </a:buClr>
              <a:buAutoNum type="arabicPeriod" startAt="3"/>
              <a:tabLst>
                <a:tab pos="81852" algn="l"/>
              </a:tabLst>
            </a:pPr>
            <a:r>
              <a:rPr sz="513" spc="-16" dirty="0">
                <a:solidFill>
                  <a:srgbClr val="525252"/>
                </a:solidFill>
                <a:latin typeface="Times New Roman"/>
                <a:cs typeface="Times New Roman"/>
              </a:rPr>
              <a:t>Games</a:t>
            </a:r>
            <a:r>
              <a:rPr sz="513" spc="10" dirty="0">
                <a:solidFill>
                  <a:srgbClr val="525252"/>
                </a:solidFill>
                <a:latin typeface="Times New Roman"/>
                <a:cs typeface="Times New Roman"/>
              </a:rPr>
              <a:t> </a:t>
            </a:r>
            <a:r>
              <a:rPr sz="513" spc="-26" dirty="0">
                <a:solidFill>
                  <a:srgbClr val="3F3F3F"/>
                </a:solidFill>
                <a:latin typeface="Times New Roman"/>
                <a:cs typeface="Times New Roman"/>
              </a:rPr>
              <a:t>based</a:t>
            </a:r>
            <a:r>
              <a:rPr sz="513" spc="-19" dirty="0">
                <a:solidFill>
                  <a:srgbClr val="3F3F3F"/>
                </a:solidFill>
                <a:latin typeface="Times New Roman"/>
                <a:cs typeface="Times New Roman"/>
              </a:rPr>
              <a:t> </a:t>
            </a:r>
            <a:r>
              <a:rPr sz="513" dirty="0">
                <a:solidFill>
                  <a:srgbClr val="3F3F3F"/>
                </a:solidFill>
                <a:latin typeface="Times New Roman"/>
                <a:cs typeface="Times New Roman"/>
              </a:rPr>
              <a:t>on</a:t>
            </a:r>
            <a:r>
              <a:rPr sz="513" spc="13" dirty="0">
                <a:solidFill>
                  <a:srgbClr val="3F3F3F"/>
                </a:solidFill>
                <a:latin typeface="Times New Roman"/>
                <a:cs typeface="Times New Roman"/>
              </a:rPr>
              <a:t> </a:t>
            </a:r>
            <a:r>
              <a:rPr sz="513" spc="-19" dirty="0">
                <a:solidFill>
                  <a:srgbClr val="3F3F3F"/>
                </a:solidFill>
                <a:latin typeface="Times New Roman"/>
                <a:cs typeface="Times New Roman"/>
              </a:rPr>
              <a:t>understanding</a:t>
            </a:r>
            <a:r>
              <a:rPr sz="513" spc="19" dirty="0">
                <a:solidFill>
                  <a:srgbClr val="3F3F3F"/>
                </a:solidFill>
                <a:latin typeface="Times New Roman"/>
                <a:cs typeface="Times New Roman"/>
              </a:rPr>
              <a:t> </a:t>
            </a:r>
            <a:r>
              <a:rPr sz="513" spc="-19" dirty="0">
                <a:solidFill>
                  <a:srgbClr val="525252"/>
                </a:solidFill>
                <a:latin typeface="Times New Roman"/>
                <a:cs typeface="Times New Roman"/>
              </a:rPr>
              <a:t>instructions,</a:t>
            </a:r>
            <a:r>
              <a:rPr sz="513" spc="-22" dirty="0">
                <a:solidFill>
                  <a:srgbClr val="525252"/>
                </a:solidFill>
                <a:latin typeface="Times New Roman"/>
                <a:cs typeface="Times New Roman"/>
              </a:rPr>
              <a:t> </a:t>
            </a:r>
            <a:r>
              <a:rPr sz="513" spc="-16" dirty="0">
                <a:solidFill>
                  <a:srgbClr val="525252"/>
                </a:solidFill>
                <a:latin typeface="Times New Roman"/>
                <a:cs typeface="Times New Roman"/>
              </a:rPr>
              <a:t>speed</a:t>
            </a:r>
            <a:r>
              <a:rPr sz="513" spc="10" dirty="0">
                <a:solidFill>
                  <a:srgbClr val="525252"/>
                </a:solidFill>
                <a:latin typeface="Times New Roman"/>
                <a:cs typeface="Times New Roman"/>
              </a:rPr>
              <a:t> </a:t>
            </a:r>
            <a:r>
              <a:rPr sz="513" spc="-16" dirty="0">
                <a:solidFill>
                  <a:srgbClr val="525252"/>
                </a:solidFill>
                <a:latin typeface="Times New Roman"/>
                <a:cs typeface="Times New Roman"/>
              </a:rPr>
              <a:t>and</a:t>
            </a:r>
            <a:r>
              <a:rPr sz="513" spc="321" dirty="0">
                <a:solidFill>
                  <a:srgbClr val="525252"/>
                </a:solidFill>
                <a:latin typeface="Times New Roman"/>
                <a:cs typeface="Times New Roman"/>
              </a:rPr>
              <a:t> 	</a:t>
            </a:r>
            <a:r>
              <a:rPr sz="513" spc="-6" dirty="0">
                <a:solidFill>
                  <a:srgbClr val="3F3F3F"/>
                </a:solidFill>
                <a:latin typeface="Times New Roman"/>
                <a:cs typeface="Times New Roman"/>
              </a:rPr>
              <a:t>motivation.</a:t>
            </a:r>
            <a:endParaRPr sz="513">
              <a:latin typeface="Times New Roman"/>
              <a:cs typeface="Times New Roman"/>
            </a:endParaRPr>
          </a:p>
          <a:p>
            <a:pPr marL="74929" indent="-66784">
              <a:spcBef>
                <a:spcPts val="103"/>
              </a:spcBef>
              <a:buClr>
                <a:srgbClr val="3F3F3F"/>
              </a:buClr>
              <a:buAutoNum type="arabicPeriod" startAt="3"/>
              <a:tabLst>
                <a:tab pos="74929" algn="l"/>
              </a:tabLst>
            </a:pPr>
            <a:r>
              <a:rPr sz="513" spc="-19" dirty="0">
                <a:solidFill>
                  <a:srgbClr val="666666"/>
                </a:solidFill>
                <a:latin typeface="Times New Roman"/>
                <a:cs typeface="Times New Roman"/>
              </a:rPr>
              <a:t>Eva</a:t>
            </a:r>
            <a:r>
              <a:rPr sz="513" spc="-19" dirty="0">
                <a:solidFill>
                  <a:srgbClr val="262626"/>
                </a:solidFill>
                <a:latin typeface="Times New Roman"/>
                <a:cs typeface="Times New Roman"/>
              </a:rPr>
              <a:t>l</a:t>
            </a:r>
            <a:r>
              <a:rPr sz="513" spc="-19" dirty="0">
                <a:solidFill>
                  <a:srgbClr val="525252"/>
                </a:solidFill>
                <a:latin typeface="Times New Roman"/>
                <a:cs typeface="Times New Roman"/>
              </a:rPr>
              <a:t>uative</a:t>
            </a:r>
            <a:r>
              <a:rPr sz="513" spc="-55" dirty="0">
                <a:solidFill>
                  <a:srgbClr val="525252"/>
                </a:solidFill>
                <a:latin typeface="Times New Roman"/>
                <a:cs typeface="Times New Roman"/>
              </a:rPr>
              <a:t> </a:t>
            </a:r>
            <a:r>
              <a:rPr sz="513" spc="-6" dirty="0">
                <a:solidFill>
                  <a:srgbClr val="3F3F3F"/>
                </a:solidFill>
                <a:latin typeface="Times New Roman"/>
                <a:cs typeface="Times New Roman"/>
              </a:rPr>
              <a:t>cards</a:t>
            </a:r>
            <a:r>
              <a:rPr sz="513" spc="-67" dirty="0">
                <a:solidFill>
                  <a:srgbClr val="3F3F3F"/>
                </a:solidFill>
                <a:latin typeface="Times New Roman"/>
                <a:cs typeface="Times New Roman"/>
              </a:rPr>
              <a:t> </a:t>
            </a:r>
            <a:r>
              <a:rPr sz="513" spc="-13" dirty="0">
                <a:solidFill>
                  <a:srgbClr val="3F3F3F"/>
                </a:solidFill>
                <a:latin typeface="Times New Roman"/>
                <a:cs typeface="Times New Roman"/>
              </a:rPr>
              <a:t>aimed</a:t>
            </a:r>
            <a:r>
              <a:rPr sz="513" spc="10" dirty="0">
                <a:solidFill>
                  <a:srgbClr val="3F3F3F"/>
                </a:solidFill>
                <a:latin typeface="Times New Roman"/>
                <a:cs typeface="Times New Roman"/>
              </a:rPr>
              <a:t> </a:t>
            </a:r>
            <a:r>
              <a:rPr sz="513" dirty="0">
                <a:solidFill>
                  <a:srgbClr val="3F3F3F"/>
                </a:solidFill>
                <a:latin typeface="Times New Roman"/>
                <a:cs typeface="Times New Roman"/>
              </a:rPr>
              <a:t>to</a:t>
            </a:r>
            <a:r>
              <a:rPr sz="513" spc="-3" dirty="0">
                <a:solidFill>
                  <a:srgbClr val="3F3F3F"/>
                </a:solidFill>
                <a:latin typeface="Times New Roman"/>
                <a:cs typeface="Times New Roman"/>
              </a:rPr>
              <a:t> </a:t>
            </a:r>
            <a:r>
              <a:rPr sz="513" spc="-19" dirty="0">
                <a:solidFill>
                  <a:srgbClr val="3F3F3F"/>
                </a:solidFill>
                <a:latin typeface="Times New Roman"/>
                <a:cs typeface="Times New Roman"/>
              </a:rPr>
              <a:t>reflect</a:t>
            </a:r>
            <a:r>
              <a:rPr sz="513" spc="-3" dirty="0">
                <a:solidFill>
                  <a:srgbClr val="3F3F3F"/>
                </a:solidFill>
                <a:latin typeface="Times New Roman"/>
                <a:cs typeface="Times New Roman"/>
              </a:rPr>
              <a:t> </a:t>
            </a:r>
            <a:r>
              <a:rPr sz="513" spc="-16" dirty="0">
                <a:solidFill>
                  <a:srgbClr val="3F3F3F"/>
                </a:solidFill>
                <a:latin typeface="Times New Roman"/>
                <a:cs typeface="Times New Roman"/>
              </a:rPr>
              <a:t>desired</a:t>
            </a:r>
            <a:r>
              <a:rPr sz="513" spc="22" dirty="0">
                <a:solidFill>
                  <a:srgbClr val="3F3F3F"/>
                </a:solidFill>
                <a:latin typeface="Times New Roman"/>
                <a:cs typeface="Times New Roman"/>
              </a:rPr>
              <a:t> </a:t>
            </a:r>
            <a:r>
              <a:rPr sz="513" spc="-6" dirty="0">
                <a:solidFill>
                  <a:srgbClr val="525252"/>
                </a:solidFill>
                <a:latin typeface="Times New Roman"/>
                <a:cs typeface="Times New Roman"/>
              </a:rPr>
              <a:t>character</a:t>
            </a:r>
            <a:r>
              <a:rPr sz="513" spc="-6" dirty="0">
                <a:solidFill>
                  <a:srgbClr val="262626"/>
                </a:solidFill>
                <a:latin typeface="Times New Roman"/>
                <a:cs typeface="Times New Roman"/>
              </a:rPr>
              <a:t>i</a:t>
            </a:r>
            <a:r>
              <a:rPr sz="513" spc="-6" dirty="0">
                <a:solidFill>
                  <a:srgbClr val="666666"/>
                </a:solidFill>
                <a:latin typeface="Times New Roman"/>
                <a:cs typeface="Times New Roman"/>
              </a:rPr>
              <a:t>s</a:t>
            </a:r>
            <a:r>
              <a:rPr sz="513" spc="-6" dirty="0">
                <a:solidFill>
                  <a:srgbClr val="262626"/>
                </a:solidFill>
                <a:latin typeface="Times New Roman"/>
                <a:cs typeface="Times New Roman"/>
              </a:rPr>
              <a:t>tics.</a:t>
            </a:r>
            <a:endParaRPr sz="513">
              <a:latin typeface="Times New Roman"/>
              <a:cs typeface="Times New Roman"/>
            </a:endParaRPr>
          </a:p>
        </p:txBody>
      </p:sp>
      <p:sp>
        <p:nvSpPr>
          <p:cNvPr id="47" name="object 47"/>
          <p:cNvSpPr txBox="1"/>
          <p:nvPr/>
        </p:nvSpPr>
        <p:spPr>
          <a:xfrm>
            <a:off x="6387888" y="4116648"/>
            <a:ext cx="100997" cy="116716"/>
          </a:xfrm>
          <a:prstGeom prst="rect">
            <a:avLst/>
          </a:prstGeom>
        </p:spPr>
        <p:txBody>
          <a:bodyPr vert="horz" wrap="square" lIns="0" tIns="8145" rIns="0" bIns="0" rtlCol="0">
            <a:spAutoFit/>
          </a:bodyPr>
          <a:lstStyle/>
          <a:p>
            <a:pPr marL="8145">
              <a:spcBef>
                <a:spcPts val="64"/>
              </a:spcBef>
            </a:pPr>
            <a:r>
              <a:rPr sz="705" spc="-16" dirty="0">
                <a:solidFill>
                  <a:srgbClr val="3F3F3F"/>
                </a:solidFill>
                <a:latin typeface="Times New Roman"/>
                <a:cs typeface="Times New Roman"/>
              </a:rPr>
              <a:t>23</a:t>
            </a:r>
            <a:endParaRPr sz="705">
              <a:latin typeface="Times New Roman"/>
              <a:cs typeface="Times New Roman"/>
            </a:endParaRPr>
          </a:p>
        </p:txBody>
      </p:sp>
      <p:sp>
        <p:nvSpPr>
          <p:cNvPr id="48" name="object 48"/>
          <p:cNvSpPr txBox="1"/>
          <p:nvPr/>
        </p:nvSpPr>
        <p:spPr>
          <a:xfrm>
            <a:off x="6378917" y="5992852"/>
            <a:ext cx="112807" cy="106841"/>
          </a:xfrm>
          <a:prstGeom prst="rect">
            <a:avLst/>
          </a:prstGeom>
        </p:spPr>
        <p:txBody>
          <a:bodyPr vert="horz" wrap="square" lIns="0" tIns="8145" rIns="0" bIns="0" rtlCol="0">
            <a:spAutoFit/>
          </a:bodyPr>
          <a:lstStyle/>
          <a:p>
            <a:pPr marL="8145">
              <a:spcBef>
                <a:spcPts val="64"/>
              </a:spcBef>
            </a:pPr>
            <a:r>
              <a:rPr sz="641" b="1" spc="-16" dirty="0">
                <a:solidFill>
                  <a:srgbClr val="3F3F3F"/>
                </a:solidFill>
              </a:rPr>
              <a:t>24</a:t>
            </a:r>
            <a:endParaRPr sz="64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1364" y="4672739"/>
            <a:ext cx="537883" cy="223225"/>
          </a:xfrm>
          <a:prstGeom prst="rect">
            <a:avLst/>
          </a:prstGeom>
        </p:spPr>
      </p:pic>
      <p:pic>
        <p:nvPicPr>
          <p:cNvPr id="4" name="object 4"/>
          <p:cNvPicPr/>
          <p:nvPr/>
        </p:nvPicPr>
        <p:blipFill>
          <a:blip r:embed="rId3" cstate="print"/>
          <a:stretch>
            <a:fillRect/>
          </a:stretch>
        </p:blipFill>
        <p:spPr>
          <a:xfrm>
            <a:off x="5092892" y="4963520"/>
            <a:ext cx="1187457" cy="775415"/>
          </a:xfrm>
          <a:prstGeom prst="rect">
            <a:avLst/>
          </a:prstGeom>
        </p:spPr>
      </p:pic>
      <p:sp>
        <p:nvSpPr>
          <p:cNvPr id="7" name="object 7"/>
          <p:cNvSpPr/>
          <p:nvPr/>
        </p:nvSpPr>
        <p:spPr>
          <a:xfrm>
            <a:off x="4663760" y="2725391"/>
            <a:ext cx="0" cy="1374858"/>
          </a:xfrm>
          <a:custGeom>
            <a:avLst/>
            <a:gdLst/>
            <a:ahLst/>
            <a:cxnLst/>
            <a:rect l="l" t="t" r="r" b="b"/>
            <a:pathLst>
              <a:path h="2143760">
                <a:moveTo>
                  <a:pt x="0" y="21433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9639" y="86909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3760"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0218" y="272832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3157" y="869094"/>
            <a:ext cx="0" cy="1365899"/>
          </a:xfrm>
          <a:custGeom>
            <a:avLst/>
            <a:gdLst/>
            <a:ahLst/>
            <a:cxnLst/>
            <a:rect l="l" t="t" r="r" b="b"/>
            <a:pathLst>
              <a:path h="2129790">
                <a:moveTo>
                  <a:pt x="0" y="212961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77278" y="4584625"/>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4666700" y="87496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62130" y="105413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29"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6" name="object 16"/>
          <p:cNvSpPr/>
          <p:nvPr/>
        </p:nvSpPr>
        <p:spPr>
          <a:xfrm>
            <a:off x="2662129"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29" y="16503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29" y="184130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29" y="203221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29" y="222313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0821" y="2226070"/>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60821" y="2734202"/>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29" y="291924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113099"/>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25" name="object 25"/>
          <p:cNvSpPr/>
          <p:nvPr/>
        </p:nvSpPr>
        <p:spPr>
          <a:xfrm>
            <a:off x="2662130" y="330695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49493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69172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30" y="388851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85305"/>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57882" y="4088242"/>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4657882" y="459049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478141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3312" y="4981143"/>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29" y="518674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36004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4822480" y="5539208"/>
            <a:ext cx="273668" cy="0"/>
          </a:xfrm>
          <a:custGeom>
            <a:avLst/>
            <a:gdLst/>
            <a:ahLst/>
            <a:cxnLst/>
            <a:rect l="l" t="t" r="r" b="b"/>
            <a:pathLst>
              <a:path w="426720">
                <a:moveTo>
                  <a:pt x="0" y="0"/>
                </a:moveTo>
                <a:lnTo>
                  <a:pt x="426224" y="0"/>
                </a:lnTo>
              </a:path>
            </a:pathLst>
          </a:custGeom>
          <a:ln w="18319">
            <a:solidFill>
              <a:srgbClr val="000000"/>
            </a:solidFill>
          </a:ln>
        </p:spPr>
        <p:txBody>
          <a:bodyPr wrap="square" lIns="0" tIns="0" rIns="0" bIns="0" rtlCol="0"/>
          <a:lstStyle/>
          <a:p>
            <a:endParaRPr sz="898"/>
          </a:p>
        </p:txBody>
      </p:sp>
      <p:sp>
        <p:nvSpPr>
          <p:cNvPr id="37" name="object 37"/>
          <p:cNvSpPr/>
          <p:nvPr/>
        </p:nvSpPr>
        <p:spPr>
          <a:xfrm>
            <a:off x="2656251" y="5545082"/>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62129" y="5741873"/>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9" name="object 39"/>
          <p:cNvSpPr/>
          <p:nvPr/>
        </p:nvSpPr>
        <p:spPr>
          <a:xfrm>
            <a:off x="2656251" y="594747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4657882" y="595041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2" name="object 42"/>
          <p:cNvSpPr txBox="1"/>
          <p:nvPr/>
        </p:nvSpPr>
        <p:spPr>
          <a:xfrm>
            <a:off x="4900606" y="930626"/>
            <a:ext cx="377923" cy="230145"/>
          </a:xfrm>
          <a:prstGeom prst="rect">
            <a:avLst/>
          </a:prstGeom>
        </p:spPr>
        <p:txBody>
          <a:bodyPr vert="horz" wrap="square" lIns="0" tIns="8145" rIns="0" bIns="0" rtlCol="0">
            <a:spAutoFit/>
          </a:bodyPr>
          <a:lstStyle/>
          <a:p>
            <a:pPr marL="8145">
              <a:lnSpc>
                <a:spcPts val="1097"/>
              </a:lnSpc>
              <a:spcBef>
                <a:spcPts val="64"/>
              </a:spcBef>
            </a:pPr>
            <a:r>
              <a:rPr sz="930" b="1" spc="-221" dirty="0">
                <a:solidFill>
                  <a:srgbClr val="346B95"/>
                </a:solidFill>
                <a:latin typeface="Times New Roman"/>
                <a:cs typeface="Times New Roman"/>
              </a:rPr>
              <a:t>GATE</a:t>
            </a:r>
            <a:endParaRPr sz="930">
              <a:latin typeface="Times New Roman"/>
              <a:cs typeface="Times New Roman"/>
            </a:endParaRPr>
          </a:p>
          <a:p>
            <a:pPr marL="11810">
              <a:lnSpc>
                <a:spcPts val="247"/>
              </a:lnSpc>
            </a:pPr>
            <a:r>
              <a:rPr sz="224" spc="-6" dirty="0">
                <a:solidFill>
                  <a:srgbClr val="446B7C"/>
                </a:solidFill>
                <a:latin typeface="Times New Roman"/>
                <a:cs typeface="Times New Roman"/>
              </a:rPr>
              <a:t>l</a:t>
            </a:r>
            <a:r>
              <a:rPr sz="224" spc="-6" dirty="0">
                <a:solidFill>
                  <a:srgbClr val="7090A1"/>
                </a:solidFill>
                <a:latin typeface="Times New Roman"/>
                <a:cs typeface="Times New Roman"/>
              </a:rPr>
              <a:t>tllQOS</a:t>
            </a:r>
            <a:r>
              <a:rPr sz="224" spc="-6" dirty="0">
                <a:solidFill>
                  <a:srgbClr val="627985"/>
                </a:solidFill>
                <a:latin typeface="Times New Roman"/>
                <a:cs typeface="Times New Roman"/>
              </a:rPr>
              <a:t>T</a:t>
            </a:r>
            <a:endParaRPr sz="224">
              <a:latin typeface="Times New Roman"/>
              <a:cs typeface="Times New Roman"/>
            </a:endParaRPr>
          </a:p>
          <a:p>
            <a:pPr marL="12217">
              <a:lnSpc>
                <a:spcPts val="228"/>
              </a:lnSpc>
            </a:pPr>
            <a:r>
              <a:rPr sz="192" spc="-6" dirty="0">
                <a:solidFill>
                  <a:srgbClr val="7090A1"/>
                </a:solidFill>
                <a:latin typeface="Times New Roman"/>
                <a:cs typeface="Times New Roman"/>
              </a:rPr>
              <a:t>l'IQGIMMTOSV'f(lf;</a:t>
            </a:r>
            <a:r>
              <a:rPr sz="192" spc="-6" dirty="0">
                <a:solidFill>
                  <a:srgbClr val="627985"/>
                </a:solidFill>
                <a:latin typeface="Times New Roman"/>
                <a:cs typeface="Times New Roman"/>
              </a:rPr>
              <a:t>T</a:t>
            </a:r>
            <a:r>
              <a:rPr sz="192" spc="-6" dirty="0">
                <a:solidFill>
                  <a:srgbClr val="7090A1"/>
                </a:solidFill>
                <a:latin typeface="Times New Roman"/>
                <a:cs typeface="Times New Roman"/>
              </a:rPr>
              <a:t>QJl(I&gt;</a:t>
            </a:r>
            <a:endParaRPr sz="192">
              <a:latin typeface="Times New Roman"/>
              <a:cs typeface="Times New Roman"/>
            </a:endParaRPr>
          </a:p>
          <a:p>
            <a:pPr marL="13031">
              <a:spcBef>
                <a:spcPts val="26"/>
              </a:spcBef>
            </a:pPr>
            <a:r>
              <a:rPr sz="192" spc="-6" dirty="0">
                <a:solidFill>
                  <a:srgbClr val="7090A1"/>
                </a:solidFill>
                <a:latin typeface="Times New Roman"/>
                <a:cs typeface="Times New Roman"/>
              </a:rPr>
              <a:t>N&lt;IDTJlllfJfllO</a:t>
            </a:r>
            <a:r>
              <a:rPr sz="192" spc="-6" dirty="0">
                <a:solidFill>
                  <a:srgbClr val="446B7C"/>
                </a:solidFill>
                <a:latin typeface="Times New Roman"/>
                <a:cs typeface="Times New Roman"/>
              </a:rPr>
              <a:t>U</a:t>
            </a:r>
            <a:r>
              <a:rPr sz="192" spc="-6" dirty="0">
                <a:solidFill>
                  <a:srgbClr val="7090A1"/>
                </a:solidFill>
                <a:latin typeface="Times New Roman"/>
                <a:cs typeface="Times New Roman"/>
              </a:rPr>
              <a:t>\ll(NTI</a:t>
            </a:r>
            <a:endParaRPr sz="192">
              <a:latin typeface="Times New Roman"/>
              <a:cs typeface="Times New Roman"/>
            </a:endParaRPr>
          </a:p>
        </p:txBody>
      </p:sp>
      <p:sp>
        <p:nvSpPr>
          <p:cNvPr id="43" name="object 43"/>
          <p:cNvSpPr txBox="1"/>
          <p:nvPr/>
        </p:nvSpPr>
        <p:spPr>
          <a:xfrm>
            <a:off x="5776311" y="986595"/>
            <a:ext cx="605166" cy="146387"/>
          </a:xfrm>
          <a:prstGeom prst="rect">
            <a:avLst/>
          </a:prstGeom>
        </p:spPr>
        <p:txBody>
          <a:bodyPr vert="horz" wrap="square" lIns="0" tIns="0" rIns="0" bIns="0" rtlCol="0">
            <a:spAutoFit/>
          </a:bodyPr>
          <a:lstStyle/>
          <a:p>
            <a:pPr marL="8145">
              <a:lnSpc>
                <a:spcPts val="847"/>
              </a:lnSpc>
            </a:pPr>
            <a:r>
              <a:rPr sz="2822" spc="-112" dirty="0">
                <a:solidFill>
                  <a:srgbClr val="136EBC"/>
                </a:solidFill>
              </a:rPr>
              <a:t>■</a:t>
            </a:r>
            <a:r>
              <a:rPr sz="513" spc="-13" dirty="0">
                <a:solidFill>
                  <a:srgbClr val="446B7C"/>
                </a:solidFill>
              </a:rPr>
              <a:t>Funde</a:t>
            </a:r>
            <a:r>
              <a:rPr sz="513" spc="29" dirty="0">
                <a:solidFill>
                  <a:srgbClr val="446B7C"/>
                </a:solidFill>
              </a:rPr>
              <a:t>d</a:t>
            </a:r>
            <a:r>
              <a:rPr sz="513" spc="-6" dirty="0">
                <a:solidFill>
                  <a:srgbClr val="446B7C"/>
                </a:solidFill>
              </a:rPr>
              <a:t>by</a:t>
            </a:r>
            <a:endParaRPr sz="513"/>
          </a:p>
          <a:p>
            <a:pPr marL="226417">
              <a:lnSpc>
                <a:spcPts val="321"/>
              </a:lnSpc>
            </a:pPr>
            <a:r>
              <a:rPr sz="513" spc="-80" dirty="0">
                <a:solidFill>
                  <a:srgbClr val="446B7C"/>
                </a:solidFill>
              </a:rPr>
              <a:t>theEuropun</a:t>
            </a:r>
            <a:r>
              <a:rPr sz="513" spc="-32" dirty="0">
                <a:solidFill>
                  <a:srgbClr val="446B7C"/>
                </a:solidFill>
              </a:rPr>
              <a:t> </a:t>
            </a:r>
            <a:r>
              <a:rPr sz="513" spc="-83" dirty="0">
                <a:solidFill>
                  <a:srgbClr val="446B7C"/>
                </a:solidFill>
              </a:rPr>
              <a:t>Union</a:t>
            </a:r>
            <a:endParaRPr sz="513"/>
          </a:p>
        </p:txBody>
      </p:sp>
      <p:sp>
        <p:nvSpPr>
          <p:cNvPr id="44" name="object 44"/>
          <p:cNvSpPr/>
          <p:nvPr/>
        </p:nvSpPr>
        <p:spPr>
          <a:xfrm>
            <a:off x="5580804" y="1719918"/>
            <a:ext cx="6109" cy="65974"/>
          </a:xfrm>
          <a:custGeom>
            <a:avLst/>
            <a:gdLst/>
            <a:ahLst/>
            <a:cxnLst/>
            <a:rect l="l" t="t" r="r" b="b"/>
            <a:pathLst>
              <a:path w="9525" h="102869">
                <a:moveTo>
                  <a:pt x="9166" y="102755"/>
                </a:moveTo>
                <a:lnTo>
                  <a:pt x="0" y="102755"/>
                </a:lnTo>
                <a:lnTo>
                  <a:pt x="0" y="0"/>
                </a:lnTo>
                <a:lnTo>
                  <a:pt x="9166" y="0"/>
                </a:lnTo>
                <a:lnTo>
                  <a:pt x="9166" y="102755"/>
                </a:lnTo>
                <a:close/>
              </a:path>
            </a:pathLst>
          </a:custGeom>
          <a:solidFill>
            <a:srgbClr val="EFF0F2"/>
          </a:solidFill>
        </p:spPr>
        <p:txBody>
          <a:bodyPr wrap="square" lIns="0" tIns="0" rIns="0" bIns="0" rtlCol="0"/>
          <a:lstStyle/>
          <a:p>
            <a:endParaRPr sz="898"/>
          </a:p>
        </p:txBody>
      </p:sp>
      <p:sp>
        <p:nvSpPr>
          <p:cNvPr id="45" name="object 45"/>
          <p:cNvSpPr txBox="1"/>
          <p:nvPr/>
        </p:nvSpPr>
        <p:spPr>
          <a:xfrm>
            <a:off x="4802189" y="1287819"/>
            <a:ext cx="1538570" cy="619416"/>
          </a:xfrm>
          <a:prstGeom prst="rect">
            <a:avLst/>
          </a:prstGeom>
        </p:spPr>
        <p:txBody>
          <a:bodyPr vert="horz" wrap="square" lIns="0" tIns="19955" rIns="0" bIns="0" rtlCol="0">
            <a:spAutoFit/>
          </a:bodyPr>
          <a:lstStyle/>
          <a:p>
            <a:pPr marL="8145">
              <a:spcBef>
                <a:spcPts val="157"/>
              </a:spcBef>
            </a:pPr>
            <a:r>
              <a:rPr sz="385" dirty="0">
                <a:solidFill>
                  <a:srgbClr val="3B3B3B"/>
                </a:solidFill>
                <a:latin typeface="Times New Roman"/>
                <a:cs typeface="Times New Roman"/>
              </a:rPr>
              <a:t>Assess:nc</a:t>
            </a:r>
            <a:r>
              <a:rPr sz="385" spc="48" dirty="0">
                <a:solidFill>
                  <a:srgbClr val="3B3B3B"/>
                </a:solidFill>
                <a:latin typeface="Times New Roman"/>
                <a:cs typeface="Times New Roman"/>
              </a:rPr>
              <a:t> </a:t>
            </a:r>
            <a:r>
              <a:rPr sz="385" dirty="0">
                <a:solidFill>
                  <a:srgbClr val="3B3B3B"/>
                </a:solidFill>
                <a:latin typeface="Times New Roman"/>
                <a:cs typeface="Times New Roman"/>
              </a:rPr>
              <a:t>d1:ldrcn</a:t>
            </a:r>
            <a:r>
              <a:rPr sz="385" spc="109" dirty="0">
                <a:solidFill>
                  <a:srgbClr val="3B3B3B"/>
                </a:solidFill>
                <a:latin typeface="Times New Roman"/>
                <a:cs typeface="Times New Roman"/>
              </a:rPr>
              <a:t> </a:t>
            </a:r>
            <a:r>
              <a:rPr sz="385" dirty="0">
                <a:solidFill>
                  <a:srgbClr val="262626"/>
                </a:solidFill>
                <a:latin typeface="Times New Roman"/>
                <a:cs typeface="Times New Roman"/>
              </a:rPr>
              <a:t>from</a:t>
            </a:r>
            <a:r>
              <a:rPr sz="385" spc="71" dirty="0">
                <a:solidFill>
                  <a:srgbClr val="262626"/>
                </a:solidFill>
                <a:latin typeface="Times New Roman"/>
                <a:cs typeface="Times New Roman"/>
              </a:rPr>
              <a:t> </a:t>
            </a:r>
            <a:r>
              <a:rPr sz="353" spc="61" dirty="0">
                <a:solidFill>
                  <a:srgbClr val="262626"/>
                </a:solidFill>
                <a:latin typeface="Times New Roman"/>
                <a:cs typeface="Times New Roman"/>
              </a:rPr>
              <a:t>llge,</a:t>
            </a:r>
            <a:r>
              <a:rPr sz="353" spc="-26" dirty="0">
                <a:solidFill>
                  <a:srgbClr val="262626"/>
                </a:solidFill>
                <a:latin typeface="Times New Roman"/>
                <a:cs typeface="Times New Roman"/>
              </a:rPr>
              <a:t> </a:t>
            </a:r>
            <a:r>
              <a:rPr sz="385" spc="-35" dirty="0">
                <a:solidFill>
                  <a:srgbClr val="262626"/>
                </a:solidFill>
                <a:latin typeface="Times New Roman"/>
                <a:cs typeface="Times New Roman"/>
              </a:rPr>
              <a:t>t</a:t>
            </a:r>
            <a:r>
              <a:rPr sz="385" spc="-35" dirty="0">
                <a:solidFill>
                  <a:srgbClr val="858789"/>
                </a:solidFill>
                <a:latin typeface="Times New Roman"/>
                <a:cs typeface="Times New Roman"/>
              </a:rPr>
              <a:t>·</a:t>
            </a:r>
            <a:r>
              <a:rPr sz="385" spc="-35" dirty="0">
                <a:solidFill>
                  <a:srgbClr val="3B3B3B"/>
                </a:solidFill>
                <a:latin typeface="Times New Roman"/>
                <a:cs typeface="Times New Roman"/>
              </a:rPr>
              <a:t>o</a:t>
            </a:r>
            <a:r>
              <a:rPr sz="385" spc="3" dirty="0">
                <a:solidFill>
                  <a:srgbClr val="3B3B3B"/>
                </a:solidFill>
                <a:latin typeface="Times New Roman"/>
                <a:cs typeface="Times New Roman"/>
              </a:rPr>
              <a:t> </a:t>
            </a:r>
            <a:r>
              <a:rPr sz="385" spc="-16" dirty="0">
                <a:solidFill>
                  <a:srgbClr val="3B3B3B"/>
                </a:solidFill>
                <a:latin typeface="Times New Roman"/>
                <a:cs typeface="Times New Roman"/>
              </a:rPr>
              <a:t>11</a:t>
            </a:r>
            <a:endParaRPr sz="385">
              <a:latin typeface="Times New Roman"/>
              <a:cs typeface="Times New Roman"/>
            </a:endParaRPr>
          </a:p>
          <a:p>
            <a:pPr marL="77780" indent="-61898">
              <a:spcBef>
                <a:spcPts val="93"/>
              </a:spcBef>
              <a:buClr>
                <a:srgbClr val="4D4D4D"/>
              </a:buClr>
              <a:buAutoNum type="romanUcPeriod"/>
              <a:tabLst>
                <a:tab pos="77780" algn="l"/>
              </a:tabLst>
            </a:pPr>
            <a:r>
              <a:rPr sz="385" dirty="0">
                <a:solidFill>
                  <a:srgbClr val="3B3B3B"/>
                </a:solidFill>
                <a:latin typeface="Times New Roman"/>
                <a:cs typeface="Times New Roman"/>
              </a:rPr>
              <a:t>Psychological</a:t>
            </a:r>
            <a:r>
              <a:rPr sz="385" spc="67" dirty="0">
                <a:solidFill>
                  <a:srgbClr val="3B3B3B"/>
                </a:solidFill>
                <a:latin typeface="Times New Roman"/>
                <a:cs typeface="Times New Roman"/>
              </a:rPr>
              <a:t> </a:t>
            </a:r>
            <a:r>
              <a:rPr sz="385" dirty="0">
                <a:solidFill>
                  <a:srgbClr val="4D4D4D"/>
                </a:solidFill>
                <a:latin typeface="Times New Roman"/>
                <a:cs typeface="Times New Roman"/>
              </a:rPr>
              <a:t>and</a:t>
            </a:r>
            <a:r>
              <a:rPr sz="385" spc="-19" dirty="0">
                <a:solidFill>
                  <a:srgbClr val="4D4D4D"/>
                </a:solidFill>
                <a:latin typeface="Times New Roman"/>
                <a:cs typeface="Times New Roman"/>
              </a:rPr>
              <a:t> </a:t>
            </a:r>
            <a:r>
              <a:rPr sz="385" dirty="0">
                <a:solidFill>
                  <a:srgbClr val="4D4D4D"/>
                </a:solidFill>
                <a:latin typeface="Times New Roman"/>
                <a:cs typeface="Times New Roman"/>
              </a:rPr>
              <a:t>social</a:t>
            </a:r>
            <a:r>
              <a:rPr sz="385" spc="16" dirty="0">
                <a:solidFill>
                  <a:srgbClr val="4D4D4D"/>
                </a:solidFill>
                <a:latin typeface="Times New Roman"/>
                <a:cs typeface="Times New Roman"/>
              </a:rPr>
              <a:t> </a:t>
            </a:r>
            <a:r>
              <a:rPr sz="385" spc="-6" dirty="0">
                <a:solidFill>
                  <a:srgbClr val="4D4D4D"/>
                </a:solidFill>
                <a:latin typeface="Times New Roman"/>
                <a:cs typeface="Times New Roman"/>
              </a:rPr>
              <a:t>approach</a:t>
            </a:r>
            <a:endParaRPr sz="385">
              <a:latin typeface="Times New Roman"/>
              <a:cs typeface="Times New Roman"/>
            </a:endParaRPr>
          </a:p>
          <a:p>
            <a:pPr marL="164926" lvl="1" indent="-64342">
              <a:spcBef>
                <a:spcPts val="48"/>
              </a:spcBef>
              <a:buAutoNum type="alphaLcPeriod"/>
              <a:tabLst>
                <a:tab pos="164926" algn="l"/>
              </a:tabLst>
            </a:pPr>
            <a:r>
              <a:rPr sz="385" dirty="0">
                <a:solidFill>
                  <a:srgbClr val="4D4D4D"/>
                </a:solidFill>
                <a:latin typeface="Times New Roman"/>
                <a:cs typeface="Times New Roman"/>
              </a:rPr>
              <a:t>The</a:t>
            </a:r>
            <a:r>
              <a:rPr sz="385" spc="35" dirty="0">
                <a:solidFill>
                  <a:srgbClr val="4D4D4D"/>
                </a:solidFill>
                <a:latin typeface="Times New Roman"/>
                <a:cs typeface="Times New Roman"/>
              </a:rPr>
              <a:t> </a:t>
            </a:r>
            <a:r>
              <a:rPr sz="385" dirty="0">
                <a:solidFill>
                  <a:srgbClr val="4D4D4D"/>
                </a:solidFill>
                <a:latin typeface="Times New Roman"/>
                <a:cs typeface="Times New Roman"/>
              </a:rPr>
              <a:t>pupil</a:t>
            </a:r>
            <a:r>
              <a:rPr sz="385" spc="29" dirty="0">
                <a:solidFill>
                  <a:srgbClr val="4D4D4D"/>
                </a:solidFill>
                <a:latin typeface="Times New Roman"/>
                <a:cs typeface="Times New Roman"/>
              </a:rPr>
              <a:t> </a:t>
            </a:r>
            <a:r>
              <a:rPr sz="385" dirty="0">
                <a:solidFill>
                  <a:srgbClr val="4D4D4D"/>
                </a:solidFill>
                <a:latin typeface="Times New Roman"/>
                <a:cs typeface="Times New Roman"/>
              </a:rPr>
              <a:t>is</a:t>
            </a:r>
            <a:r>
              <a:rPr sz="385" spc="29" dirty="0">
                <a:solidFill>
                  <a:srgbClr val="4D4D4D"/>
                </a:solidFill>
                <a:latin typeface="Times New Roman"/>
                <a:cs typeface="Times New Roman"/>
              </a:rPr>
              <a:t> </a:t>
            </a:r>
            <a:r>
              <a:rPr sz="385" dirty="0">
                <a:solidFill>
                  <a:srgbClr val="4D4D4D"/>
                </a:solidFill>
                <a:latin typeface="Times New Roman"/>
                <a:cs typeface="Times New Roman"/>
              </a:rPr>
              <a:t>ready</a:t>
            </a:r>
            <a:r>
              <a:rPr sz="385" spc="51" dirty="0">
                <a:solidFill>
                  <a:srgbClr val="4D4D4D"/>
                </a:solidFill>
                <a:latin typeface="Times New Roman"/>
                <a:cs typeface="Times New Roman"/>
              </a:rPr>
              <a:t> </a:t>
            </a:r>
            <a:r>
              <a:rPr sz="385" dirty="0">
                <a:solidFill>
                  <a:srgbClr val="4D4D4D"/>
                </a:solidFill>
                <a:latin typeface="Times New Roman"/>
                <a:cs typeface="Times New Roman"/>
              </a:rPr>
              <a:t>to</a:t>
            </a:r>
            <a:r>
              <a:rPr sz="385" spc="-6" dirty="0">
                <a:solidFill>
                  <a:srgbClr val="4D4D4D"/>
                </a:solidFill>
                <a:latin typeface="Times New Roman"/>
                <a:cs typeface="Times New Roman"/>
              </a:rPr>
              <a:t> </a:t>
            </a:r>
            <a:r>
              <a:rPr sz="353" dirty="0">
                <a:solidFill>
                  <a:srgbClr val="4D4D4D"/>
                </a:solidFill>
              </a:rPr>
              <a:t>be</a:t>
            </a:r>
            <a:r>
              <a:rPr sz="353" spc="10" dirty="0">
                <a:solidFill>
                  <a:srgbClr val="4D4D4D"/>
                </a:solidFill>
              </a:rPr>
              <a:t> </a:t>
            </a:r>
            <a:r>
              <a:rPr sz="385" dirty="0">
                <a:solidFill>
                  <a:srgbClr val="4D4D4D"/>
                </a:solidFill>
                <a:latin typeface="Times New Roman"/>
                <a:cs typeface="Times New Roman"/>
              </a:rPr>
              <a:t>tested</a:t>
            </a:r>
            <a:r>
              <a:rPr sz="385" spc="6" dirty="0">
                <a:solidFill>
                  <a:srgbClr val="4D4D4D"/>
                </a:solidFill>
                <a:latin typeface="Times New Roman"/>
                <a:cs typeface="Times New Roman"/>
              </a:rPr>
              <a:t> </a:t>
            </a:r>
            <a:r>
              <a:rPr sz="385" dirty="0">
                <a:solidFill>
                  <a:srgbClr val="4D4D4D"/>
                </a:solidFill>
                <a:latin typeface="Times New Roman"/>
                <a:cs typeface="Times New Roman"/>
              </a:rPr>
              <a:t>after</a:t>
            </a:r>
            <a:r>
              <a:rPr sz="385" spc="22" dirty="0">
                <a:solidFill>
                  <a:srgbClr val="4D4D4D"/>
                </a:solidFill>
                <a:latin typeface="Times New Roman"/>
                <a:cs typeface="Times New Roman"/>
              </a:rPr>
              <a:t> </a:t>
            </a:r>
            <a:r>
              <a:rPr sz="385" dirty="0">
                <a:solidFill>
                  <a:srgbClr val="4D4D4D"/>
                </a:solidFill>
                <a:latin typeface="Times New Roman"/>
                <a:cs typeface="Times New Roman"/>
              </a:rPr>
              <a:t>being</a:t>
            </a:r>
            <a:r>
              <a:rPr sz="385" spc="19" dirty="0">
                <a:solidFill>
                  <a:srgbClr val="4D4D4D"/>
                </a:solidFill>
                <a:latin typeface="Times New Roman"/>
                <a:cs typeface="Times New Roman"/>
              </a:rPr>
              <a:t> </a:t>
            </a:r>
            <a:r>
              <a:rPr sz="385" dirty="0">
                <a:solidFill>
                  <a:srgbClr val="4D4D4D"/>
                </a:solidFill>
                <a:latin typeface="Times New Roman"/>
                <a:cs typeface="Times New Roman"/>
              </a:rPr>
              <a:t>preliminary</a:t>
            </a:r>
            <a:r>
              <a:rPr sz="385" spc="38" dirty="0">
                <a:solidFill>
                  <a:srgbClr val="4D4D4D"/>
                </a:solidFill>
                <a:latin typeface="Times New Roman"/>
                <a:cs typeface="Times New Roman"/>
              </a:rPr>
              <a:t> </a:t>
            </a:r>
            <a:r>
              <a:rPr sz="385" spc="-6" dirty="0">
                <a:solidFill>
                  <a:srgbClr val="4D4D4D"/>
                </a:solidFill>
                <a:latin typeface="Times New Roman"/>
                <a:cs typeface="Times New Roman"/>
              </a:rPr>
              <a:t>observed.</a:t>
            </a:r>
            <a:endParaRPr sz="385">
              <a:latin typeface="Times New Roman"/>
              <a:cs typeface="Times New Roman"/>
            </a:endParaRPr>
          </a:p>
          <a:p>
            <a:pPr marL="164926" lvl="1" indent="-62306">
              <a:spcBef>
                <a:spcPts val="93"/>
              </a:spcBef>
              <a:buAutoNum type="alphaLcPeriod"/>
              <a:tabLst>
                <a:tab pos="164926" algn="l"/>
              </a:tabLst>
            </a:pPr>
            <a:r>
              <a:rPr sz="385" dirty="0">
                <a:solidFill>
                  <a:srgbClr val="4D4D4D"/>
                </a:solidFill>
                <a:latin typeface="Times New Roman"/>
                <a:cs typeface="Times New Roman"/>
              </a:rPr>
              <a:t>The</a:t>
            </a:r>
            <a:r>
              <a:rPr sz="385" spc="48" dirty="0">
                <a:solidFill>
                  <a:srgbClr val="4D4D4D"/>
                </a:solidFill>
                <a:latin typeface="Times New Roman"/>
                <a:cs typeface="Times New Roman"/>
              </a:rPr>
              <a:t> </a:t>
            </a:r>
            <a:r>
              <a:rPr sz="385" dirty="0">
                <a:solidFill>
                  <a:srgbClr val="4D4D4D"/>
                </a:solidFill>
                <a:latin typeface="Times New Roman"/>
                <a:cs typeface="Times New Roman"/>
              </a:rPr>
              <a:t>pupil</a:t>
            </a:r>
            <a:r>
              <a:rPr sz="385" spc="51" dirty="0">
                <a:solidFill>
                  <a:srgbClr val="4D4D4D"/>
                </a:solidFill>
                <a:latin typeface="Times New Roman"/>
                <a:cs typeface="Times New Roman"/>
              </a:rPr>
              <a:t> </a:t>
            </a:r>
            <a:r>
              <a:rPr sz="385" dirty="0">
                <a:solidFill>
                  <a:srgbClr val="4D4D4D"/>
                </a:solidFill>
                <a:latin typeface="Times New Roman"/>
                <a:cs typeface="Times New Roman"/>
              </a:rPr>
              <a:t>rules the</a:t>
            </a:r>
            <a:r>
              <a:rPr sz="385" spc="-10" dirty="0">
                <a:solidFill>
                  <a:srgbClr val="4D4D4D"/>
                </a:solidFill>
                <a:latin typeface="Times New Roman"/>
                <a:cs typeface="Times New Roman"/>
              </a:rPr>
              <a:t> </a:t>
            </a:r>
            <a:r>
              <a:rPr sz="385" dirty="0">
                <a:solidFill>
                  <a:srgbClr val="4D4D4D"/>
                </a:solidFill>
                <a:latin typeface="Times New Roman"/>
                <a:cs typeface="Times New Roman"/>
              </a:rPr>
              <a:t>language</a:t>
            </a:r>
            <a:r>
              <a:rPr sz="385" spc="58" dirty="0">
                <a:solidFill>
                  <a:srgbClr val="4D4D4D"/>
                </a:solidFill>
                <a:latin typeface="Times New Roman"/>
                <a:cs typeface="Times New Roman"/>
              </a:rPr>
              <a:t> </a:t>
            </a:r>
            <a:r>
              <a:rPr sz="385" dirty="0">
                <a:solidFill>
                  <a:srgbClr val="4D4D4D"/>
                </a:solidFill>
                <a:latin typeface="Times New Roman"/>
                <a:cs typeface="Times New Roman"/>
              </a:rPr>
              <a:t>he</a:t>
            </a:r>
            <a:r>
              <a:rPr sz="385" spc="-16" dirty="0">
                <a:solidFill>
                  <a:srgbClr val="4D4D4D"/>
                </a:solidFill>
                <a:latin typeface="Times New Roman"/>
                <a:cs typeface="Times New Roman"/>
              </a:rPr>
              <a:t> </a:t>
            </a:r>
            <a:r>
              <a:rPr sz="385" dirty="0">
                <a:solidFill>
                  <a:srgbClr val="4D4D4D"/>
                </a:solidFill>
                <a:latin typeface="Times New Roman"/>
                <a:cs typeface="Times New Roman"/>
              </a:rPr>
              <a:t>is</a:t>
            </a:r>
            <a:r>
              <a:rPr sz="385" spc="13" dirty="0">
                <a:solidFill>
                  <a:srgbClr val="4D4D4D"/>
                </a:solidFill>
                <a:latin typeface="Times New Roman"/>
                <a:cs typeface="Times New Roman"/>
              </a:rPr>
              <a:t> </a:t>
            </a:r>
            <a:r>
              <a:rPr sz="385" dirty="0">
                <a:solidFill>
                  <a:srgbClr val="4D4D4D"/>
                </a:solidFill>
                <a:latin typeface="Times New Roman"/>
                <a:cs typeface="Times New Roman"/>
              </a:rPr>
              <a:t>tested</a:t>
            </a:r>
            <a:r>
              <a:rPr sz="385" spc="29" dirty="0">
                <a:solidFill>
                  <a:srgbClr val="4D4D4D"/>
                </a:solidFill>
                <a:latin typeface="Times New Roman"/>
                <a:cs typeface="Times New Roman"/>
              </a:rPr>
              <a:t> </a:t>
            </a:r>
            <a:r>
              <a:rPr sz="385" spc="-13" dirty="0">
                <a:solidFill>
                  <a:srgbClr val="4D4D4D"/>
                </a:solidFill>
                <a:latin typeface="Times New Roman"/>
                <a:cs typeface="Times New Roman"/>
              </a:rPr>
              <a:t>with</a:t>
            </a:r>
            <a:r>
              <a:rPr sz="385" spc="-13" dirty="0">
                <a:solidFill>
                  <a:srgbClr val="858789"/>
                </a:solidFill>
                <a:latin typeface="Times New Roman"/>
                <a:cs typeface="Times New Roman"/>
              </a:rPr>
              <a:t>.</a:t>
            </a:r>
            <a:endParaRPr sz="385">
              <a:latin typeface="Times New Roman"/>
              <a:cs typeface="Times New Roman"/>
            </a:endParaRPr>
          </a:p>
          <a:p>
            <a:pPr marL="164926" marR="28913" lvl="1" indent="-67192">
              <a:lnSpc>
                <a:spcPct val="115199"/>
              </a:lnSpc>
              <a:spcBef>
                <a:spcPts val="22"/>
              </a:spcBef>
              <a:buClr>
                <a:srgbClr val="4D4D4D"/>
              </a:buClr>
              <a:buAutoNum type="alphaLcPeriod"/>
              <a:tabLst>
                <a:tab pos="168184" algn="l"/>
              </a:tabLst>
            </a:pPr>
            <a:r>
              <a:rPr sz="385" dirty="0">
                <a:solidFill>
                  <a:srgbClr val="3B3B3B"/>
                </a:solidFill>
                <a:latin typeface="Times New Roman"/>
                <a:cs typeface="Times New Roman"/>
              </a:rPr>
              <a:t>The</a:t>
            </a:r>
            <a:r>
              <a:rPr sz="385" spc="29" dirty="0">
                <a:solidFill>
                  <a:srgbClr val="3B3B3B"/>
                </a:solidFill>
                <a:latin typeface="Times New Roman"/>
                <a:cs typeface="Times New Roman"/>
              </a:rPr>
              <a:t> </a:t>
            </a:r>
            <a:r>
              <a:rPr sz="385" dirty="0">
                <a:solidFill>
                  <a:srgbClr val="4D4D4D"/>
                </a:solidFill>
                <a:latin typeface="Times New Roman"/>
                <a:cs typeface="Times New Roman"/>
              </a:rPr>
              <a:t>pupil</a:t>
            </a:r>
            <a:r>
              <a:rPr sz="385" spc="42" dirty="0">
                <a:solidFill>
                  <a:srgbClr val="4D4D4D"/>
                </a:solidFill>
                <a:latin typeface="Times New Roman"/>
                <a:cs typeface="Times New Roman"/>
              </a:rPr>
              <a:t> </a:t>
            </a:r>
            <a:r>
              <a:rPr sz="385" dirty="0">
                <a:solidFill>
                  <a:srgbClr val="606060"/>
                </a:solidFill>
                <a:latin typeface="Times New Roman"/>
                <a:cs typeface="Times New Roman"/>
              </a:rPr>
              <a:t>understands</a:t>
            </a:r>
            <a:r>
              <a:rPr sz="385" spc="22" dirty="0">
                <a:solidFill>
                  <a:srgbClr val="606060"/>
                </a:solidFill>
                <a:latin typeface="Times New Roman"/>
                <a:cs typeface="Times New Roman"/>
              </a:rPr>
              <a:t> </a:t>
            </a:r>
            <a:r>
              <a:rPr sz="385" dirty="0">
                <a:solidFill>
                  <a:srgbClr val="4D4D4D"/>
                </a:solidFill>
                <a:latin typeface="Times New Roman"/>
                <a:cs typeface="Times New Roman"/>
              </a:rPr>
              <a:t>the</a:t>
            </a:r>
            <a:r>
              <a:rPr sz="385" spc="-10" dirty="0">
                <a:solidFill>
                  <a:srgbClr val="4D4D4D"/>
                </a:solidFill>
                <a:latin typeface="Times New Roman"/>
                <a:cs typeface="Times New Roman"/>
              </a:rPr>
              <a:t> </a:t>
            </a:r>
            <a:r>
              <a:rPr sz="385" dirty="0">
                <a:solidFill>
                  <a:srgbClr val="4D4D4D"/>
                </a:solidFill>
                <a:latin typeface="Times New Roman"/>
                <a:cs typeface="Times New Roman"/>
              </a:rPr>
              <a:t>reason</a:t>
            </a:r>
            <a:r>
              <a:rPr sz="385" spc="22" dirty="0">
                <a:solidFill>
                  <a:srgbClr val="4D4D4D"/>
                </a:solidFill>
                <a:latin typeface="Times New Roman"/>
                <a:cs typeface="Times New Roman"/>
              </a:rPr>
              <a:t> </a:t>
            </a:r>
            <a:r>
              <a:rPr sz="385" dirty="0">
                <a:solidFill>
                  <a:srgbClr val="4D4D4D"/>
                </a:solidFill>
                <a:latin typeface="Times New Roman"/>
                <a:cs typeface="Times New Roman"/>
              </a:rPr>
              <a:t>he</a:t>
            </a:r>
            <a:r>
              <a:rPr sz="385" spc="10" dirty="0">
                <a:solidFill>
                  <a:srgbClr val="4D4D4D"/>
                </a:solidFill>
                <a:latin typeface="Times New Roman"/>
                <a:cs typeface="Times New Roman"/>
              </a:rPr>
              <a:t> </a:t>
            </a:r>
            <a:r>
              <a:rPr sz="385" dirty="0">
                <a:solidFill>
                  <a:srgbClr val="4D4D4D"/>
                </a:solidFill>
                <a:latin typeface="Times New Roman"/>
                <a:cs typeface="Times New Roman"/>
              </a:rPr>
              <a:t>is tested</a:t>
            </a:r>
            <a:r>
              <a:rPr sz="385" dirty="0">
                <a:solidFill>
                  <a:srgbClr val="858789"/>
                </a:solidFill>
                <a:latin typeface="Times New Roman"/>
                <a:cs typeface="Times New Roman"/>
              </a:rPr>
              <a:t>,</a:t>
            </a:r>
            <a:r>
              <a:rPr sz="385" spc="22" dirty="0">
                <a:solidFill>
                  <a:srgbClr val="858789"/>
                </a:solidFill>
                <a:latin typeface="Times New Roman"/>
                <a:cs typeface="Times New Roman"/>
              </a:rPr>
              <a:t> </a:t>
            </a:r>
            <a:r>
              <a:rPr sz="385" dirty="0">
                <a:solidFill>
                  <a:srgbClr val="4D4D4D"/>
                </a:solidFill>
                <a:latin typeface="Times New Roman"/>
                <a:cs typeface="Times New Roman"/>
              </a:rPr>
              <a:t>the</a:t>
            </a:r>
            <a:r>
              <a:rPr sz="385" spc="55" dirty="0">
                <a:solidFill>
                  <a:srgbClr val="4D4D4D"/>
                </a:solidFill>
                <a:latin typeface="Times New Roman"/>
                <a:cs typeface="Times New Roman"/>
              </a:rPr>
              <a:t> </a:t>
            </a:r>
            <a:r>
              <a:rPr sz="385" dirty="0">
                <a:solidFill>
                  <a:srgbClr val="4D4D4D"/>
                </a:solidFill>
                <a:latin typeface="Times New Roman"/>
                <a:cs typeface="Times New Roman"/>
              </a:rPr>
              <a:t>consequences</a:t>
            </a:r>
            <a:r>
              <a:rPr sz="385" spc="22" dirty="0">
                <a:solidFill>
                  <a:srgbClr val="4D4D4D"/>
                </a:solidFill>
                <a:latin typeface="Times New Roman"/>
                <a:cs typeface="Times New Roman"/>
              </a:rPr>
              <a:t> </a:t>
            </a:r>
            <a:r>
              <a:rPr sz="385" spc="-16" dirty="0">
                <a:solidFill>
                  <a:srgbClr val="4D4D4D"/>
                </a:solidFill>
                <a:latin typeface="Times New Roman"/>
                <a:cs typeface="Times New Roman"/>
              </a:rPr>
              <a:t>of</a:t>
            </a:r>
            <a:r>
              <a:rPr sz="385" spc="321" dirty="0">
                <a:solidFill>
                  <a:srgbClr val="4D4D4D"/>
                </a:solidFill>
                <a:latin typeface="Times New Roman"/>
                <a:cs typeface="Times New Roman"/>
              </a:rPr>
              <a:t> 	</a:t>
            </a:r>
            <a:r>
              <a:rPr sz="385" dirty="0">
                <a:solidFill>
                  <a:srgbClr val="4D4D4D"/>
                </a:solidFill>
                <a:latin typeface="Times New Roman"/>
                <a:cs typeface="Times New Roman"/>
              </a:rPr>
              <a:t>failure</a:t>
            </a:r>
            <a:r>
              <a:rPr sz="385" spc="-10" dirty="0">
                <a:solidFill>
                  <a:srgbClr val="4D4D4D"/>
                </a:solidFill>
                <a:latin typeface="Times New Roman"/>
                <a:cs typeface="Times New Roman"/>
              </a:rPr>
              <a:t> </a:t>
            </a:r>
            <a:r>
              <a:rPr sz="385" dirty="0">
                <a:solidFill>
                  <a:srgbClr val="4D4D4D"/>
                </a:solidFill>
                <a:latin typeface="Times New Roman"/>
                <a:cs typeface="Times New Roman"/>
              </a:rPr>
              <a:t>as</a:t>
            </a:r>
            <a:r>
              <a:rPr sz="385" spc="58" dirty="0">
                <a:solidFill>
                  <a:srgbClr val="4D4D4D"/>
                </a:solidFill>
                <a:latin typeface="Times New Roman"/>
                <a:cs typeface="Times New Roman"/>
              </a:rPr>
              <a:t> </a:t>
            </a:r>
            <a:r>
              <a:rPr sz="385" dirty="0">
                <a:solidFill>
                  <a:srgbClr val="4D4D4D"/>
                </a:solidFill>
                <a:latin typeface="Times New Roman"/>
                <a:cs typeface="Times New Roman"/>
              </a:rPr>
              <a:t>well</a:t>
            </a:r>
            <a:r>
              <a:rPr sz="385" spc="13" dirty="0">
                <a:solidFill>
                  <a:srgbClr val="4D4D4D"/>
                </a:solidFill>
                <a:latin typeface="Times New Roman"/>
                <a:cs typeface="Times New Roman"/>
              </a:rPr>
              <a:t> </a:t>
            </a:r>
            <a:r>
              <a:rPr sz="385" dirty="0">
                <a:solidFill>
                  <a:srgbClr val="4D4D4D"/>
                </a:solidFill>
                <a:latin typeface="Times New Roman"/>
                <a:cs typeface="Times New Roman"/>
              </a:rPr>
              <a:t>of</a:t>
            </a:r>
            <a:r>
              <a:rPr sz="385" spc="51" dirty="0">
                <a:solidFill>
                  <a:srgbClr val="4D4D4D"/>
                </a:solidFill>
                <a:latin typeface="Times New Roman"/>
                <a:cs typeface="Times New Roman"/>
              </a:rPr>
              <a:t> </a:t>
            </a:r>
            <a:r>
              <a:rPr sz="385" dirty="0">
                <a:solidFill>
                  <a:srgbClr val="4D4D4D"/>
                </a:solidFill>
                <a:latin typeface="Times New Roman"/>
                <a:cs typeface="Times New Roman"/>
              </a:rPr>
              <a:t>the</a:t>
            </a:r>
            <a:r>
              <a:rPr sz="385" spc="-29" dirty="0">
                <a:solidFill>
                  <a:srgbClr val="4D4D4D"/>
                </a:solidFill>
                <a:latin typeface="Times New Roman"/>
                <a:cs typeface="Times New Roman"/>
              </a:rPr>
              <a:t> </a:t>
            </a:r>
            <a:r>
              <a:rPr sz="385" dirty="0">
                <a:solidFill>
                  <a:srgbClr val="606060"/>
                </a:solidFill>
                <a:latin typeface="Times New Roman"/>
                <a:cs typeface="Times New Roman"/>
              </a:rPr>
              <a:t>ones</a:t>
            </a:r>
            <a:r>
              <a:rPr sz="385" spc="-26" dirty="0">
                <a:solidFill>
                  <a:srgbClr val="606060"/>
                </a:solidFill>
                <a:latin typeface="Times New Roman"/>
                <a:cs typeface="Times New Roman"/>
              </a:rPr>
              <a:t> </a:t>
            </a:r>
            <a:r>
              <a:rPr sz="385" dirty="0">
                <a:solidFill>
                  <a:srgbClr val="4D4D4D"/>
                </a:solidFill>
                <a:latin typeface="Times New Roman"/>
                <a:cs typeface="Times New Roman"/>
              </a:rPr>
              <a:t>of</a:t>
            </a:r>
            <a:r>
              <a:rPr sz="385" spc="22" dirty="0">
                <a:solidFill>
                  <a:srgbClr val="4D4D4D"/>
                </a:solidFill>
                <a:latin typeface="Times New Roman"/>
                <a:cs typeface="Times New Roman"/>
              </a:rPr>
              <a:t> </a:t>
            </a:r>
            <a:r>
              <a:rPr sz="385" spc="-6" dirty="0">
                <a:solidFill>
                  <a:srgbClr val="4D4D4D"/>
                </a:solidFill>
                <a:latin typeface="Times New Roman"/>
                <a:cs typeface="Times New Roman"/>
              </a:rPr>
              <a:t>success</a:t>
            </a:r>
            <a:r>
              <a:rPr sz="385" spc="-6" dirty="0">
                <a:solidFill>
                  <a:srgbClr val="999A9E"/>
                </a:solidFill>
                <a:latin typeface="Times New Roman"/>
                <a:cs typeface="Times New Roman"/>
              </a:rPr>
              <a:t>.</a:t>
            </a:r>
            <a:endParaRPr sz="385">
              <a:latin typeface="Times New Roman"/>
              <a:cs typeface="Times New Roman"/>
            </a:endParaRPr>
          </a:p>
          <a:p>
            <a:pPr marL="97734">
              <a:spcBef>
                <a:spcPts val="93"/>
              </a:spcBef>
            </a:pPr>
            <a:r>
              <a:rPr sz="385" dirty="0">
                <a:solidFill>
                  <a:srgbClr val="262626"/>
                </a:solidFill>
                <a:latin typeface="Times New Roman"/>
                <a:cs typeface="Times New Roman"/>
              </a:rPr>
              <a:t>d</a:t>
            </a:r>
            <a:r>
              <a:rPr sz="385" spc="112" dirty="0">
                <a:solidFill>
                  <a:srgbClr val="262626"/>
                </a:solidFill>
                <a:latin typeface="Times New Roman"/>
                <a:cs typeface="Times New Roman"/>
              </a:rPr>
              <a:t>  </a:t>
            </a:r>
            <a:r>
              <a:rPr sz="385" dirty="0">
                <a:solidFill>
                  <a:srgbClr val="4D4D4D"/>
                </a:solidFill>
                <a:latin typeface="Times New Roman"/>
                <a:cs typeface="Times New Roman"/>
              </a:rPr>
              <a:t>His</a:t>
            </a:r>
            <a:r>
              <a:rPr sz="385" spc="3" dirty="0">
                <a:solidFill>
                  <a:srgbClr val="4D4D4D"/>
                </a:solidFill>
                <a:latin typeface="Times New Roman"/>
                <a:cs typeface="Times New Roman"/>
              </a:rPr>
              <a:t> </a:t>
            </a:r>
            <a:r>
              <a:rPr sz="385" dirty="0">
                <a:solidFill>
                  <a:srgbClr val="4D4D4D"/>
                </a:solidFill>
                <a:latin typeface="Times New Roman"/>
                <a:cs typeface="Times New Roman"/>
              </a:rPr>
              <a:t>fami</a:t>
            </a:r>
            <a:r>
              <a:rPr sz="385" dirty="0">
                <a:solidFill>
                  <a:srgbClr val="0F0F0F"/>
                </a:solidFill>
                <a:latin typeface="Times New Roman"/>
                <a:cs typeface="Times New Roman"/>
              </a:rPr>
              <a:t>l</a:t>
            </a:r>
            <a:r>
              <a:rPr sz="385" dirty="0">
                <a:solidFill>
                  <a:srgbClr val="606060"/>
                </a:solidFill>
                <a:latin typeface="Times New Roman"/>
                <a:cs typeface="Times New Roman"/>
              </a:rPr>
              <a:t>y</a:t>
            </a:r>
            <a:r>
              <a:rPr sz="385" spc="58" dirty="0">
                <a:solidFill>
                  <a:srgbClr val="606060"/>
                </a:solidFill>
                <a:latin typeface="Times New Roman"/>
                <a:cs typeface="Times New Roman"/>
              </a:rPr>
              <a:t> </a:t>
            </a:r>
            <a:r>
              <a:rPr sz="385" dirty="0">
                <a:solidFill>
                  <a:srgbClr val="4D4D4D"/>
                </a:solidFill>
                <a:latin typeface="Times New Roman"/>
                <a:cs typeface="Times New Roman"/>
              </a:rPr>
              <a:t>of</a:t>
            </a:r>
            <a:r>
              <a:rPr sz="385" spc="22" dirty="0">
                <a:solidFill>
                  <a:srgbClr val="4D4D4D"/>
                </a:solidFill>
                <a:latin typeface="Times New Roman"/>
                <a:cs typeface="Times New Roman"/>
              </a:rPr>
              <a:t> </a:t>
            </a:r>
            <a:r>
              <a:rPr sz="385" dirty="0">
                <a:solidFill>
                  <a:srgbClr val="606060"/>
                </a:solidFill>
                <a:latin typeface="Times New Roman"/>
                <a:cs typeface="Times New Roman"/>
              </a:rPr>
              <a:t>origin</a:t>
            </a:r>
            <a:r>
              <a:rPr sz="385" spc="-10" dirty="0">
                <a:solidFill>
                  <a:srgbClr val="606060"/>
                </a:solidFill>
                <a:latin typeface="Times New Roman"/>
                <a:cs typeface="Times New Roman"/>
              </a:rPr>
              <a:t> </a:t>
            </a:r>
            <a:r>
              <a:rPr sz="385" dirty="0">
                <a:solidFill>
                  <a:srgbClr val="606060"/>
                </a:solidFill>
                <a:latin typeface="Times New Roman"/>
                <a:cs typeface="Times New Roman"/>
              </a:rPr>
              <a:t>support</a:t>
            </a:r>
            <a:r>
              <a:rPr sz="385" spc="-13" dirty="0">
                <a:solidFill>
                  <a:srgbClr val="606060"/>
                </a:solidFill>
                <a:latin typeface="Times New Roman"/>
                <a:cs typeface="Times New Roman"/>
              </a:rPr>
              <a:t> </a:t>
            </a:r>
            <a:r>
              <a:rPr sz="385" spc="-16" dirty="0">
                <a:solidFill>
                  <a:srgbClr val="4D4D4D"/>
                </a:solidFill>
                <a:latin typeface="Times New Roman"/>
                <a:cs typeface="Times New Roman"/>
              </a:rPr>
              <a:t>hi</a:t>
            </a:r>
            <a:r>
              <a:rPr sz="385" spc="-16" dirty="0">
                <a:solidFill>
                  <a:srgbClr val="AFB3B3"/>
                </a:solidFill>
                <a:latin typeface="Times New Roman"/>
                <a:cs typeface="Times New Roman"/>
              </a:rPr>
              <a:t>.</a:t>
            </a:r>
            <a:r>
              <a:rPr sz="385" spc="-16" dirty="0">
                <a:solidFill>
                  <a:srgbClr val="4D4D4D"/>
                </a:solidFill>
                <a:latin typeface="Times New Roman"/>
                <a:cs typeface="Times New Roman"/>
              </a:rPr>
              <a:t>m</a:t>
            </a:r>
            <a:r>
              <a:rPr sz="385" spc="90" dirty="0">
                <a:solidFill>
                  <a:srgbClr val="4D4D4D"/>
                </a:solidFill>
                <a:latin typeface="Times New Roman"/>
                <a:cs typeface="Times New Roman"/>
              </a:rPr>
              <a:t> </a:t>
            </a:r>
            <a:r>
              <a:rPr sz="385" dirty="0">
                <a:solidFill>
                  <a:srgbClr val="4D4D4D"/>
                </a:solidFill>
                <a:latin typeface="Times New Roman"/>
                <a:cs typeface="Times New Roman"/>
              </a:rPr>
              <a:t>being</a:t>
            </a:r>
            <a:r>
              <a:rPr sz="385" spc="-29" dirty="0">
                <a:solidFill>
                  <a:srgbClr val="4D4D4D"/>
                </a:solidFill>
                <a:latin typeface="Times New Roman"/>
                <a:cs typeface="Times New Roman"/>
              </a:rPr>
              <a:t> </a:t>
            </a:r>
            <a:r>
              <a:rPr sz="385" dirty="0">
                <a:solidFill>
                  <a:srgbClr val="4D4D4D"/>
                </a:solidFill>
                <a:latin typeface="Times New Roman"/>
                <a:cs typeface="Times New Roman"/>
              </a:rPr>
              <a:t>tested</a:t>
            </a:r>
            <a:r>
              <a:rPr sz="385" spc="-10" dirty="0">
                <a:solidFill>
                  <a:srgbClr val="4D4D4D"/>
                </a:solidFill>
                <a:latin typeface="Times New Roman"/>
                <a:cs typeface="Times New Roman"/>
              </a:rPr>
              <a:t> </a:t>
            </a:r>
            <a:r>
              <a:rPr sz="385" dirty="0">
                <a:solidFill>
                  <a:srgbClr val="4D4D4D"/>
                </a:solidFill>
                <a:latin typeface="Times New Roman"/>
                <a:cs typeface="Times New Roman"/>
              </a:rPr>
              <a:t>and</a:t>
            </a:r>
            <a:r>
              <a:rPr sz="385" spc="-3" dirty="0">
                <a:solidFill>
                  <a:srgbClr val="4D4D4D"/>
                </a:solidFill>
                <a:latin typeface="Times New Roman"/>
                <a:cs typeface="Times New Roman"/>
              </a:rPr>
              <a:t> </a:t>
            </a:r>
            <a:r>
              <a:rPr sz="385" dirty="0">
                <a:solidFill>
                  <a:srgbClr val="4D4D4D"/>
                </a:solidFill>
                <a:latin typeface="Times New Roman"/>
                <a:cs typeface="Times New Roman"/>
              </a:rPr>
              <a:t>knowledgeable</a:t>
            </a:r>
            <a:r>
              <a:rPr sz="385" spc="26" dirty="0">
                <a:solidFill>
                  <a:srgbClr val="4D4D4D"/>
                </a:solidFill>
                <a:latin typeface="Times New Roman"/>
                <a:cs typeface="Times New Roman"/>
              </a:rPr>
              <a:t> </a:t>
            </a:r>
            <a:r>
              <a:rPr sz="321" spc="-16" dirty="0">
                <a:solidFill>
                  <a:srgbClr val="606060"/>
                </a:solidFill>
              </a:rPr>
              <a:t>to</a:t>
            </a:r>
            <a:endParaRPr sz="321"/>
          </a:p>
          <a:p>
            <a:pPr marL="169406">
              <a:lnSpc>
                <a:spcPts val="417"/>
              </a:lnSpc>
              <a:spcBef>
                <a:spcPts val="103"/>
              </a:spcBef>
            </a:pPr>
            <a:r>
              <a:rPr sz="353" dirty="0">
                <a:solidFill>
                  <a:srgbClr val="4D4D4D"/>
                </a:solidFill>
              </a:rPr>
              <a:t>the</a:t>
            </a:r>
            <a:r>
              <a:rPr sz="353" dirty="0">
                <a:solidFill>
                  <a:srgbClr val="606060"/>
                </a:solidFill>
              </a:rPr>
              <a:t>consequences</a:t>
            </a:r>
            <a:r>
              <a:rPr sz="353" spc="48" dirty="0">
                <a:solidFill>
                  <a:srgbClr val="606060"/>
                </a:solidFill>
              </a:rPr>
              <a:t> </a:t>
            </a:r>
            <a:r>
              <a:rPr sz="353" dirty="0">
                <a:solidFill>
                  <a:srgbClr val="606060"/>
                </a:solidFill>
              </a:rPr>
              <a:t>and</a:t>
            </a:r>
            <a:r>
              <a:rPr sz="353" spc="-13" dirty="0">
                <a:solidFill>
                  <a:srgbClr val="606060"/>
                </a:solidFill>
              </a:rPr>
              <a:t> </a:t>
            </a:r>
            <a:r>
              <a:rPr sz="353" dirty="0">
                <a:solidFill>
                  <a:srgbClr val="4D4D4D"/>
                </a:solidFill>
              </a:rPr>
              <a:t>the</a:t>
            </a:r>
            <a:r>
              <a:rPr sz="353" spc="-6" dirty="0">
                <a:solidFill>
                  <a:srgbClr val="4D4D4D"/>
                </a:solidFill>
              </a:rPr>
              <a:t> </a:t>
            </a:r>
            <a:r>
              <a:rPr sz="353" dirty="0">
                <a:solidFill>
                  <a:srgbClr val="606060"/>
                </a:solidFill>
              </a:rPr>
              <a:t>sacrifice</a:t>
            </a:r>
            <a:r>
              <a:rPr sz="353" spc="48" dirty="0">
                <a:solidFill>
                  <a:srgbClr val="606060"/>
                </a:solidFill>
              </a:rPr>
              <a:t> </a:t>
            </a:r>
            <a:r>
              <a:rPr sz="353" dirty="0">
                <a:solidFill>
                  <a:srgbClr val="3B3B3B"/>
                </a:solidFill>
              </a:rPr>
              <a:t>they</a:t>
            </a:r>
            <a:r>
              <a:rPr sz="353" spc="83" dirty="0">
                <a:solidFill>
                  <a:srgbClr val="3B3B3B"/>
                </a:solidFill>
              </a:rPr>
              <a:t> </a:t>
            </a:r>
            <a:r>
              <a:rPr sz="353" dirty="0">
                <a:solidFill>
                  <a:srgbClr val="4D4D4D"/>
                </a:solidFill>
              </a:rPr>
              <a:t>willhave</a:t>
            </a:r>
            <a:r>
              <a:rPr sz="353" spc="55" dirty="0">
                <a:solidFill>
                  <a:srgbClr val="4D4D4D"/>
                </a:solidFill>
              </a:rPr>
              <a:t> </a:t>
            </a:r>
            <a:r>
              <a:rPr sz="353" dirty="0">
                <a:solidFill>
                  <a:srgbClr val="4D4D4D"/>
                </a:solidFill>
              </a:rPr>
              <a:t>to</a:t>
            </a:r>
            <a:r>
              <a:rPr sz="353" spc="55" dirty="0">
                <a:solidFill>
                  <a:srgbClr val="4D4D4D"/>
                </a:solidFill>
              </a:rPr>
              <a:t> </a:t>
            </a:r>
            <a:r>
              <a:rPr sz="353" dirty="0">
                <a:solidFill>
                  <a:srgbClr val="606060"/>
                </a:solidFill>
              </a:rPr>
              <a:t>give</a:t>
            </a:r>
            <a:r>
              <a:rPr sz="353" spc="-3" dirty="0">
                <a:solidFill>
                  <a:srgbClr val="606060"/>
                </a:solidFill>
              </a:rPr>
              <a:t> </a:t>
            </a:r>
            <a:r>
              <a:rPr sz="353" dirty="0">
                <a:solidFill>
                  <a:srgbClr val="3B3B3B"/>
                </a:solidFill>
              </a:rPr>
              <a:t>and</a:t>
            </a:r>
            <a:r>
              <a:rPr sz="353" spc="-13" dirty="0">
                <a:solidFill>
                  <a:srgbClr val="3B3B3B"/>
                </a:solidFill>
              </a:rPr>
              <a:t> </a:t>
            </a:r>
            <a:r>
              <a:rPr sz="353" spc="-16" dirty="0">
                <a:solidFill>
                  <a:srgbClr val="4D4D4D"/>
                </a:solidFill>
              </a:rPr>
              <a:t>the</a:t>
            </a:r>
            <a:endParaRPr sz="353"/>
          </a:p>
          <a:p>
            <a:pPr marL="167777">
              <a:lnSpc>
                <a:spcPts val="532"/>
              </a:lnSpc>
            </a:pPr>
            <a:r>
              <a:rPr sz="385" dirty="0">
                <a:solidFill>
                  <a:srgbClr val="4D4D4D"/>
                </a:solidFill>
                <a:latin typeface="Times New Roman"/>
                <a:cs typeface="Times New Roman"/>
              </a:rPr>
              <a:t>support</a:t>
            </a:r>
            <a:r>
              <a:rPr sz="385" spc="-16" dirty="0">
                <a:solidFill>
                  <a:srgbClr val="4D4D4D"/>
                </a:solidFill>
                <a:latin typeface="Times New Roman"/>
                <a:cs typeface="Times New Roman"/>
              </a:rPr>
              <a:t> </a:t>
            </a:r>
            <a:r>
              <a:rPr sz="385" dirty="0">
                <a:solidFill>
                  <a:srgbClr val="4D4D4D"/>
                </a:solidFill>
                <a:latin typeface="Times New Roman"/>
                <a:cs typeface="Times New Roman"/>
              </a:rPr>
              <a:t>they</a:t>
            </a:r>
            <a:r>
              <a:rPr sz="385" spc="6" dirty="0">
                <a:solidFill>
                  <a:srgbClr val="4D4D4D"/>
                </a:solidFill>
                <a:latin typeface="Times New Roman"/>
                <a:cs typeface="Times New Roman"/>
              </a:rPr>
              <a:t> </a:t>
            </a:r>
            <a:r>
              <a:rPr sz="449" spc="-26" dirty="0">
                <a:solidFill>
                  <a:srgbClr val="606060"/>
                </a:solidFill>
                <a:latin typeface="Times New Roman"/>
                <a:cs typeface="Times New Roman"/>
              </a:rPr>
              <a:t>will</a:t>
            </a:r>
            <a:r>
              <a:rPr sz="449" spc="13" dirty="0">
                <a:solidFill>
                  <a:srgbClr val="606060"/>
                </a:solidFill>
                <a:latin typeface="Times New Roman"/>
                <a:cs typeface="Times New Roman"/>
              </a:rPr>
              <a:t> </a:t>
            </a:r>
            <a:r>
              <a:rPr sz="385" dirty="0">
                <a:solidFill>
                  <a:srgbClr val="3B3B3B"/>
                </a:solidFill>
                <a:latin typeface="Times New Roman"/>
                <a:cs typeface="Times New Roman"/>
              </a:rPr>
              <a:t>have</a:t>
            </a:r>
            <a:r>
              <a:rPr sz="385" spc="-3" dirty="0">
                <a:solidFill>
                  <a:srgbClr val="3B3B3B"/>
                </a:solidFill>
                <a:latin typeface="Times New Roman"/>
                <a:cs typeface="Times New Roman"/>
              </a:rPr>
              <a:t> </a:t>
            </a:r>
            <a:r>
              <a:rPr sz="385" dirty="0">
                <a:solidFill>
                  <a:srgbClr val="4D4D4D"/>
                </a:solidFill>
                <a:latin typeface="Times New Roman"/>
                <a:cs typeface="Times New Roman"/>
              </a:rPr>
              <a:t>to</a:t>
            </a:r>
            <a:r>
              <a:rPr sz="385" spc="71" dirty="0">
                <a:solidFill>
                  <a:srgbClr val="4D4D4D"/>
                </a:solidFill>
                <a:latin typeface="Times New Roman"/>
                <a:cs typeface="Times New Roman"/>
              </a:rPr>
              <a:t> </a:t>
            </a:r>
            <a:r>
              <a:rPr sz="385" dirty="0">
                <a:solidFill>
                  <a:srgbClr val="4D4D4D"/>
                </a:solidFill>
                <a:latin typeface="Times New Roman"/>
                <a:cs typeface="Times New Roman"/>
              </a:rPr>
              <a:t>receive</a:t>
            </a:r>
            <a:r>
              <a:rPr sz="385" spc="29" dirty="0">
                <a:solidFill>
                  <a:srgbClr val="4D4D4D"/>
                </a:solidFill>
                <a:latin typeface="Times New Roman"/>
                <a:cs typeface="Times New Roman"/>
              </a:rPr>
              <a:t> </a:t>
            </a:r>
            <a:r>
              <a:rPr sz="385" dirty="0">
                <a:solidFill>
                  <a:srgbClr val="4D4D4D"/>
                </a:solidFill>
                <a:latin typeface="Times New Roman"/>
                <a:cs typeface="Times New Roman"/>
              </a:rPr>
              <a:t>and </a:t>
            </a:r>
            <a:r>
              <a:rPr sz="385" spc="-13" dirty="0">
                <a:solidFill>
                  <a:srgbClr val="606060"/>
                </a:solidFill>
                <a:latin typeface="Times New Roman"/>
                <a:cs typeface="Times New Roman"/>
              </a:rPr>
              <a:t>give</a:t>
            </a:r>
            <a:r>
              <a:rPr sz="385" spc="-13" dirty="0">
                <a:solidFill>
                  <a:srgbClr val="858789"/>
                </a:solidFill>
                <a:latin typeface="Times New Roman"/>
                <a:cs typeface="Times New Roman"/>
              </a:rPr>
              <a:t>.</a:t>
            </a:r>
            <a:endParaRPr sz="385">
              <a:latin typeface="Times New Roman"/>
              <a:cs typeface="Times New Roman"/>
            </a:endParaRPr>
          </a:p>
        </p:txBody>
      </p:sp>
      <p:sp>
        <p:nvSpPr>
          <p:cNvPr id="46" name="object 46"/>
          <p:cNvSpPr txBox="1"/>
          <p:nvPr/>
        </p:nvSpPr>
        <p:spPr>
          <a:xfrm>
            <a:off x="6387461" y="2256761"/>
            <a:ext cx="114436" cy="106841"/>
          </a:xfrm>
          <a:prstGeom prst="rect">
            <a:avLst/>
          </a:prstGeom>
        </p:spPr>
        <p:txBody>
          <a:bodyPr vert="horz" wrap="square" lIns="0" tIns="8145" rIns="0" bIns="0" rtlCol="0">
            <a:spAutoFit/>
          </a:bodyPr>
          <a:lstStyle/>
          <a:p>
            <a:pPr marL="8145">
              <a:spcBef>
                <a:spcPts val="64"/>
              </a:spcBef>
            </a:pPr>
            <a:r>
              <a:rPr sz="641" spc="-16" dirty="0">
                <a:solidFill>
                  <a:srgbClr val="262626"/>
                </a:solidFill>
              </a:rPr>
              <a:t>25</a:t>
            </a:r>
            <a:endParaRPr sz="641"/>
          </a:p>
        </p:txBody>
      </p:sp>
      <p:sp>
        <p:nvSpPr>
          <p:cNvPr id="47" name="object 47"/>
          <p:cNvSpPr txBox="1"/>
          <p:nvPr/>
        </p:nvSpPr>
        <p:spPr>
          <a:xfrm>
            <a:off x="4894728" y="2792796"/>
            <a:ext cx="247605" cy="151341"/>
          </a:xfrm>
          <a:prstGeom prst="rect">
            <a:avLst/>
          </a:prstGeom>
        </p:spPr>
        <p:txBody>
          <a:bodyPr vert="horz" wrap="square" lIns="0" tIns="8145" rIns="0" bIns="0" rtlCol="0">
            <a:spAutoFit/>
          </a:bodyPr>
          <a:lstStyle/>
          <a:p>
            <a:pPr marL="8145">
              <a:spcBef>
                <a:spcPts val="64"/>
              </a:spcBef>
            </a:pPr>
            <a:r>
              <a:rPr sz="930" b="1" spc="-221" dirty="0">
                <a:solidFill>
                  <a:srgbClr val="346B95"/>
                </a:solidFill>
                <a:latin typeface="Times New Roman"/>
                <a:cs typeface="Times New Roman"/>
              </a:rPr>
              <a:t>GATE</a:t>
            </a:r>
            <a:endParaRPr sz="930">
              <a:latin typeface="Times New Roman"/>
              <a:cs typeface="Times New Roman"/>
            </a:endParaRPr>
          </a:p>
        </p:txBody>
      </p:sp>
      <p:sp>
        <p:nvSpPr>
          <p:cNvPr id="48" name="object 48"/>
          <p:cNvSpPr txBox="1"/>
          <p:nvPr/>
        </p:nvSpPr>
        <p:spPr>
          <a:xfrm>
            <a:off x="4900970" y="2961847"/>
            <a:ext cx="377109" cy="42721"/>
          </a:xfrm>
          <a:prstGeom prst="rect">
            <a:avLst/>
          </a:prstGeom>
        </p:spPr>
        <p:txBody>
          <a:bodyPr vert="horz" wrap="square" lIns="0" tIns="8145" rIns="0" bIns="0" rtlCol="0">
            <a:spAutoFit/>
          </a:bodyPr>
          <a:lstStyle/>
          <a:p>
            <a:pPr marL="8145">
              <a:spcBef>
                <a:spcPts val="64"/>
              </a:spcBef>
            </a:pPr>
            <a:r>
              <a:rPr sz="224" dirty="0">
                <a:solidFill>
                  <a:srgbClr val="7090A1"/>
                </a:solidFill>
                <a:latin typeface="Times New Roman"/>
                <a:cs typeface="Times New Roman"/>
              </a:rPr>
              <a:t>,_,.,,.....10"-</a:t>
            </a:r>
            <a:r>
              <a:rPr sz="224" spc="-6" dirty="0">
                <a:solidFill>
                  <a:srgbClr val="7090A1"/>
                </a:solidFill>
                <a:latin typeface="Times New Roman"/>
                <a:cs typeface="Times New Roman"/>
              </a:rPr>
              <a:t>"'CtJ&lt;ilHfD</a:t>
            </a:r>
            <a:endParaRPr sz="224">
              <a:latin typeface="Times New Roman"/>
              <a:cs typeface="Times New Roman"/>
            </a:endParaRPr>
          </a:p>
        </p:txBody>
      </p:sp>
      <p:sp>
        <p:nvSpPr>
          <p:cNvPr id="49" name="object 49"/>
          <p:cNvSpPr txBox="1"/>
          <p:nvPr/>
        </p:nvSpPr>
        <p:spPr>
          <a:xfrm>
            <a:off x="4889124" y="2696359"/>
            <a:ext cx="313578" cy="837580"/>
          </a:xfrm>
          <a:prstGeom prst="rect">
            <a:avLst/>
          </a:prstGeom>
        </p:spPr>
        <p:txBody>
          <a:bodyPr vert="horz" wrap="square" lIns="0" tIns="8552" rIns="0" bIns="0" rtlCol="0">
            <a:spAutoFit/>
          </a:bodyPr>
          <a:lstStyle/>
          <a:p>
            <a:pPr marL="8145">
              <a:spcBef>
                <a:spcPts val="67"/>
              </a:spcBef>
            </a:pPr>
            <a:r>
              <a:rPr sz="2565" spc="-770" dirty="0">
                <a:solidFill>
                  <a:srgbClr val="7090A1"/>
                </a:solidFill>
                <a:latin typeface="Times New Roman"/>
                <a:cs typeface="Times New Roman"/>
              </a:rPr>
              <a:t>-</a:t>
            </a:r>
            <a:r>
              <a:rPr sz="385" spc="33" baseline="6944" dirty="0">
                <a:solidFill>
                  <a:srgbClr val="7090A1"/>
                </a:solidFill>
                <a:latin typeface="Times New Roman"/>
                <a:cs typeface="Times New Roman"/>
              </a:rPr>
              <a:t>IIIN</a:t>
            </a:r>
            <a:r>
              <a:rPr sz="385" spc="43" baseline="6944" dirty="0">
                <a:solidFill>
                  <a:srgbClr val="7090A1"/>
                </a:solidFill>
                <a:latin typeface="Times New Roman"/>
                <a:cs typeface="Times New Roman"/>
              </a:rPr>
              <a:t>)</a:t>
            </a:r>
            <a:r>
              <a:rPr sz="385" spc="33" baseline="6944" dirty="0">
                <a:solidFill>
                  <a:srgbClr val="7090A1"/>
                </a:solidFill>
                <a:latin typeface="Times New Roman"/>
                <a:cs typeface="Times New Roman"/>
              </a:rPr>
              <a:t>Dll.</a:t>
            </a:r>
            <a:r>
              <a:rPr sz="385" spc="-793" baseline="6944" dirty="0">
                <a:solidFill>
                  <a:srgbClr val="7090A1"/>
                </a:solidFill>
                <a:latin typeface="Times New Roman"/>
                <a:cs typeface="Times New Roman"/>
              </a:rPr>
              <a:t>D</a:t>
            </a:r>
            <a:r>
              <a:rPr sz="2565" spc="-119" dirty="0">
                <a:solidFill>
                  <a:srgbClr val="7090A1"/>
                </a:solidFill>
                <a:latin typeface="Times New Roman"/>
                <a:cs typeface="Times New Roman"/>
              </a:rPr>
              <a:t>­</a:t>
            </a:r>
            <a:r>
              <a:rPr sz="385" spc="-10" baseline="6944" dirty="0">
                <a:solidFill>
                  <a:srgbClr val="7090A1"/>
                </a:solidFill>
                <a:latin typeface="Times New Roman"/>
                <a:cs typeface="Times New Roman"/>
              </a:rPr>
              <a:t>(IU)f1\10Uffi</a:t>
            </a:r>
            <a:endParaRPr sz="385" baseline="6944">
              <a:latin typeface="Times New Roman"/>
              <a:cs typeface="Times New Roman"/>
            </a:endParaRPr>
          </a:p>
        </p:txBody>
      </p:sp>
      <p:sp>
        <p:nvSpPr>
          <p:cNvPr id="50" name="object 50"/>
          <p:cNvSpPr txBox="1"/>
          <p:nvPr/>
        </p:nvSpPr>
        <p:spPr>
          <a:xfrm>
            <a:off x="5773373" y="2848766"/>
            <a:ext cx="602315" cy="146387"/>
          </a:xfrm>
          <a:prstGeom prst="rect">
            <a:avLst/>
          </a:prstGeom>
        </p:spPr>
        <p:txBody>
          <a:bodyPr vert="horz" wrap="square" lIns="0" tIns="0" rIns="0" bIns="0" rtlCol="0">
            <a:spAutoFit/>
          </a:bodyPr>
          <a:lstStyle/>
          <a:p>
            <a:pPr marL="8145">
              <a:lnSpc>
                <a:spcPts val="847"/>
              </a:lnSpc>
            </a:pPr>
            <a:r>
              <a:rPr sz="2822" spc="-138" dirty="0">
                <a:solidFill>
                  <a:srgbClr val="136EBC"/>
                </a:solidFill>
              </a:rPr>
              <a:t>■</a:t>
            </a:r>
            <a:r>
              <a:rPr sz="513" spc="-16" dirty="0">
                <a:solidFill>
                  <a:srgbClr val="446B7C"/>
                </a:solidFill>
              </a:rPr>
              <a:t>Funde</a:t>
            </a:r>
            <a:r>
              <a:rPr sz="513" spc="51" dirty="0">
                <a:solidFill>
                  <a:srgbClr val="446B7C"/>
                </a:solidFill>
              </a:rPr>
              <a:t>d</a:t>
            </a:r>
            <a:r>
              <a:rPr sz="513" spc="-10" dirty="0">
                <a:solidFill>
                  <a:srgbClr val="446B7C"/>
                </a:solidFill>
              </a:rPr>
              <a:t>by</a:t>
            </a:r>
            <a:endParaRPr sz="513"/>
          </a:p>
          <a:p>
            <a:pPr marL="223567">
              <a:lnSpc>
                <a:spcPts val="321"/>
              </a:lnSpc>
            </a:pPr>
            <a:r>
              <a:rPr sz="513" spc="-115" dirty="0">
                <a:solidFill>
                  <a:srgbClr val="446B7C"/>
                </a:solidFill>
              </a:rPr>
              <a:t>the</a:t>
            </a:r>
            <a:r>
              <a:rPr sz="513" b="1" spc="-115" dirty="0">
                <a:solidFill>
                  <a:srgbClr val="446B7C"/>
                </a:solidFill>
              </a:rPr>
              <a:t>European</a:t>
            </a:r>
            <a:r>
              <a:rPr sz="513" b="1" spc="3" dirty="0">
                <a:solidFill>
                  <a:srgbClr val="446B7C"/>
                </a:solidFill>
              </a:rPr>
              <a:t> </a:t>
            </a:r>
            <a:r>
              <a:rPr sz="513" spc="-80" dirty="0">
                <a:solidFill>
                  <a:srgbClr val="446B7C"/>
                </a:solidFill>
              </a:rPr>
              <a:t>Union</a:t>
            </a:r>
            <a:endParaRPr sz="513"/>
          </a:p>
        </p:txBody>
      </p:sp>
      <p:sp>
        <p:nvSpPr>
          <p:cNvPr id="51" name="object 51"/>
          <p:cNvSpPr txBox="1"/>
          <p:nvPr/>
        </p:nvSpPr>
        <p:spPr>
          <a:xfrm>
            <a:off x="4745508" y="3043762"/>
            <a:ext cx="1571557" cy="750928"/>
          </a:xfrm>
          <a:prstGeom prst="rect">
            <a:avLst/>
          </a:prstGeom>
        </p:spPr>
        <p:txBody>
          <a:bodyPr vert="horz" wrap="square" lIns="0" tIns="8145" rIns="0" bIns="0" rtlCol="0">
            <a:spAutoFit/>
          </a:bodyPr>
          <a:lstStyle/>
          <a:p>
            <a:pPr marL="75744" indent="-67599">
              <a:spcBef>
                <a:spcPts val="64"/>
              </a:spcBef>
              <a:buClr>
                <a:srgbClr val="4D4D4D"/>
              </a:buClr>
              <a:buAutoNum type="arabicPeriod"/>
              <a:tabLst>
                <a:tab pos="75744" algn="l"/>
              </a:tabLst>
            </a:pPr>
            <a:r>
              <a:rPr sz="481" spc="-6" dirty="0">
                <a:solidFill>
                  <a:srgbClr val="262626"/>
                </a:solidFill>
                <a:latin typeface="Times New Roman"/>
                <a:cs typeface="Times New Roman"/>
              </a:rPr>
              <a:t>Main</a:t>
            </a:r>
            <a:r>
              <a:rPr sz="481" spc="3" dirty="0">
                <a:solidFill>
                  <a:srgbClr val="262626"/>
                </a:solidFill>
                <a:latin typeface="Times New Roman"/>
                <a:cs typeface="Times New Roman"/>
              </a:rPr>
              <a:t> </a:t>
            </a:r>
            <a:r>
              <a:rPr sz="481" dirty="0">
                <a:solidFill>
                  <a:srgbClr val="3B3B3B"/>
                </a:solidFill>
                <a:latin typeface="Times New Roman"/>
                <a:cs typeface="Times New Roman"/>
              </a:rPr>
              <a:t>tools</a:t>
            </a:r>
            <a:r>
              <a:rPr sz="481" spc="45" dirty="0">
                <a:solidFill>
                  <a:srgbClr val="3B3B3B"/>
                </a:solidFill>
                <a:latin typeface="Times New Roman"/>
                <a:cs typeface="Times New Roman"/>
              </a:rPr>
              <a:t> </a:t>
            </a:r>
            <a:r>
              <a:rPr sz="481" dirty="0">
                <a:solidFill>
                  <a:srgbClr val="4D4D4D"/>
                </a:solidFill>
                <a:latin typeface="Times New Roman"/>
                <a:cs typeface="Times New Roman"/>
              </a:rPr>
              <a:t>used+</a:t>
            </a:r>
            <a:r>
              <a:rPr sz="481" spc="-16" dirty="0">
                <a:solidFill>
                  <a:srgbClr val="4D4D4D"/>
                </a:solidFill>
                <a:latin typeface="Times New Roman"/>
                <a:cs typeface="Times New Roman"/>
              </a:rPr>
              <a:t> </a:t>
            </a:r>
            <a:r>
              <a:rPr sz="481" spc="-6" dirty="0">
                <a:solidFill>
                  <a:srgbClr val="4D4D4D"/>
                </a:solidFill>
                <a:latin typeface="Times New Roman"/>
                <a:cs typeface="Times New Roman"/>
              </a:rPr>
              <a:t>practice:</a:t>
            </a:r>
            <a:endParaRPr sz="481">
              <a:latin typeface="Times New Roman"/>
              <a:cs typeface="Times New Roman"/>
            </a:endParaRPr>
          </a:p>
          <a:p>
            <a:pPr marL="166555" lvl="1" indent="-71264">
              <a:lnSpc>
                <a:spcPts val="568"/>
              </a:lnSpc>
              <a:spcBef>
                <a:spcPts val="22"/>
              </a:spcBef>
              <a:buAutoNum type="alphaLcPeriod"/>
              <a:tabLst>
                <a:tab pos="166555" algn="l"/>
              </a:tabLst>
            </a:pPr>
            <a:r>
              <a:rPr sz="481" spc="-13" dirty="0">
                <a:solidFill>
                  <a:srgbClr val="4D4D4D"/>
                </a:solidFill>
                <a:latin typeface="Times New Roman"/>
                <a:cs typeface="Times New Roman"/>
              </a:rPr>
              <a:t>Precise</a:t>
            </a:r>
            <a:r>
              <a:rPr sz="481" spc="-10" dirty="0">
                <a:solidFill>
                  <a:srgbClr val="4D4D4D"/>
                </a:solidFill>
                <a:latin typeface="Times New Roman"/>
                <a:cs typeface="Times New Roman"/>
              </a:rPr>
              <a:t> </a:t>
            </a:r>
            <a:r>
              <a:rPr sz="481" spc="-6" dirty="0">
                <a:solidFill>
                  <a:srgbClr val="3B3B3B"/>
                </a:solidFill>
                <a:latin typeface="Times New Roman"/>
                <a:cs typeface="Times New Roman"/>
              </a:rPr>
              <a:t>tools</a:t>
            </a:r>
            <a:r>
              <a:rPr sz="481" spc="-38" dirty="0">
                <a:solidFill>
                  <a:srgbClr val="3B3B3B"/>
                </a:solidFill>
                <a:latin typeface="Times New Roman"/>
                <a:cs typeface="Times New Roman"/>
              </a:rPr>
              <a:t> </a:t>
            </a:r>
            <a:r>
              <a:rPr sz="481" dirty="0">
                <a:solidFill>
                  <a:srgbClr val="999A9E"/>
                </a:solidFill>
                <a:latin typeface="Times New Roman"/>
                <a:cs typeface="Times New Roman"/>
              </a:rPr>
              <a:t>-</a:t>
            </a:r>
            <a:r>
              <a:rPr sz="481" spc="128" dirty="0">
                <a:solidFill>
                  <a:srgbClr val="999A9E"/>
                </a:solidFill>
                <a:latin typeface="Times New Roman"/>
                <a:cs typeface="Times New Roman"/>
              </a:rPr>
              <a:t> </a:t>
            </a:r>
            <a:r>
              <a:rPr sz="481" spc="-13" dirty="0">
                <a:solidFill>
                  <a:srgbClr val="3B3B3B"/>
                </a:solidFill>
                <a:latin typeface="Times New Roman"/>
                <a:cs typeface="Times New Roman"/>
              </a:rPr>
              <a:t>WAIS</a:t>
            </a:r>
            <a:endParaRPr sz="481">
              <a:latin typeface="Times New Roman"/>
              <a:cs typeface="Times New Roman"/>
            </a:endParaRPr>
          </a:p>
          <a:p>
            <a:pPr marL="255330" lvl="2" indent="-72486" algn="just">
              <a:lnSpc>
                <a:spcPts val="452"/>
              </a:lnSpc>
              <a:buAutoNum type="arabicParenR"/>
              <a:tabLst>
                <a:tab pos="255330" algn="l"/>
              </a:tabLst>
            </a:pPr>
            <a:r>
              <a:rPr sz="385" spc="-6" dirty="0">
                <a:solidFill>
                  <a:srgbClr val="4D4D4D"/>
                </a:solidFill>
                <a:latin typeface="Times New Roman"/>
                <a:cs typeface="Times New Roman"/>
              </a:rPr>
              <a:t>Verbal</a:t>
            </a:r>
            <a:r>
              <a:rPr sz="385" spc="3" dirty="0">
                <a:solidFill>
                  <a:srgbClr val="4D4D4D"/>
                </a:solidFill>
                <a:latin typeface="Times New Roman"/>
                <a:cs typeface="Times New Roman"/>
              </a:rPr>
              <a:t> </a:t>
            </a:r>
            <a:r>
              <a:rPr sz="385" dirty="0">
                <a:solidFill>
                  <a:srgbClr val="4D4D4D"/>
                </a:solidFill>
                <a:latin typeface="Times New Roman"/>
                <a:cs typeface="Times New Roman"/>
              </a:rPr>
              <a:t>comprehension</a:t>
            </a:r>
            <a:r>
              <a:rPr sz="385" spc="-3" dirty="0">
                <a:solidFill>
                  <a:srgbClr val="4D4D4D"/>
                </a:solidFill>
                <a:latin typeface="Times New Roman"/>
                <a:cs typeface="Times New Roman"/>
              </a:rPr>
              <a:t> </a:t>
            </a:r>
            <a:r>
              <a:rPr sz="385" dirty="0">
                <a:solidFill>
                  <a:srgbClr val="999A9E"/>
                </a:solidFill>
                <a:latin typeface="Times New Roman"/>
                <a:cs typeface="Times New Roman"/>
              </a:rPr>
              <a:t>-</a:t>
            </a:r>
            <a:r>
              <a:rPr sz="385" spc="147" dirty="0">
                <a:solidFill>
                  <a:srgbClr val="999A9E"/>
                </a:solidFill>
                <a:latin typeface="Times New Roman"/>
                <a:cs typeface="Times New Roman"/>
              </a:rPr>
              <a:t> </a:t>
            </a:r>
            <a:r>
              <a:rPr sz="385" dirty="0">
                <a:solidFill>
                  <a:srgbClr val="4D4D4D"/>
                </a:solidFill>
                <a:latin typeface="Times New Roman"/>
                <a:cs typeface="Times New Roman"/>
              </a:rPr>
              <a:t>the</a:t>
            </a:r>
            <a:r>
              <a:rPr sz="385" spc="6" dirty="0">
                <a:solidFill>
                  <a:srgbClr val="4D4D4D"/>
                </a:solidFill>
                <a:latin typeface="Times New Roman"/>
                <a:cs typeface="Times New Roman"/>
              </a:rPr>
              <a:t> </a:t>
            </a:r>
            <a:r>
              <a:rPr sz="385" dirty="0">
                <a:solidFill>
                  <a:srgbClr val="4D4D4D"/>
                </a:solidFill>
                <a:latin typeface="Times New Roman"/>
                <a:cs typeface="Times New Roman"/>
              </a:rPr>
              <a:t>ability</a:t>
            </a:r>
            <a:r>
              <a:rPr sz="385" spc="6" dirty="0">
                <a:solidFill>
                  <a:srgbClr val="4D4D4D"/>
                </a:solidFill>
                <a:latin typeface="Times New Roman"/>
                <a:cs typeface="Times New Roman"/>
              </a:rPr>
              <a:t> </a:t>
            </a:r>
            <a:r>
              <a:rPr sz="385" dirty="0">
                <a:solidFill>
                  <a:srgbClr val="4D4D4D"/>
                </a:solidFill>
                <a:latin typeface="Times New Roman"/>
                <a:cs typeface="Times New Roman"/>
              </a:rPr>
              <a:t>to</a:t>
            </a:r>
            <a:r>
              <a:rPr sz="385" spc="29" dirty="0">
                <a:solidFill>
                  <a:srgbClr val="4D4D4D"/>
                </a:solidFill>
                <a:latin typeface="Times New Roman"/>
                <a:cs typeface="Times New Roman"/>
              </a:rPr>
              <a:t> </a:t>
            </a:r>
            <a:r>
              <a:rPr sz="385" dirty="0">
                <a:solidFill>
                  <a:srgbClr val="4D4D4D"/>
                </a:solidFill>
                <a:latin typeface="Times New Roman"/>
                <a:cs typeface="Times New Roman"/>
              </a:rPr>
              <a:t>learn</a:t>
            </a:r>
            <a:r>
              <a:rPr sz="385" spc="26" dirty="0">
                <a:solidFill>
                  <a:srgbClr val="4D4D4D"/>
                </a:solidFill>
                <a:latin typeface="Times New Roman"/>
                <a:cs typeface="Times New Roman"/>
              </a:rPr>
              <a:t> </a:t>
            </a:r>
            <a:r>
              <a:rPr sz="385" dirty="0">
                <a:solidFill>
                  <a:srgbClr val="4D4D4D"/>
                </a:solidFill>
                <a:latin typeface="Times New Roman"/>
                <a:cs typeface="Times New Roman"/>
              </a:rPr>
              <a:t>a</a:t>
            </a:r>
            <a:r>
              <a:rPr sz="385" spc="45" dirty="0">
                <a:solidFill>
                  <a:srgbClr val="4D4D4D"/>
                </a:solidFill>
                <a:latin typeface="Times New Roman"/>
                <a:cs typeface="Times New Roman"/>
              </a:rPr>
              <a:t> </a:t>
            </a:r>
            <a:r>
              <a:rPr sz="385" dirty="0">
                <a:solidFill>
                  <a:srgbClr val="4D4D4D"/>
                </a:solidFill>
                <a:latin typeface="Times New Roman"/>
                <a:cs typeface="Times New Roman"/>
              </a:rPr>
              <a:t>language,</a:t>
            </a:r>
            <a:r>
              <a:rPr sz="385" spc="35" dirty="0">
                <a:solidFill>
                  <a:srgbClr val="4D4D4D"/>
                </a:solidFill>
                <a:latin typeface="Times New Roman"/>
                <a:cs typeface="Times New Roman"/>
              </a:rPr>
              <a:t> </a:t>
            </a:r>
            <a:r>
              <a:rPr sz="385" spc="-6" dirty="0">
                <a:solidFill>
                  <a:srgbClr val="4D4D4D"/>
                </a:solidFill>
                <a:latin typeface="Times New Roman"/>
                <a:cs typeface="Times New Roman"/>
              </a:rPr>
              <a:t>organize</a:t>
            </a:r>
            <a:endParaRPr sz="385">
              <a:latin typeface="Times New Roman"/>
              <a:cs typeface="Times New Roman"/>
            </a:endParaRPr>
          </a:p>
          <a:p>
            <a:pPr marL="254516" marR="52939" indent="2851" algn="just">
              <a:spcBef>
                <a:spcPts val="26"/>
              </a:spcBef>
            </a:pPr>
            <a:r>
              <a:rPr sz="385" dirty="0">
                <a:solidFill>
                  <a:srgbClr val="777779"/>
                </a:solidFill>
                <a:latin typeface="Times New Roman"/>
                <a:cs typeface="Times New Roman"/>
              </a:rPr>
              <a:t>i</a:t>
            </a:r>
            <a:r>
              <a:rPr sz="385" dirty="0">
                <a:solidFill>
                  <a:srgbClr val="4D4D4D"/>
                </a:solidFill>
                <a:latin typeface="Times New Roman"/>
                <a:cs typeface="Times New Roman"/>
              </a:rPr>
              <a:t>nfonna</a:t>
            </a:r>
            <a:r>
              <a:rPr sz="385" dirty="0">
                <a:solidFill>
                  <a:srgbClr val="262626"/>
                </a:solidFill>
                <a:latin typeface="Times New Roman"/>
                <a:cs typeface="Times New Roman"/>
              </a:rPr>
              <a:t>ti</a:t>
            </a:r>
            <a:r>
              <a:rPr sz="385" dirty="0">
                <a:solidFill>
                  <a:srgbClr val="4D4D4D"/>
                </a:solidFill>
                <a:latin typeface="Times New Roman"/>
                <a:cs typeface="Times New Roman"/>
              </a:rPr>
              <a:t>on</a:t>
            </a:r>
            <a:r>
              <a:rPr sz="385" spc="55" dirty="0">
                <a:solidFill>
                  <a:srgbClr val="4D4D4D"/>
                </a:solidFill>
                <a:latin typeface="Times New Roman"/>
                <a:cs typeface="Times New Roman"/>
              </a:rPr>
              <a:t> </a:t>
            </a:r>
            <a:r>
              <a:rPr sz="385" dirty="0">
                <a:solidFill>
                  <a:srgbClr val="4D4D4D"/>
                </a:solidFill>
                <a:latin typeface="Times New Roman"/>
                <a:cs typeface="Times New Roman"/>
              </a:rPr>
              <a:t>through</a:t>
            </a:r>
            <a:r>
              <a:rPr sz="385" spc="35" dirty="0">
                <a:solidFill>
                  <a:srgbClr val="4D4D4D"/>
                </a:solidFill>
                <a:latin typeface="Times New Roman"/>
                <a:cs typeface="Times New Roman"/>
              </a:rPr>
              <a:t> </a:t>
            </a:r>
            <a:r>
              <a:rPr sz="385" dirty="0">
                <a:solidFill>
                  <a:srgbClr val="3B3B3B"/>
                </a:solidFill>
                <a:latin typeface="Times New Roman"/>
                <a:cs typeface="Times New Roman"/>
              </a:rPr>
              <a:t>language,</a:t>
            </a:r>
            <a:r>
              <a:rPr sz="385" spc="32" dirty="0">
                <a:solidFill>
                  <a:srgbClr val="3B3B3B"/>
                </a:solidFill>
                <a:latin typeface="Times New Roman"/>
                <a:cs typeface="Times New Roman"/>
              </a:rPr>
              <a:t> </a:t>
            </a:r>
            <a:r>
              <a:rPr sz="385" dirty="0">
                <a:solidFill>
                  <a:srgbClr val="4D4D4D"/>
                </a:solidFill>
                <a:latin typeface="Times New Roman"/>
                <a:cs typeface="Times New Roman"/>
              </a:rPr>
              <a:t>to</a:t>
            </a:r>
            <a:r>
              <a:rPr sz="385" spc="38" dirty="0">
                <a:solidFill>
                  <a:srgbClr val="4D4D4D"/>
                </a:solidFill>
                <a:latin typeface="Times New Roman"/>
                <a:cs typeface="Times New Roman"/>
              </a:rPr>
              <a:t> </a:t>
            </a:r>
            <a:r>
              <a:rPr sz="385" dirty="0">
                <a:solidFill>
                  <a:srgbClr val="4D4D4D"/>
                </a:solidFill>
                <a:latin typeface="Times New Roman"/>
                <a:cs typeface="Times New Roman"/>
              </a:rPr>
              <a:t>draw,</a:t>
            </a:r>
            <a:r>
              <a:rPr sz="385" spc="22" dirty="0">
                <a:solidFill>
                  <a:srgbClr val="4D4D4D"/>
                </a:solidFill>
                <a:latin typeface="Times New Roman"/>
                <a:cs typeface="Times New Roman"/>
              </a:rPr>
              <a:t> </a:t>
            </a:r>
            <a:r>
              <a:rPr sz="385" dirty="0">
                <a:solidFill>
                  <a:srgbClr val="262626"/>
                </a:solidFill>
                <a:latin typeface="Times New Roman"/>
                <a:cs typeface="Times New Roman"/>
              </a:rPr>
              <a:t>to</a:t>
            </a:r>
            <a:r>
              <a:rPr sz="385" spc="6" dirty="0">
                <a:solidFill>
                  <a:srgbClr val="262626"/>
                </a:solidFill>
                <a:latin typeface="Times New Roman"/>
                <a:cs typeface="Times New Roman"/>
              </a:rPr>
              <a:t> </a:t>
            </a:r>
            <a:r>
              <a:rPr sz="385" dirty="0">
                <a:solidFill>
                  <a:srgbClr val="4D4D4D"/>
                </a:solidFill>
                <a:latin typeface="Times New Roman"/>
                <a:cs typeface="Times New Roman"/>
              </a:rPr>
              <a:t>define</a:t>
            </a:r>
            <a:r>
              <a:rPr sz="385" dirty="0">
                <a:solidFill>
                  <a:srgbClr val="777779"/>
                </a:solidFill>
                <a:latin typeface="Times New Roman"/>
                <a:cs typeface="Times New Roman"/>
              </a:rPr>
              <a:t>,</a:t>
            </a:r>
            <a:r>
              <a:rPr sz="385" spc="55" dirty="0">
                <a:solidFill>
                  <a:srgbClr val="777779"/>
                </a:solidFill>
                <a:latin typeface="Times New Roman"/>
                <a:cs typeface="Times New Roman"/>
              </a:rPr>
              <a:t> </a:t>
            </a:r>
            <a:r>
              <a:rPr sz="385" dirty="0">
                <a:solidFill>
                  <a:srgbClr val="3B3B3B"/>
                </a:solidFill>
                <a:latin typeface="Times New Roman"/>
                <a:cs typeface="Times New Roman"/>
              </a:rPr>
              <a:t>to</a:t>
            </a:r>
            <a:r>
              <a:rPr sz="385" spc="3" dirty="0">
                <a:solidFill>
                  <a:srgbClr val="3B3B3B"/>
                </a:solidFill>
                <a:latin typeface="Times New Roman"/>
                <a:cs typeface="Times New Roman"/>
              </a:rPr>
              <a:t> </a:t>
            </a:r>
            <a:r>
              <a:rPr sz="385" dirty="0">
                <a:solidFill>
                  <a:srgbClr val="4D4D4D"/>
                </a:solidFill>
                <a:latin typeface="Times New Roman"/>
                <a:cs typeface="Times New Roman"/>
              </a:rPr>
              <a:t>deduct</a:t>
            </a:r>
            <a:r>
              <a:rPr sz="385" dirty="0">
                <a:solidFill>
                  <a:srgbClr val="777779"/>
                </a:solidFill>
                <a:latin typeface="Times New Roman"/>
                <a:cs typeface="Times New Roman"/>
              </a:rPr>
              <a:t>,</a:t>
            </a:r>
            <a:r>
              <a:rPr sz="385" spc="22" dirty="0">
                <a:solidFill>
                  <a:srgbClr val="777779"/>
                </a:solidFill>
                <a:latin typeface="Times New Roman"/>
                <a:cs typeface="Times New Roman"/>
              </a:rPr>
              <a:t> </a:t>
            </a:r>
            <a:r>
              <a:rPr sz="385" spc="-16" dirty="0">
                <a:solidFill>
                  <a:srgbClr val="3B3B3B"/>
                </a:solidFill>
                <a:latin typeface="Times New Roman"/>
                <a:cs typeface="Times New Roman"/>
              </a:rPr>
              <a:t>to</a:t>
            </a:r>
            <a:r>
              <a:rPr sz="385" spc="321" dirty="0">
                <a:solidFill>
                  <a:srgbClr val="3B3B3B"/>
                </a:solidFill>
                <a:latin typeface="Times New Roman"/>
                <a:cs typeface="Times New Roman"/>
              </a:rPr>
              <a:t> </a:t>
            </a:r>
            <a:r>
              <a:rPr sz="385" spc="6" dirty="0">
                <a:solidFill>
                  <a:srgbClr val="4D4D4D"/>
                </a:solidFill>
                <a:latin typeface="Times New Roman"/>
                <a:cs typeface="Times New Roman"/>
              </a:rPr>
              <a:t>conclude</a:t>
            </a:r>
            <a:r>
              <a:rPr sz="385" spc="-6" dirty="0">
                <a:solidFill>
                  <a:srgbClr val="4D4D4D"/>
                </a:solidFill>
                <a:latin typeface="Times New Roman"/>
                <a:cs typeface="Times New Roman"/>
              </a:rPr>
              <a:t> </a:t>
            </a:r>
            <a:r>
              <a:rPr sz="385" spc="6" dirty="0">
                <a:solidFill>
                  <a:srgbClr val="4D4D4D"/>
                </a:solidFill>
                <a:latin typeface="Times New Roman"/>
                <a:cs typeface="Times New Roman"/>
              </a:rPr>
              <a:t>and</a:t>
            </a:r>
            <a:r>
              <a:rPr sz="385" spc="-6" dirty="0">
                <a:solidFill>
                  <a:srgbClr val="4D4D4D"/>
                </a:solidFill>
                <a:latin typeface="Times New Roman"/>
                <a:cs typeface="Times New Roman"/>
              </a:rPr>
              <a:t> </a:t>
            </a:r>
            <a:r>
              <a:rPr sz="385" spc="6" dirty="0">
                <a:solidFill>
                  <a:srgbClr val="606060"/>
                </a:solidFill>
                <a:latin typeface="Times New Roman"/>
                <a:cs typeface="Times New Roman"/>
              </a:rPr>
              <a:t>create</a:t>
            </a:r>
            <a:r>
              <a:rPr sz="385" dirty="0">
                <a:solidFill>
                  <a:srgbClr val="606060"/>
                </a:solidFill>
                <a:latin typeface="Times New Roman"/>
                <a:cs typeface="Times New Roman"/>
              </a:rPr>
              <a:t> </a:t>
            </a:r>
            <a:r>
              <a:rPr sz="385" spc="-6" dirty="0">
                <a:solidFill>
                  <a:srgbClr val="4D4D4D"/>
                </a:solidFill>
                <a:latin typeface="Times New Roman"/>
                <a:cs typeface="Times New Roman"/>
              </a:rPr>
              <a:t>terms.</a:t>
            </a:r>
            <a:endParaRPr sz="385">
              <a:latin typeface="Times New Roman"/>
              <a:cs typeface="Times New Roman"/>
            </a:endParaRPr>
          </a:p>
          <a:p>
            <a:pPr marL="254516" marR="83888" lvl="2" indent="-70450" algn="just">
              <a:lnSpc>
                <a:spcPct val="96000"/>
              </a:lnSpc>
              <a:spcBef>
                <a:spcPts val="42"/>
              </a:spcBef>
              <a:buClr>
                <a:srgbClr val="606060"/>
              </a:buClr>
              <a:buAutoNum type="arabicParenR" startAt="2"/>
              <a:tabLst>
                <a:tab pos="255330" algn="l"/>
              </a:tabLst>
            </a:pPr>
            <a:r>
              <a:rPr sz="385" dirty="0">
                <a:solidFill>
                  <a:srgbClr val="4D4D4D"/>
                </a:solidFill>
                <a:latin typeface="Times New Roman"/>
                <a:cs typeface="Times New Roman"/>
              </a:rPr>
              <a:t>Working</a:t>
            </a:r>
            <a:r>
              <a:rPr sz="385" spc="35" dirty="0">
                <a:solidFill>
                  <a:srgbClr val="4D4D4D"/>
                </a:solidFill>
                <a:latin typeface="Times New Roman"/>
                <a:cs typeface="Times New Roman"/>
              </a:rPr>
              <a:t> </a:t>
            </a:r>
            <a:r>
              <a:rPr sz="385" dirty="0">
                <a:solidFill>
                  <a:srgbClr val="4D4D4D"/>
                </a:solidFill>
                <a:latin typeface="Times New Roman"/>
                <a:cs typeface="Times New Roman"/>
              </a:rPr>
              <a:t>memory</a:t>
            </a:r>
            <a:r>
              <a:rPr sz="385" dirty="0">
                <a:solidFill>
                  <a:srgbClr val="858789"/>
                </a:solidFill>
                <a:latin typeface="Times New Roman"/>
                <a:cs typeface="Times New Roman"/>
              </a:rPr>
              <a:t>-</a:t>
            </a:r>
            <a:r>
              <a:rPr sz="385" spc="199" dirty="0">
                <a:solidFill>
                  <a:srgbClr val="858789"/>
                </a:solidFill>
                <a:latin typeface="Times New Roman"/>
                <a:cs typeface="Times New Roman"/>
              </a:rPr>
              <a:t> </a:t>
            </a:r>
            <a:r>
              <a:rPr sz="385" dirty="0">
                <a:solidFill>
                  <a:srgbClr val="4D4D4D"/>
                </a:solidFill>
                <a:latin typeface="Times New Roman"/>
                <a:cs typeface="Times New Roman"/>
              </a:rPr>
              <a:t>attention</a:t>
            </a:r>
            <a:r>
              <a:rPr sz="385" spc="64" dirty="0">
                <a:solidFill>
                  <a:srgbClr val="4D4D4D"/>
                </a:solidFill>
                <a:latin typeface="Times New Roman"/>
                <a:cs typeface="Times New Roman"/>
              </a:rPr>
              <a:t> </a:t>
            </a:r>
            <a:r>
              <a:rPr sz="385" dirty="0">
                <a:solidFill>
                  <a:srgbClr val="4D4D4D"/>
                </a:solidFill>
                <a:latin typeface="Times New Roman"/>
                <a:cs typeface="Times New Roman"/>
              </a:rPr>
              <a:t>function.</a:t>
            </a:r>
            <a:r>
              <a:rPr sz="385" spc="6" dirty="0">
                <a:solidFill>
                  <a:srgbClr val="4D4D4D"/>
                </a:solidFill>
                <a:latin typeface="Times New Roman"/>
                <a:cs typeface="Times New Roman"/>
              </a:rPr>
              <a:t> </a:t>
            </a:r>
            <a:r>
              <a:rPr sz="385" dirty="0">
                <a:solidFill>
                  <a:srgbClr val="4D4D4D"/>
                </a:solidFill>
                <a:latin typeface="Times New Roman"/>
                <a:cs typeface="Times New Roman"/>
              </a:rPr>
              <a:t>the</a:t>
            </a:r>
            <a:r>
              <a:rPr sz="385" spc="-13" dirty="0">
                <a:solidFill>
                  <a:srgbClr val="4D4D4D"/>
                </a:solidFill>
                <a:latin typeface="Times New Roman"/>
                <a:cs typeface="Times New Roman"/>
              </a:rPr>
              <a:t> </a:t>
            </a:r>
            <a:r>
              <a:rPr sz="385" dirty="0">
                <a:solidFill>
                  <a:srgbClr val="4D4D4D"/>
                </a:solidFill>
                <a:latin typeface="Times New Roman"/>
                <a:cs typeface="Times New Roman"/>
              </a:rPr>
              <a:t>ability</a:t>
            </a:r>
            <a:r>
              <a:rPr sz="385" spc="22" dirty="0">
                <a:solidFill>
                  <a:srgbClr val="4D4D4D"/>
                </a:solidFill>
                <a:latin typeface="Times New Roman"/>
                <a:cs typeface="Times New Roman"/>
              </a:rPr>
              <a:t> </a:t>
            </a:r>
            <a:r>
              <a:rPr sz="385" dirty="0">
                <a:solidFill>
                  <a:srgbClr val="4D4D4D"/>
                </a:solidFill>
                <a:latin typeface="Times New Roman"/>
                <a:cs typeface="Times New Roman"/>
              </a:rPr>
              <a:t>to</a:t>
            </a:r>
            <a:r>
              <a:rPr sz="385" spc="71" dirty="0">
                <a:solidFill>
                  <a:srgbClr val="4D4D4D"/>
                </a:solidFill>
                <a:latin typeface="Times New Roman"/>
                <a:cs typeface="Times New Roman"/>
              </a:rPr>
              <a:t> </a:t>
            </a:r>
            <a:r>
              <a:rPr sz="385" spc="-6" dirty="0">
                <a:solidFill>
                  <a:srgbClr val="4D4D4D"/>
                </a:solidFill>
                <a:latin typeface="Times New Roman"/>
                <a:cs typeface="Times New Roman"/>
              </a:rPr>
              <a:t>preserve</a:t>
            </a:r>
            <a:r>
              <a:rPr sz="385" spc="321" dirty="0">
                <a:solidFill>
                  <a:srgbClr val="4D4D4D"/>
                </a:solidFill>
                <a:latin typeface="Times New Roman"/>
                <a:cs typeface="Times New Roman"/>
              </a:rPr>
              <a:t> 	</a:t>
            </a:r>
            <a:r>
              <a:rPr sz="385" dirty="0">
                <a:solidFill>
                  <a:srgbClr val="0F0F0F"/>
                </a:solidFill>
                <a:latin typeface="Times New Roman"/>
                <a:cs typeface="Times New Roman"/>
              </a:rPr>
              <a:t>n</a:t>
            </a:r>
            <a:r>
              <a:rPr sz="385" dirty="0">
                <a:solidFill>
                  <a:srgbClr val="4D4D4D"/>
                </a:solidFill>
                <a:latin typeface="Times New Roman"/>
                <a:cs typeface="Times New Roman"/>
              </a:rPr>
              <a:t>ewly</a:t>
            </a:r>
            <a:r>
              <a:rPr sz="385" spc="42" dirty="0">
                <a:solidFill>
                  <a:srgbClr val="4D4D4D"/>
                </a:solidFill>
                <a:latin typeface="Times New Roman"/>
                <a:cs typeface="Times New Roman"/>
              </a:rPr>
              <a:t> </a:t>
            </a:r>
            <a:r>
              <a:rPr sz="385" dirty="0">
                <a:solidFill>
                  <a:srgbClr val="3B3B3B"/>
                </a:solidFill>
                <a:latin typeface="Times New Roman"/>
                <a:cs typeface="Times New Roman"/>
              </a:rPr>
              <a:t>learned</a:t>
            </a:r>
            <a:r>
              <a:rPr sz="385" spc="16" dirty="0">
                <a:solidFill>
                  <a:srgbClr val="3B3B3B"/>
                </a:solidFill>
                <a:latin typeface="Times New Roman"/>
                <a:cs typeface="Times New Roman"/>
              </a:rPr>
              <a:t> </a:t>
            </a:r>
            <a:r>
              <a:rPr sz="385" dirty="0">
                <a:solidFill>
                  <a:srgbClr val="262626"/>
                </a:solidFill>
                <a:latin typeface="Times New Roman"/>
                <a:cs typeface="Times New Roman"/>
              </a:rPr>
              <a:t>information</a:t>
            </a:r>
            <a:r>
              <a:rPr sz="385" spc="61" dirty="0">
                <a:solidFill>
                  <a:srgbClr val="262626"/>
                </a:solidFill>
                <a:latin typeface="Times New Roman"/>
                <a:cs typeface="Times New Roman"/>
              </a:rPr>
              <a:t> </a:t>
            </a:r>
            <a:r>
              <a:rPr sz="385" dirty="0">
                <a:solidFill>
                  <a:srgbClr val="4D4D4D"/>
                </a:solidFill>
                <a:latin typeface="Times New Roman"/>
                <a:cs typeface="Times New Roman"/>
              </a:rPr>
              <a:t>in</a:t>
            </a:r>
            <a:r>
              <a:rPr sz="385" spc="-3" dirty="0">
                <a:solidFill>
                  <a:srgbClr val="4D4D4D"/>
                </a:solidFill>
                <a:latin typeface="Times New Roman"/>
                <a:cs typeface="Times New Roman"/>
              </a:rPr>
              <a:t> </a:t>
            </a:r>
            <a:r>
              <a:rPr sz="385" dirty="0">
                <a:solidFill>
                  <a:srgbClr val="3B3B3B"/>
                </a:solidFill>
                <a:latin typeface="Times New Roman"/>
                <a:cs typeface="Times New Roman"/>
              </a:rPr>
              <a:t>the</a:t>
            </a:r>
            <a:r>
              <a:rPr sz="385" spc="38" dirty="0">
                <a:solidFill>
                  <a:srgbClr val="3B3B3B"/>
                </a:solidFill>
                <a:latin typeface="Times New Roman"/>
                <a:cs typeface="Times New Roman"/>
              </a:rPr>
              <a:t> </a:t>
            </a:r>
            <a:r>
              <a:rPr sz="385" dirty="0">
                <a:solidFill>
                  <a:srgbClr val="4D4D4D"/>
                </a:solidFill>
                <a:latin typeface="Times New Roman"/>
                <a:cs typeface="Times New Roman"/>
              </a:rPr>
              <a:t>STM</a:t>
            </a:r>
            <a:r>
              <a:rPr sz="385" spc="19" dirty="0">
                <a:solidFill>
                  <a:srgbClr val="4D4D4D"/>
                </a:solidFill>
                <a:latin typeface="Times New Roman"/>
                <a:cs typeface="Times New Roman"/>
              </a:rPr>
              <a:t> </a:t>
            </a:r>
            <a:r>
              <a:rPr sz="385" dirty="0">
                <a:solidFill>
                  <a:srgbClr val="606060"/>
                </a:solidFill>
                <a:latin typeface="Times New Roman"/>
                <a:cs typeface="Times New Roman"/>
              </a:rPr>
              <a:t>(Short</a:t>
            </a:r>
            <a:r>
              <a:rPr sz="385" spc="26" dirty="0">
                <a:solidFill>
                  <a:srgbClr val="606060"/>
                </a:solidFill>
                <a:latin typeface="Times New Roman"/>
                <a:cs typeface="Times New Roman"/>
              </a:rPr>
              <a:t> </a:t>
            </a:r>
            <a:r>
              <a:rPr sz="385" dirty="0">
                <a:solidFill>
                  <a:srgbClr val="606060"/>
                </a:solidFill>
                <a:latin typeface="Times New Roman"/>
                <a:cs typeface="Times New Roman"/>
              </a:rPr>
              <a:t>term</a:t>
            </a:r>
            <a:r>
              <a:rPr sz="385" spc="10" dirty="0">
                <a:solidFill>
                  <a:srgbClr val="606060"/>
                </a:solidFill>
                <a:latin typeface="Times New Roman"/>
                <a:cs typeface="Times New Roman"/>
              </a:rPr>
              <a:t> </a:t>
            </a:r>
            <a:r>
              <a:rPr sz="385" spc="-6" dirty="0">
                <a:solidFill>
                  <a:srgbClr val="4D4D4D"/>
                </a:solidFill>
                <a:latin typeface="Times New Roman"/>
                <a:cs typeface="Times New Roman"/>
              </a:rPr>
              <a:t>memory)</a:t>
            </a:r>
            <a:r>
              <a:rPr sz="385" spc="321" dirty="0">
                <a:solidFill>
                  <a:srgbClr val="4D4D4D"/>
                </a:solidFill>
                <a:latin typeface="Times New Roman"/>
                <a:cs typeface="Times New Roman"/>
              </a:rPr>
              <a:t> 	</a:t>
            </a:r>
            <a:r>
              <a:rPr sz="449" spc="-32" dirty="0">
                <a:solidFill>
                  <a:srgbClr val="262626"/>
                </a:solidFill>
                <a:latin typeface="Times New Roman"/>
                <a:cs typeface="Times New Roman"/>
              </a:rPr>
              <a:t>through</a:t>
            </a:r>
            <a:r>
              <a:rPr sz="449" spc="-3" dirty="0">
                <a:solidFill>
                  <a:srgbClr val="262626"/>
                </a:solidFill>
                <a:latin typeface="Times New Roman"/>
                <a:cs typeface="Times New Roman"/>
              </a:rPr>
              <a:t> </a:t>
            </a:r>
            <a:r>
              <a:rPr sz="449" spc="-19" dirty="0">
                <a:solidFill>
                  <a:srgbClr val="4D4D4D"/>
                </a:solidFill>
                <a:latin typeface="Times New Roman"/>
                <a:cs typeface="Times New Roman"/>
              </a:rPr>
              <a:t>the</a:t>
            </a:r>
            <a:r>
              <a:rPr sz="449" spc="-6" dirty="0">
                <a:solidFill>
                  <a:srgbClr val="4D4D4D"/>
                </a:solidFill>
                <a:latin typeface="Times New Roman"/>
                <a:cs typeface="Times New Roman"/>
              </a:rPr>
              <a:t> </a:t>
            </a:r>
            <a:r>
              <a:rPr sz="449" spc="-32" dirty="0">
                <a:solidFill>
                  <a:srgbClr val="4D4D4D"/>
                </a:solidFill>
                <a:latin typeface="Times New Roman"/>
                <a:cs typeface="Times New Roman"/>
              </a:rPr>
              <a:t>verbal</a:t>
            </a:r>
            <a:r>
              <a:rPr sz="449" dirty="0">
                <a:solidFill>
                  <a:srgbClr val="4D4D4D"/>
                </a:solidFill>
                <a:latin typeface="Times New Roman"/>
                <a:cs typeface="Times New Roman"/>
              </a:rPr>
              <a:t> </a:t>
            </a:r>
            <a:r>
              <a:rPr sz="449" spc="-29" dirty="0">
                <a:solidFill>
                  <a:srgbClr val="4D4D4D"/>
                </a:solidFill>
                <a:latin typeface="Times New Roman"/>
                <a:cs typeface="Times New Roman"/>
              </a:rPr>
              <a:t>channel</a:t>
            </a:r>
            <a:r>
              <a:rPr sz="449" spc="10" dirty="0">
                <a:solidFill>
                  <a:srgbClr val="4D4D4D"/>
                </a:solidFill>
                <a:latin typeface="Times New Roman"/>
                <a:cs typeface="Times New Roman"/>
              </a:rPr>
              <a:t> </a:t>
            </a:r>
            <a:r>
              <a:rPr sz="449" spc="-19" dirty="0">
                <a:solidFill>
                  <a:srgbClr val="4D4D4D"/>
                </a:solidFill>
                <a:latin typeface="Times New Roman"/>
                <a:cs typeface="Times New Roman"/>
              </a:rPr>
              <a:t>and</a:t>
            </a:r>
            <a:r>
              <a:rPr sz="449" spc="-6" dirty="0">
                <a:solidFill>
                  <a:srgbClr val="4D4D4D"/>
                </a:solidFill>
                <a:latin typeface="Times New Roman"/>
                <a:cs typeface="Times New Roman"/>
              </a:rPr>
              <a:t> </a:t>
            </a:r>
            <a:r>
              <a:rPr sz="449" spc="-22" dirty="0">
                <a:solidFill>
                  <a:srgbClr val="4D4D4D"/>
                </a:solidFill>
                <a:latin typeface="Times New Roman"/>
                <a:cs typeface="Times New Roman"/>
              </a:rPr>
              <a:t>be</a:t>
            </a:r>
            <a:r>
              <a:rPr sz="449" spc="-51" dirty="0">
                <a:solidFill>
                  <a:srgbClr val="4D4D4D"/>
                </a:solidFill>
                <a:latin typeface="Times New Roman"/>
                <a:cs typeface="Times New Roman"/>
              </a:rPr>
              <a:t> </a:t>
            </a:r>
            <a:r>
              <a:rPr sz="449" spc="-19" dirty="0">
                <a:solidFill>
                  <a:srgbClr val="4D4D4D"/>
                </a:solidFill>
                <a:latin typeface="Times New Roman"/>
                <a:cs typeface="Times New Roman"/>
              </a:rPr>
              <a:t>able</a:t>
            </a:r>
            <a:r>
              <a:rPr sz="449" spc="-22" dirty="0">
                <a:solidFill>
                  <a:srgbClr val="4D4D4D"/>
                </a:solidFill>
                <a:latin typeface="Times New Roman"/>
                <a:cs typeface="Times New Roman"/>
              </a:rPr>
              <a:t> </a:t>
            </a:r>
            <a:r>
              <a:rPr sz="449" dirty="0">
                <a:solidFill>
                  <a:srgbClr val="4D4D4D"/>
                </a:solidFill>
                <a:latin typeface="Times New Roman"/>
                <a:cs typeface="Times New Roman"/>
              </a:rPr>
              <a:t>to</a:t>
            </a:r>
            <a:r>
              <a:rPr sz="449" spc="-42" dirty="0">
                <a:solidFill>
                  <a:srgbClr val="4D4D4D"/>
                </a:solidFill>
                <a:latin typeface="Times New Roman"/>
                <a:cs typeface="Times New Roman"/>
              </a:rPr>
              <a:t> </a:t>
            </a:r>
            <a:r>
              <a:rPr sz="449" spc="-29" dirty="0">
                <a:solidFill>
                  <a:srgbClr val="4D4D4D"/>
                </a:solidFill>
                <a:latin typeface="Times New Roman"/>
                <a:cs typeface="Times New Roman"/>
              </a:rPr>
              <a:t>man</a:t>
            </a:r>
            <a:r>
              <a:rPr sz="449" spc="-29" dirty="0">
                <a:solidFill>
                  <a:srgbClr val="777779"/>
                </a:solidFill>
                <a:latin typeface="Times New Roman"/>
                <a:cs typeface="Times New Roman"/>
              </a:rPr>
              <a:t>i</a:t>
            </a:r>
            <a:r>
              <a:rPr sz="449" spc="-29" dirty="0">
                <a:solidFill>
                  <a:srgbClr val="4D4D4D"/>
                </a:solidFill>
                <a:latin typeface="Times New Roman"/>
                <a:cs typeface="Times New Roman"/>
              </a:rPr>
              <a:t>pulate</a:t>
            </a:r>
            <a:r>
              <a:rPr sz="449" spc="-26" dirty="0">
                <a:solidFill>
                  <a:srgbClr val="4D4D4D"/>
                </a:solidFill>
                <a:latin typeface="Times New Roman"/>
                <a:cs typeface="Times New Roman"/>
              </a:rPr>
              <a:t> </a:t>
            </a:r>
            <a:r>
              <a:rPr sz="449" spc="-16" dirty="0">
                <a:solidFill>
                  <a:srgbClr val="4D4D4D"/>
                </a:solidFill>
                <a:latin typeface="Times New Roman"/>
                <a:cs typeface="Times New Roman"/>
              </a:rPr>
              <a:t>it.</a:t>
            </a:r>
            <a:endParaRPr sz="449">
              <a:latin typeface="Times New Roman"/>
              <a:cs typeface="Times New Roman"/>
            </a:endParaRPr>
          </a:p>
          <a:p>
            <a:pPr marL="258181" lvl="2" indent="-74522" algn="just">
              <a:lnSpc>
                <a:spcPts val="449"/>
              </a:lnSpc>
              <a:buAutoNum type="arabicParenR" startAt="2"/>
              <a:tabLst>
                <a:tab pos="258181" algn="l"/>
              </a:tabLst>
            </a:pPr>
            <a:r>
              <a:rPr sz="385" dirty="0">
                <a:solidFill>
                  <a:srgbClr val="606060"/>
                </a:solidFill>
                <a:latin typeface="Times New Roman"/>
                <a:cs typeface="Times New Roman"/>
              </a:rPr>
              <a:t>Perceptual</a:t>
            </a:r>
            <a:r>
              <a:rPr sz="385" spc="13" dirty="0">
                <a:solidFill>
                  <a:srgbClr val="606060"/>
                </a:solidFill>
                <a:latin typeface="Times New Roman"/>
                <a:cs typeface="Times New Roman"/>
              </a:rPr>
              <a:t> </a:t>
            </a:r>
            <a:r>
              <a:rPr sz="385" spc="-6" dirty="0">
                <a:solidFill>
                  <a:srgbClr val="4D4D4D"/>
                </a:solidFill>
                <a:latin typeface="Times New Roman"/>
                <a:cs typeface="Times New Roman"/>
              </a:rPr>
              <a:t>organi7.ation</a:t>
            </a:r>
            <a:r>
              <a:rPr sz="385" spc="22" dirty="0">
                <a:solidFill>
                  <a:srgbClr val="4D4D4D"/>
                </a:solidFill>
                <a:latin typeface="Times New Roman"/>
                <a:cs typeface="Times New Roman"/>
              </a:rPr>
              <a:t> </a:t>
            </a:r>
            <a:r>
              <a:rPr sz="385" dirty="0">
                <a:solidFill>
                  <a:srgbClr val="606060"/>
                </a:solidFill>
                <a:latin typeface="Times New Roman"/>
                <a:cs typeface="Times New Roman"/>
              </a:rPr>
              <a:t>-</a:t>
            </a:r>
            <a:r>
              <a:rPr sz="385" spc="138" dirty="0">
                <a:solidFill>
                  <a:srgbClr val="606060"/>
                </a:solidFill>
                <a:latin typeface="Times New Roman"/>
                <a:cs typeface="Times New Roman"/>
              </a:rPr>
              <a:t> </a:t>
            </a:r>
            <a:r>
              <a:rPr sz="385" dirty="0">
                <a:solidFill>
                  <a:srgbClr val="4D4D4D"/>
                </a:solidFill>
                <a:latin typeface="Times New Roman"/>
                <a:cs typeface="Times New Roman"/>
              </a:rPr>
              <a:t>visual</a:t>
            </a:r>
            <a:r>
              <a:rPr sz="385" spc="35" dirty="0">
                <a:solidFill>
                  <a:srgbClr val="4D4D4D"/>
                </a:solidFill>
                <a:latin typeface="Times New Roman"/>
                <a:cs typeface="Times New Roman"/>
              </a:rPr>
              <a:t> </a:t>
            </a:r>
            <a:r>
              <a:rPr sz="385" dirty="0">
                <a:solidFill>
                  <a:srgbClr val="4D4D4D"/>
                </a:solidFill>
                <a:latin typeface="Times New Roman"/>
                <a:cs typeface="Times New Roman"/>
              </a:rPr>
              <a:t>perception,</a:t>
            </a:r>
            <a:r>
              <a:rPr sz="385" spc="-51" dirty="0">
                <a:solidFill>
                  <a:srgbClr val="4D4D4D"/>
                </a:solidFill>
                <a:latin typeface="Times New Roman"/>
                <a:cs typeface="Times New Roman"/>
              </a:rPr>
              <a:t> </a:t>
            </a:r>
            <a:r>
              <a:rPr sz="385" dirty="0">
                <a:solidFill>
                  <a:srgbClr val="606060"/>
                </a:solidFill>
                <a:latin typeface="Times New Roman"/>
                <a:cs typeface="Times New Roman"/>
              </a:rPr>
              <a:t>spatial</a:t>
            </a:r>
            <a:r>
              <a:rPr sz="385" spc="51" dirty="0">
                <a:solidFill>
                  <a:srgbClr val="606060"/>
                </a:solidFill>
                <a:latin typeface="Times New Roman"/>
                <a:cs typeface="Times New Roman"/>
              </a:rPr>
              <a:t> </a:t>
            </a:r>
            <a:r>
              <a:rPr sz="385" spc="-6" dirty="0">
                <a:solidFill>
                  <a:srgbClr val="4D4D4D"/>
                </a:solidFill>
                <a:latin typeface="Times New Roman"/>
                <a:cs typeface="Times New Roman"/>
              </a:rPr>
              <a:t>organization,</a:t>
            </a:r>
            <a:endParaRPr sz="385">
              <a:latin typeface="Times New Roman"/>
              <a:cs typeface="Times New Roman"/>
            </a:endParaRPr>
          </a:p>
          <a:p>
            <a:pPr marL="254516" algn="just">
              <a:spcBef>
                <a:spcPts val="26"/>
              </a:spcBef>
            </a:pPr>
            <a:r>
              <a:rPr sz="385" dirty="0">
                <a:solidFill>
                  <a:srgbClr val="4D4D4D"/>
                </a:solidFill>
                <a:latin typeface="Times New Roman"/>
                <a:cs typeface="Times New Roman"/>
              </a:rPr>
              <a:t>analysis</a:t>
            </a:r>
            <a:r>
              <a:rPr sz="385" dirty="0">
                <a:solidFill>
                  <a:srgbClr val="777779"/>
                </a:solidFill>
                <a:latin typeface="Times New Roman"/>
                <a:cs typeface="Times New Roman"/>
              </a:rPr>
              <a:t>,</a:t>
            </a:r>
            <a:r>
              <a:rPr sz="385" spc="16" dirty="0">
                <a:solidFill>
                  <a:srgbClr val="777779"/>
                </a:solidFill>
                <a:latin typeface="Times New Roman"/>
                <a:cs typeface="Times New Roman"/>
              </a:rPr>
              <a:t> </a:t>
            </a:r>
            <a:r>
              <a:rPr sz="385" spc="6" dirty="0">
                <a:solidFill>
                  <a:srgbClr val="606060"/>
                </a:solidFill>
                <a:latin typeface="Times New Roman"/>
                <a:cs typeface="Times New Roman"/>
              </a:rPr>
              <a:t>synthesis.</a:t>
            </a:r>
            <a:r>
              <a:rPr sz="385" spc="-3" dirty="0">
                <a:solidFill>
                  <a:srgbClr val="606060"/>
                </a:solidFill>
                <a:latin typeface="Times New Roman"/>
                <a:cs typeface="Times New Roman"/>
              </a:rPr>
              <a:t> </a:t>
            </a:r>
            <a:r>
              <a:rPr sz="385" spc="6" dirty="0">
                <a:solidFill>
                  <a:srgbClr val="4D4D4D"/>
                </a:solidFill>
                <a:latin typeface="Times New Roman"/>
                <a:cs typeface="Times New Roman"/>
              </a:rPr>
              <a:t>learning</a:t>
            </a:r>
            <a:r>
              <a:rPr sz="385" spc="-26" dirty="0">
                <a:solidFill>
                  <a:srgbClr val="4D4D4D"/>
                </a:solidFill>
                <a:latin typeface="Times New Roman"/>
                <a:cs typeface="Times New Roman"/>
              </a:rPr>
              <a:t> </a:t>
            </a:r>
            <a:r>
              <a:rPr sz="385" spc="6" dirty="0">
                <a:solidFill>
                  <a:srgbClr val="4D4D4D"/>
                </a:solidFill>
                <a:latin typeface="Times New Roman"/>
                <a:cs typeface="Times New Roman"/>
              </a:rPr>
              <a:t>with</a:t>
            </a:r>
            <a:r>
              <a:rPr sz="385" spc="-6" dirty="0">
                <a:solidFill>
                  <a:srgbClr val="4D4D4D"/>
                </a:solidFill>
                <a:latin typeface="Times New Roman"/>
                <a:cs typeface="Times New Roman"/>
              </a:rPr>
              <a:t> </a:t>
            </a:r>
            <a:r>
              <a:rPr sz="385" spc="6" dirty="0">
                <a:solidFill>
                  <a:srgbClr val="4D4D4D"/>
                </a:solidFill>
                <a:latin typeface="Times New Roman"/>
                <a:cs typeface="Times New Roman"/>
              </a:rPr>
              <a:t>minimum</a:t>
            </a:r>
            <a:r>
              <a:rPr sz="385" spc="55" dirty="0">
                <a:solidFill>
                  <a:srgbClr val="4D4D4D"/>
                </a:solidFill>
                <a:latin typeface="Times New Roman"/>
                <a:cs typeface="Times New Roman"/>
              </a:rPr>
              <a:t> </a:t>
            </a:r>
            <a:r>
              <a:rPr sz="385" dirty="0">
                <a:solidFill>
                  <a:srgbClr val="3B3B3B"/>
                </a:solidFill>
                <a:latin typeface="Times New Roman"/>
                <a:cs typeface="Times New Roman"/>
              </a:rPr>
              <a:t>verbal</a:t>
            </a:r>
            <a:r>
              <a:rPr sz="385" spc="-22" dirty="0">
                <a:solidFill>
                  <a:srgbClr val="3B3B3B"/>
                </a:solidFill>
                <a:latin typeface="Times New Roman"/>
                <a:cs typeface="Times New Roman"/>
              </a:rPr>
              <a:t> </a:t>
            </a:r>
            <a:r>
              <a:rPr sz="385" spc="-6" dirty="0">
                <a:solidFill>
                  <a:srgbClr val="606060"/>
                </a:solidFill>
                <a:latin typeface="Times New Roman"/>
                <a:cs typeface="Times New Roman"/>
              </a:rPr>
              <a:t>arb</a:t>
            </a:r>
            <a:r>
              <a:rPr sz="385" spc="-6" dirty="0">
                <a:solidFill>
                  <a:srgbClr val="3B3B3B"/>
                </a:solidFill>
                <a:latin typeface="Times New Roman"/>
                <a:cs typeface="Times New Roman"/>
              </a:rPr>
              <a:t>itrat</a:t>
            </a:r>
            <a:r>
              <a:rPr sz="385" spc="-6" dirty="0">
                <a:solidFill>
                  <a:srgbClr val="606060"/>
                </a:solidFill>
                <a:latin typeface="Times New Roman"/>
                <a:cs typeface="Times New Roman"/>
              </a:rPr>
              <a:t>ion</a:t>
            </a:r>
            <a:r>
              <a:rPr sz="385" spc="-6" dirty="0">
                <a:solidFill>
                  <a:srgbClr val="858789"/>
                </a:solidFill>
                <a:latin typeface="Times New Roman"/>
                <a:cs typeface="Times New Roman"/>
              </a:rPr>
              <a:t>.</a:t>
            </a:r>
            <a:endParaRPr sz="385">
              <a:latin typeface="Times New Roman"/>
              <a:cs typeface="Times New Roman"/>
            </a:endParaRPr>
          </a:p>
          <a:p>
            <a:pPr marL="255330" lvl="2" indent="-70450" algn="just">
              <a:buAutoNum type="arabicParenR" startAt="4"/>
              <a:tabLst>
                <a:tab pos="255330" algn="l"/>
              </a:tabLst>
            </a:pPr>
            <a:r>
              <a:rPr sz="385" spc="6" dirty="0">
                <a:solidFill>
                  <a:srgbClr val="606060"/>
                </a:solidFill>
                <a:latin typeface="Times New Roman"/>
                <a:cs typeface="Times New Roman"/>
              </a:rPr>
              <a:t>Processing</a:t>
            </a:r>
            <a:r>
              <a:rPr sz="385" spc="-42" dirty="0">
                <a:solidFill>
                  <a:srgbClr val="606060"/>
                </a:solidFill>
                <a:latin typeface="Times New Roman"/>
                <a:cs typeface="Times New Roman"/>
              </a:rPr>
              <a:t> </a:t>
            </a:r>
            <a:r>
              <a:rPr sz="385" spc="6" dirty="0">
                <a:solidFill>
                  <a:srgbClr val="4D4D4D"/>
                </a:solidFill>
                <a:latin typeface="Times New Roman"/>
                <a:cs typeface="Times New Roman"/>
              </a:rPr>
              <a:t>speed</a:t>
            </a:r>
            <a:r>
              <a:rPr sz="385" spc="-19" dirty="0">
                <a:solidFill>
                  <a:srgbClr val="4D4D4D"/>
                </a:solidFill>
                <a:latin typeface="Times New Roman"/>
                <a:cs typeface="Times New Roman"/>
              </a:rPr>
              <a:t> </a:t>
            </a:r>
            <a:r>
              <a:rPr sz="385" spc="6" dirty="0">
                <a:solidFill>
                  <a:srgbClr val="777779"/>
                </a:solidFill>
                <a:latin typeface="Times New Roman"/>
                <a:cs typeface="Times New Roman"/>
              </a:rPr>
              <a:t>-</a:t>
            </a:r>
            <a:r>
              <a:rPr sz="385" spc="90" dirty="0">
                <a:solidFill>
                  <a:srgbClr val="777779"/>
                </a:solidFill>
                <a:latin typeface="Times New Roman"/>
                <a:cs typeface="Times New Roman"/>
              </a:rPr>
              <a:t> </a:t>
            </a:r>
            <a:r>
              <a:rPr sz="385" spc="6" dirty="0">
                <a:solidFill>
                  <a:srgbClr val="4D4D4D"/>
                </a:solidFill>
                <a:latin typeface="Times New Roman"/>
                <a:cs typeface="Times New Roman"/>
              </a:rPr>
              <a:t>attention,</a:t>
            </a:r>
            <a:r>
              <a:rPr sz="385" spc="-32" dirty="0">
                <a:solidFill>
                  <a:srgbClr val="4D4D4D"/>
                </a:solidFill>
                <a:latin typeface="Times New Roman"/>
                <a:cs typeface="Times New Roman"/>
              </a:rPr>
              <a:t> </a:t>
            </a:r>
            <a:r>
              <a:rPr sz="385" spc="6" dirty="0">
                <a:solidFill>
                  <a:srgbClr val="4D4D4D"/>
                </a:solidFill>
                <a:latin typeface="Times New Roman"/>
                <a:cs typeface="Times New Roman"/>
              </a:rPr>
              <a:t>speed</a:t>
            </a:r>
            <a:r>
              <a:rPr sz="385" spc="3" dirty="0">
                <a:solidFill>
                  <a:srgbClr val="4D4D4D"/>
                </a:solidFill>
                <a:latin typeface="Times New Roman"/>
                <a:cs typeface="Times New Roman"/>
              </a:rPr>
              <a:t> </a:t>
            </a:r>
            <a:r>
              <a:rPr sz="385" spc="6" dirty="0">
                <a:solidFill>
                  <a:srgbClr val="4D4D4D"/>
                </a:solidFill>
                <a:latin typeface="Times New Roman"/>
                <a:cs typeface="Times New Roman"/>
              </a:rPr>
              <a:t>of</a:t>
            </a:r>
            <a:r>
              <a:rPr sz="385" spc="13" dirty="0">
                <a:solidFill>
                  <a:srgbClr val="4D4D4D"/>
                </a:solidFill>
                <a:latin typeface="Times New Roman"/>
                <a:cs typeface="Times New Roman"/>
              </a:rPr>
              <a:t> </a:t>
            </a:r>
            <a:r>
              <a:rPr sz="385" spc="6" dirty="0">
                <a:solidFill>
                  <a:srgbClr val="3B3B3B"/>
                </a:solidFill>
                <a:latin typeface="Times New Roman"/>
                <a:cs typeface="Times New Roman"/>
              </a:rPr>
              <a:t>learning</a:t>
            </a:r>
            <a:r>
              <a:rPr sz="385" spc="-13" dirty="0">
                <a:solidFill>
                  <a:srgbClr val="3B3B3B"/>
                </a:solidFill>
                <a:latin typeface="Times New Roman"/>
                <a:cs typeface="Times New Roman"/>
              </a:rPr>
              <a:t> </a:t>
            </a:r>
            <a:r>
              <a:rPr sz="385" spc="6" dirty="0">
                <a:solidFill>
                  <a:srgbClr val="3B3B3B"/>
                </a:solidFill>
                <a:latin typeface="Times New Roman"/>
                <a:cs typeface="Times New Roman"/>
              </a:rPr>
              <a:t>in</a:t>
            </a:r>
            <a:r>
              <a:rPr sz="385" spc="29" dirty="0">
                <a:solidFill>
                  <a:srgbClr val="3B3B3B"/>
                </a:solidFill>
                <a:latin typeface="Times New Roman"/>
                <a:cs typeface="Times New Roman"/>
              </a:rPr>
              <a:t> </a:t>
            </a:r>
            <a:r>
              <a:rPr sz="385" dirty="0">
                <a:solidFill>
                  <a:srgbClr val="4D4D4D"/>
                </a:solidFill>
                <a:latin typeface="Times New Roman"/>
                <a:cs typeface="Times New Roman"/>
              </a:rPr>
              <a:t>real-</a:t>
            </a:r>
            <a:r>
              <a:rPr sz="385" spc="6" dirty="0">
                <a:solidFill>
                  <a:srgbClr val="4D4D4D"/>
                </a:solidFill>
                <a:latin typeface="Times New Roman"/>
                <a:cs typeface="Times New Roman"/>
              </a:rPr>
              <a:t>ti</a:t>
            </a:r>
            <a:r>
              <a:rPr sz="385" spc="6" dirty="0">
                <a:solidFill>
                  <a:srgbClr val="262626"/>
                </a:solidFill>
                <a:latin typeface="Times New Roman"/>
                <a:cs typeface="Times New Roman"/>
              </a:rPr>
              <a:t>m</a:t>
            </a:r>
            <a:r>
              <a:rPr sz="385" spc="6" dirty="0">
                <a:solidFill>
                  <a:srgbClr val="4D4D4D"/>
                </a:solidFill>
                <a:latin typeface="Times New Roman"/>
                <a:cs typeface="Times New Roman"/>
              </a:rPr>
              <a:t>e</a:t>
            </a:r>
            <a:r>
              <a:rPr sz="385" spc="6" dirty="0">
                <a:solidFill>
                  <a:srgbClr val="777779"/>
                </a:solidFill>
                <a:latin typeface="Times New Roman"/>
                <a:cs typeface="Times New Roman"/>
              </a:rPr>
              <a:t>,</a:t>
            </a:r>
            <a:r>
              <a:rPr sz="385" spc="26" dirty="0">
                <a:solidFill>
                  <a:srgbClr val="777779"/>
                </a:solidFill>
                <a:latin typeface="Times New Roman"/>
                <a:cs typeface="Times New Roman"/>
              </a:rPr>
              <a:t> </a:t>
            </a:r>
            <a:r>
              <a:rPr sz="385" spc="-16" dirty="0">
                <a:solidFill>
                  <a:srgbClr val="4D4D4D"/>
                </a:solidFill>
                <a:latin typeface="Times New Roman"/>
                <a:cs typeface="Times New Roman"/>
              </a:rPr>
              <a:t>how</a:t>
            </a:r>
            <a:endParaRPr sz="385">
              <a:latin typeface="Times New Roman"/>
              <a:cs typeface="Times New Roman"/>
            </a:endParaRPr>
          </a:p>
          <a:p>
            <a:pPr marL="254109" algn="just">
              <a:spcBef>
                <a:spcPts val="26"/>
              </a:spcBef>
            </a:pPr>
            <a:r>
              <a:rPr sz="385" dirty="0">
                <a:solidFill>
                  <a:srgbClr val="606060"/>
                </a:solidFill>
                <a:latin typeface="Times New Roman"/>
                <a:cs typeface="Times New Roman"/>
              </a:rPr>
              <a:t>fast</a:t>
            </a:r>
            <a:r>
              <a:rPr sz="385" spc="6" dirty="0">
                <a:solidFill>
                  <a:srgbClr val="606060"/>
                </a:solidFill>
                <a:latin typeface="Times New Roman"/>
                <a:cs typeface="Times New Roman"/>
              </a:rPr>
              <a:t> </a:t>
            </a:r>
            <a:r>
              <a:rPr sz="385" dirty="0">
                <a:solidFill>
                  <a:srgbClr val="4D4D4D"/>
                </a:solidFill>
                <a:latin typeface="Times New Roman"/>
                <a:cs typeface="Times New Roman"/>
              </a:rPr>
              <a:t>the</a:t>
            </a:r>
            <a:r>
              <a:rPr sz="385" spc="32" dirty="0">
                <a:solidFill>
                  <a:srgbClr val="4D4D4D"/>
                </a:solidFill>
                <a:latin typeface="Times New Roman"/>
                <a:cs typeface="Times New Roman"/>
              </a:rPr>
              <a:t> </a:t>
            </a:r>
            <a:r>
              <a:rPr sz="385" dirty="0">
                <a:solidFill>
                  <a:srgbClr val="606060"/>
                </a:solidFill>
                <a:latin typeface="Times New Roman"/>
                <a:cs typeface="Times New Roman"/>
              </a:rPr>
              <a:t>subject</a:t>
            </a:r>
            <a:r>
              <a:rPr sz="385" spc="45" dirty="0">
                <a:solidFill>
                  <a:srgbClr val="606060"/>
                </a:solidFill>
                <a:latin typeface="Times New Roman"/>
                <a:cs typeface="Times New Roman"/>
              </a:rPr>
              <a:t> </a:t>
            </a:r>
            <a:r>
              <a:rPr sz="385" dirty="0">
                <a:solidFill>
                  <a:srgbClr val="4D4D4D"/>
                </a:solidFill>
                <a:latin typeface="Times New Roman"/>
                <a:cs typeface="Times New Roman"/>
              </a:rPr>
              <a:t>internalizes</a:t>
            </a:r>
            <a:r>
              <a:rPr sz="385" spc="19" dirty="0">
                <a:solidFill>
                  <a:srgbClr val="4D4D4D"/>
                </a:solidFill>
                <a:latin typeface="Times New Roman"/>
                <a:cs typeface="Times New Roman"/>
              </a:rPr>
              <a:t> </a:t>
            </a:r>
            <a:r>
              <a:rPr sz="385" dirty="0">
                <a:solidFill>
                  <a:srgbClr val="4D4D4D"/>
                </a:solidFill>
                <a:latin typeface="Times New Roman"/>
                <a:cs typeface="Times New Roman"/>
              </a:rPr>
              <a:t>a</a:t>
            </a:r>
            <a:r>
              <a:rPr sz="385" spc="64" dirty="0">
                <a:solidFill>
                  <a:srgbClr val="4D4D4D"/>
                </a:solidFill>
                <a:latin typeface="Times New Roman"/>
                <a:cs typeface="Times New Roman"/>
              </a:rPr>
              <a:t> </a:t>
            </a:r>
            <a:r>
              <a:rPr sz="385" dirty="0">
                <a:solidFill>
                  <a:srgbClr val="4D4D4D"/>
                </a:solidFill>
                <a:latin typeface="Times New Roman"/>
                <a:cs typeface="Times New Roman"/>
              </a:rPr>
              <a:t>new</a:t>
            </a:r>
            <a:r>
              <a:rPr sz="385" spc="6" dirty="0">
                <a:solidFill>
                  <a:srgbClr val="4D4D4D"/>
                </a:solidFill>
                <a:latin typeface="Times New Roman"/>
                <a:cs typeface="Times New Roman"/>
              </a:rPr>
              <a:t> </a:t>
            </a:r>
            <a:r>
              <a:rPr sz="385" dirty="0">
                <a:solidFill>
                  <a:srgbClr val="4D4D4D"/>
                </a:solidFill>
                <a:latin typeface="Times New Roman"/>
                <a:cs typeface="Times New Roman"/>
              </a:rPr>
              <a:t>rule</a:t>
            </a:r>
            <a:r>
              <a:rPr sz="385" spc="-22" dirty="0">
                <a:solidFill>
                  <a:srgbClr val="4D4D4D"/>
                </a:solidFill>
                <a:latin typeface="Times New Roman"/>
                <a:cs typeface="Times New Roman"/>
              </a:rPr>
              <a:t> </a:t>
            </a:r>
            <a:r>
              <a:rPr sz="385" dirty="0">
                <a:solidFill>
                  <a:srgbClr val="4D4D4D"/>
                </a:solidFill>
                <a:latin typeface="Times New Roman"/>
                <a:cs typeface="Times New Roman"/>
              </a:rPr>
              <a:t>and</a:t>
            </a:r>
            <a:r>
              <a:rPr sz="385" spc="-3" dirty="0">
                <a:solidFill>
                  <a:srgbClr val="4D4D4D"/>
                </a:solidFill>
                <a:latin typeface="Times New Roman"/>
                <a:cs typeface="Times New Roman"/>
              </a:rPr>
              <a:t> </a:t>
            </a:r>
            <a:r>
              <a:rPr sz="385" dirty="0">
                <a:solidFill>
                  <a:srgbClr val="4D4D4D"/>
                </a:solidFill>
                <a:latin typeface="Times New Roman"/>
                <a:cs typeface="Times New Roman"/>
              </a:rPr>
              <a:t>activates</a:t>
            </a:r>
            <a:r>
              <a:rPr sz="385" spc="29" dirty="0">
                <a:solidFill>
                  <a:srgbClr val="4D4D4D"/>
                </a:solidFill>
                <a:latin typeface="Times New Roman"/>
                <a:cs typeface="Times New Roman"/>
              </a:rPr>
              <a:t> </a:t>
            </a:r>
            <a:r>
              <a:rPr sz="385" spc="-16" dirty="0">
                <a:solidFill>
                  <a:srgbClr val="606060"/>
                </a:solidFill>
                <a:latin typeface="Times New Roman"/>
                <a:cs typeface="Times New Roman"/>
              </a:rPr>
              <a:t>i</a:t>
            </a:r>
            <a:r>
              <a:rPr sz="385" spc="-16" dirty="0">
                <a:solidFill>
                  <a:srgbClr val="262626"/>
                </a:solidFill>
                <a:latin typeface="Times New Roman"/>
                <a:cs typeface="Times New Roman"/>
              </a:rPr>
              <a:t>t</a:t>
            </a:r>
            <a:endParaRPr sz="385">
              <a:latin typeface="Times New Roman"/>
              <a:cs typeface="Times New Roman"/>
            </a:endParaRPr>
          </a:p>
        </p:txBody>
      </p:sp>
      <p:sp>
        <p:nvSpPr>
          <p:cNvPr id="52" name="object 52"/>
          <p:cNvSpPr txBox="1"/>
          <p:nvPr/>
        </p:nvSpPr>
        <p:spPr>
          <a:xfrm>
            <a:off x="4835095" y="3857360"/>
            <a:ext cx="786389" cy="236107"/>
          </a:xfrm>
          <a:prstGeom prst="rect">
            <a:avLst/>
          </a:prstGeom>
        </p:spPr>
        <p:txBody>
          <a:bodyPr vert="horz" wrap="square" lIns="0" tIns="8145" rIns="0" bIns="0" rtlCol="0">
            <a:spAutoFit/>
          </a:bodyPr>
          <a:lstStyle/>
          <a:p>
            <a:pPr marL="8145">
              <a:lnSpc>
                <a:spcPts val="568"/>
              </a:lnSpc>
              <a:spcBef>
                <a:spcPts val="64"/>
              </a:spcBef>
            </a:pPr>
            <a:r>
              <a:rPr sz="481" dirty="0">
                <a:solidFill>
                  <a:srgbClr val="3B3B3B"/>
                </a:solidFill>
                <a:latin typeface="Times New Roman"/>
                <a:cs typeface="Times New Roman"/>
              </a:rPr>
              <a:t>b.</a:t>
            </a:r>
            <a:r>
              <a:rPr sz="481" spc="202" dirty="0">
                <a:solidFill>
                  <a:srgbClr val="3B3B3B"/>
                </a:solidFill>
                <a:latin typeface="Times New Roman"/>
                <a:cs typeface="Times New Roman"/>
              </a:rPr>
              <a:t> </a:t>
            </a:r>
            <a:r>
              <a:rPr sz="481" spc="-6" dirty="0">
                <a:solidFill>
                  <a:srgbClr val="4D4D4D"/>
                </a:solidFill>
                <a:latin typeface="Times New Roman"/>
                <a:cs typeface="Times New Roman"/>
              </a:rPr>
              <a:t>Eva</a:t>
            </a:r>
            <a:r>
              <a:rPr sz="481" spc="-6" dirty="0">
                <a:solidFill>
                  <a:srgbClr val="0F0F0F"/>
                </a:solidFill>
                <a:latin typeface="Times New Roman"/>
                <a:cs typeface="Times New Roman"/>
              </a:rPr>
              <a:t>lu</a:t>
            </a:r>
            <a:r>
              <a:rPr sz="481" spc="-6" dirty="0">
                <a:solidFill>
                  <a:srgbClr val="3B3B3B"/>
                </a:solidFill>
                <a:latin typeface="Times New Roman"/>
                <a:cs typeface="Times New Roman"/>
              </a:rPr>
              <a:t>ative</a:t>
            </a:r>
            <a:r>
              <a:rPr sz="481" spc="-6" dirty="0">
                <a:solidFill>
                  <a:srgbClr val="606060"/>
                </a:solidFill>
                <a:latin typeface="Times New Roman"/>
                <a:cs typeface="Times New Roman"/>
              </a:rPr>
              <a:t>,</a:t>
            </a:r>
            <a:r>
              <a:rPr sz="481" spc="19" dirty="0">
                <a:solidFill>
                  <a:srgbClr val="606060"/>
                </a:solidFill>
                <a:latin typeface="Times New Roman"/>
                <a:cs typeface="Times New Roman"/>
              </a:rPr>
              <a:t> </a:t>
            </a:r>
            <a:r>
              <a:rPr sz="481" spc="-16" dirty="0">
                <a:solidFill>
                  <a:srgbClr val="262626"/>
                </a:solidFill>
                <a:latin typeface="Times New Roman"/>
                <a:cs typeface="Times New Roman"/>
              </a:rPr>
              <a:t>non-</a:t>
            </a:r>
            <a:r>
              <a:rPr sz="481" spc="-6" dirty="0">
                <a:solidFill>
                  <a:srgbClr val="262626"/>
                </a:solidFill>
                <a:latin typeface="Times New Roman"/>
                <a:cs typeface="Times New Roman"/>
              </a:rPr>
              <a:t>direct</a:t>
            </a:r>
            <a:r>
              <a:rPr sz="481" spc="51" dirty="0">
                <a:solidFill>
                  <a:srgbClr val="262626"/>
                </a:solidFill>
                <a:latin typeface="Times New Roman"/>
                <a:cs typeface="Times New Roman"/>
              </a:rPr>
              <a:t> </a:t>
            </a:r>
            <a:r>
              <a:rPr sz="481" spc="-6" dirty="0">
                <a:solidFill>
                  <a:srgbClr val="3B3B3B"/>
                </a:solidFill>
                <a:latin typeface="Times New Roman"/>
                <a:cs typeface="Times New Roman"/>
              </a:rPr>
              <a:t>tests:</a:t>
            </a:r>
            <a:endParaRPr sz="481">
              <a:latin typeface="Times New Roman"/>
              <a:cs typeface="Times New Roman"/>
            </a:endParaRPr>
          </a:p>
          <a:p>
            <a:pPr marL="103028">
              <a:lnSpc>
                <a:spcPts val="568"/>
              </a:lnSpc>
            </a:pPr>
            <a:r>
              <a:rPr sz="481" dirty="0">
                <a:solidFill>
                  <a:srgbClr val="3B3B3B"/>
                </a:solidFill>
                <a:latin typeface="Times New Roman"/>
                <a:cs typeface="Times New Roman"/>
              </a:rPr>
              <a:t>I)</a:t>
            </a:r>
            <a:r>
              <a:rPr sz="481" spc="224" dirty="0">
                <a:solidFill>
                  <a:srgbClr val="3B3B3B"/>
                </a:solidFill>
                <a:latin typeface="Times New Roman"/>
                <a:cs typeface="Times New Roman"/>
              </a:rPr>
              <a:t> </a:t>
            </a:r>
            <a:r>
              <a:rPr sz="481" spc="-6" dirty="0">
                <a:solidFill>
                  <a:srgbClr val="4D4D4D"/>
                </a:solidFill>
                <a:latin typeface="Times New Roman"/>
                <a:cs typeface="Times New Roman"/>
              </a:rPr>
              <a:t>TANGRAM</a:t>
            </a:r>
            <a:endParaRPr sz="481">
              <a:latin typeface="Times New Roman"/>
              <a:cs typeface="Times New Roman"/>
            </a:endParaRPr>
          </a:p>
          <a:p>
            <a:pPr marL="94476">
              <a:spcBef>
                <a:spcPts val="22"/>
              </a:spcBef>
            </a:pPr>
            <a:r>
              <a:rPr sz="481" dirty="0">
                <a:solidFill>
                  <a:srgbClr val="4D4D4D"/>
                </a:solidFill>
                <a:latin typeface="Times New Roman"/>
                <a:cs typeface="Times New Roman"/>
              </a:rPr>
              <a:t>2)</a:t>
            </a:r>
            <a:r>
              <a:rPr sz="481" spc="231" dirty="0">
                <a:solidFill>
                  <a:srgbClr val="4D4D4D"/>
                </a:solidFill>
                <a:latin typeface="Times New Roman"/>
                <a:cs typeface="Times New Roman"/>
              </a:rPr>
              <a:t> </a:t>
            </a:r>
            <a:r>
              <a:rPr sz="481" spc="-13" dirty="0">
                <a:solidFill>
                  <a:srgbClr val="4D4D4D"/>
                </a:solidFill>
                <a:latin typeface="Times New Roman"/>
                <a:cs typeface="Times New Roman"/>
              </a:rPr>
              <a:t>Evaluative</a:t>
            </a:r>
            <a:r>
              <a:rPr sz="481" spc="6" dirty="0">
                <a:solidFill>
                  <a:srgbClr val="4D4D4D"/>
                </a:solidFill>
                <a:latin typeface="Times New Roman"/>
                <a:cs typeface="Times New Roman"/>
              </a:rPr>
              <a:t> </a:t>
            </a:r>
            <a:r>
              <a:rPr sz="481" spc="-6" dirty="0">
                <a:solidFill>
                  <a:srgbClr val="3B3B3B"/>
                </a:solidFill>
                <a:latin typeface="Times New Roman"/>
                <a:cs typeface="Times New Roman"/>
              </a:rPr>
              <a:t>cards</a:t>
            </a:r>
            <a:endParaRPr sz="481">
              <a:latin typeface="Times New Roman"/>
              <a:cs typeface="Times New Roman"/>
            </a:endParaRPr>
          </a:p>
        </p:txBody>
      </p:sp>
      <p:sp>
        <p:nvSpPr>
          <p:cNvPr id="53" name="object 53"/>
          <p:cNvSpPr txBox="1"/>
          <p:nvPr/>
        </p:nvSpPr>
        <p:spPr>
          <a:xfrm>
            <a:off x="6384950" y="4116648"/>
            <a:ext cx="114436" cy="116716"/>
          </a:xfrm>
          <a:prstGeom prst="rect">
            <a:avLst/>
          </a:prstGeom>
        </p:spPr>
        <p:txBody>
          <a:bodyPr vert="horz" wrap="square" lIns="0" tIns="8145" rIns="0" bIns="0" rtlCol="0">
            <a:spAutoFit/>
          </a:bodyPr>
          <a:lstStyle/>
          <a:p>
            <a:pPr marL="8145">
              <a:spcBef>
                <a:spcPts val="64"/>
              </a:spcBef>
            </a:pPr>
            <a:r>
              <a:rPr sz="705" spc="-16" dirty="0">
                <a:solidFill>
                  <a:srgbClr val="3B3B3B"/>
                </a:solidFill>
                <a:latin typeface="Times New Roman"/>
                <a:cs typeface="Times New Roman"/>
              </a:rPr>
              <a:t>26</a:t>
            </a:r>
            <a:endParaRPr sz="705">
              <a:latin typeface="Times New Roman"/>
              <a:cs typeface="Times New Roman"/>
            </a:endParaRPr>
          </a:p>
        </p:txBody>
      </p:sp>
      <p:sp>
        <p:nvSpPr>
          <p:cNvPr id="54" name="object 54"/>
          <p:cNvSpPr txBox="1"/>
          <p:nvPr/>
        </p:nvSpPr>
        <p:spPr>
          <a:xfrm>
            <a:off x="4923064" y="5392035"/>
            <a:ext cx="115657" cy="37784"/>
          </a:xfrm>
          <a:prstGeom prst="rect">
            <a:avLst/>
          </a:prstGeom>
        </p:spPr>
        <p:txBody>
          <a:bodyPr vert="horz" wrap="square" lIns="0" tIns="8145" rIns="0" bIns="0" rtlCol="0">
            <a:spAutoFit/>
          </a:bodyPr>
          <a:lstStyle/>
          <a:p>
            <a:pPr marL="8145">
              <a:spcBef>
                <a:spcPts val="64"/>
              </a:spcBef>
            </a:pPr>
            <a:r>
              <a:rPr sz="192" spc="-6" dirty="0">
                <a:solidFill>
                  <a:srgbClr val="858789"/>
                </a:solidFill>
                <a:latin typeface="Times New Roman"/>
                <a:cs typeface="Times New Roman"/>
              </a:rPr>
              <a:t>\ro,t,,.I</a:t>
            </a:r>
            <a:endParaRPr sz="192">
              <a:latin typeface="Times New Roman"/>
              <a:cs typeface="Times New Roman"/>
            </a:endParaRPr>
          </a:p>
        </p:txBody>
      </p:sp>
      <p:sp>
        <p:nvSpPr>
          <p:cNvPr id="55" name="object 55"/>
          <p:cNvSpPr txBox="1"/>
          <p:nvPr/>
        </p:nvSpPr>
        <p:spPr>
          <a:xfrm>
            <a:off x="4854113" y="5424344"/>
            <a:ext cx="255750" cy="37784"/>
          </a:xfrm>
          <a:prstGeom prst="rect">
            <a:avLst/>
          </a:prstGeom>
        </p:spPr>
        <p:txBody>
          <a:bodyPr vert="horz" wrap="square" lIns="0" tIns="8145" rIns="0" bIns="0" rtlCol="0">
            <a:spAutoFit/>
          </a:bodyPr>
          <a:lstStyle/>
          <a:p>
            <a:pPr marL="8145">
              <a:spcBef>
                <a:spcPts val="64"/>
              </a:spcBef>
            </a:pPr>
            <a:r>
              <a:rPr sz="192" dirty="0">
                <a:solidFill>
                  <a:srgbClr val="858789"/>
                </a:solidFill>
              </a:rPr>
              <a:t>&lt;;(ln1f)f0ft•,U-</a:t>
            </a:r>
            <a:r>
              <a:rPr sz="192" spc="-6" dirty="0">
                <a:solidFill>
                  <a:srgbClr val="858789"/>
                </a:solidFill>
              </a:rPr>
              <a:t>'(jf'I</a:t>
            </a:r>
            <a:endParaRPr sz="192"/>
          </a:p>
        </p:txBody>
      </p:sp>
      <p:sp>
        <p:nvSpPr>
          <p:cNvPr id="56" name="object 56"/>
          <p:cNvSpPr txBox="1"/>
          <p:nvPr/>
        </p:nvSpPr>
        <p:spPr>
          <a:xfrm>
            <a:off x="4910123" y="5349283"/>
            <a:ext cx="119730" cy="235210"/>
          </a:xfrm>
          <a:prstGeom prst="rect">
            <a:avLst/>
          </a:prstGeom>
        </p:spPr>
        <p:txBody>
          <a:bodyPr vert="horz" wrap="square" lIns="0" tIns="8145" rIns="0" bIns="0" rtlCol="0">
            <a:spAutoFit/>
          </a:bodyPr>
          <a:lstStyle/>
          <a:p>
            <a:pPr marL="8145">
              <a:spcBef>
                <a:spcPts val="64"/>
              </a:spcBef>
            </a:pPr>
            <a:r>
              <a:rPr sz="1475" spc="-221" dirty="0">
                <a:solidFill>
                  <a:srgbClr val="858789"/>
                </a:solidFill>
              </a:rPr>
              <a:t>·-</a:t>
            </a:r>
            <a:r>
              <a:rPr sz="1475" spc="-253" dirty="0">
                <a:solidFill>
                  <a:srgbClr val="858789"/>
                </a:solidFill>
              </a:rPr>
              <a:t>·</a:t>
            </a:r>
            <a:endParaRPr sz="1475"/>
          </a:p>
        </p:txBody>
      </p:sp>
      <p:sp>
        <p:nvSpPr>
          <p:cNvPr id="57" name="object 57"/>
          <p:cNvSpPr txBox="1"/>
          <p:nvPr/>
        </p:nvSpPr>
        <p:spPr>
          <a:xfrm>
            <a:off x="4927130" y="5475255"/>
            <a:ext cx="105069" cy="97031"/>
          </a:xfrm>
          <a:prstGeom prst="rect">
            <a:avLst/>
          </a:prstGeom>
        </p:spPr>
        <p:txBody>
          <a:bodyPr vert="horz" wrap="square" lIns="0" tIns="8145" rIns="0" bIns="0" rtlCol="0">
            <a:spAutoFit/>
          </a:bodyPr>
          <a:lstStyle/>
          <a:p>
            <a:pPr marL="8145">
              <a:spcBef>
                <a:spcPts val="64"/>
              </a:spcBef>
            </a:pPr>
            <a:r>
              <a:rPr sz="577" spc="-22" dirty="0">
                <a:solidFill>
                  <a:srgbClr val="999A9E"/>
                </a:solidFill>
                <a:latin typeface="Times New Roman"/>
                <a:cs typeface="Times New Roman"/>
              </a:rPr>
              <a:t>""'"</a:t>
            </a:r>
            <a:endParaRPr sz="577">
              <a:latin typeface="Times New Roman"/>
              <a:cs typeface="Times New Roman"/>
            </a:endParaRPr>
          </a:p>
        </p:txBody>
      </p:sp>
      <p:sp>
        <p:nvSpPr>
          <p:cNvPr id="58" name="object 58"/>
          <p:cNvSpPr txBox="1"/>
          <p:nvPr/>
        </p:nvSpPr>
        <p:spPr>
          <a:xfrm>
            <a:off x="4838544" y="5615260"/>
            <a:ext cx="262266" cy="235851"/>
          </a:xfrm>
          <a:prstGeom prst="rect">
            <a:avLst/>
          </a:prstGeom>
        </p:spPr>
        <p:txBody>
          <a:bodyPr vert="horz" wrap="square" lIns="0" tIns="8145" rIns="0" bIns="0" rtlCol="0">
            <a:spAutoFit/>
          </a:bodyPr>
          <a:lstStyle/>
          <a:p>
            <a:pPr marL="21990" indent="-16289">
              <a:lnSpc>
                <a:spcPts val="212"/>
              </a:lnSpc>
              <a:spcBef>
                <a:spcPts val="64"/>
              </a:spcBef>
              <a:buClr>
                <a:srgbClr val="3B3B3B"/>
              </a:buClr>
              <a:buSzPct val="66666"/>
              <a:buChar char="•"/>
              <a:tabLst>
                <a:tab pos="21990" algn="l"/>
              </a:tabLst>
            </a:pPr>
            <a:r>
              <a:rPr sz="192" spc="32" dirty="0">
                <a:solidFill>
                  <a:srgbClr val="999A9E"/>
                </a:solidFill>
                <a:latin typeface="Times New Roman"/>
                <a:cs typeface="Times New Roman"/>
              </a:rPr>
              <a:t>	\/(M.</a:t>
            </a:r>
            <a:endParaRPr sz="192">
              <a:latin typeface="Times New Roman"/>
              <a:cs typeface="Times New Roman"/>
            </a:endParaRPr>
          </a:p>
          <a:p>
            <a:pPr marL="21990" indent="-19140">
              <a:lnSpc>
                <a:spcPts val="289"/>
              </a:lnSpc>
              <a:buClr>
                <a:srgbClr val="4D4D4D"/>
              </a:buClr>
              <a:buSzPct val="75000"/>
              <a:buChar char="•"/>
              <a:tabLst>
                <a:tab pos="21990" algn="l"/>
              </a:tabLst>
            </a:pPr>
            <a:r>
              <a:rPr sz="257" dirty="0">
                <a:solidFill>
                  <a:srgbClr val="999A9E"/>
                </a:solidFill>
                <a:latin typeface="Times New Roman"/>
                <a:cs typeface="Times New Roman"/>
              </a:rPr>
              <a:t>	S-</a:t>
            </a:r>
            <a:r>
              <a:rPr sz="257" spc="-16" dirty="0">
                <a:solidFill>
                  <a:srgbClr val="999A9E"/>
                </a:solidFill>
                <a:latin typeface="Times New Roman"/>
                <a:cs typeface="Times New Roman"/>
              </a:rPr>
              <a:t>&lt;n</a:t>
            </a:r>
            <a:endParaRPr sz="257">
              <a:latin typeface="Times New Roman"/>
              <a:cs typeface="Times New Roman"/>
            </a:endParaRPr>
          </a:p>
          <a:p>
            <a:pPr marL="41130" indent="-32578">
              <a:lnSpc>
                <a:spcPts val="273"/>
              </a:lnSpc>
              <a:spcBef>
                <a:spcPts val="16"/>
              </a:spcBef>
              <a:buClr>
                <a:srgbClr val="262626"/>
              </a:buClr>
              <a:buChar char="•"/>
              <a:tabLst>
                <a:tab pos="41130" algn="l"/>
              </a:tabLst>
            </a:pPr>
            <a:r>
              <a:rPr sz="257" spc="-6" dirty="0">
                <a:solidFill>
                  <a:srgbClr val="858789"/>
                </a:solidFill>
                <a:latin typeface="Times New Roman"/>
                <a:cs typeface="Times New Roman"/>
              </a:rPr>
              <a:t>lrwbrn,,1,iCtn</a:t>
            </a:r>
            <a:endParaRPr sz="257">
              <a:latin typeface="Times New Roman"/>
              <a:cs typeface="Times New Roman"/>
            </a:endParaRPr>
          </a:p>
          <a:p>
            <a:pPr marL="32985" indent="-24841">
              <a:lnSpc>
                <a:spcPts val="350"/>
              </a:lnSpc>
              <a:buClr>
                <a:srgbClr val="3B3B3B"/>
              </a:buClr>
              <a:buSzPct val="80000"/>
              <a:buChar char="•"/>
              <a:tabLst>
                <a:tab pos="32985" algn="l"/>
              </a:tabLst>
            </a:pPr>
            <a:r>
              <a:rPr sz="321" spc="119" dirty="0">
                <a:solidFill>
                  <a:srgbClr val="858789"/>
                </a:solidFill>
                <a:latin typeface="Times New Roman"/>
                <a:cs typeface="Times New Roman"/>
              </a:rPr>
              <a:t>	Coro</a:t>
            </a:r>
            <a:r>
              <a:rPr sz="321" spc="205" dirty="0">
                <a:solidFill>
                  <a:srgbClr val="858789"/>
                </a:solidFill>
                <a:latin typeface="Times New Roman"/>
                <a:cs typeface="Times New Roman"/>
              </a:rPr>
              <a:t> </a:t>
            </a:r>
            <a:r>
              <a:rPr sz="321" spc="48" dirty="0">
                <a:solidFill>
                  <a:srgbClr val="858789"/>
                </a:solidFill>
                <a:latin typeface="Times New Roman"/>
                <a:cs typeface="Times New Roman"/>
              </a:rPr>
              <a:t>°'</a:t>
            </a:r>
            <a:endParaRPr sz="321">
              <a:latin typeface="Times New Roman"/>
              <a:cs typeface="Times New Roman"/>
            </a:endParaRPr>
          </a:p>
        </p:txBody>
      </p:sp>
      <p:sp>
        <p:nvSpPr>
          <p:cNvPr id="59" name="object 59"/>
          <p:cNvSpPr txBox="1"/>
          <p:nvPr/>
        </p:nvSpPr>
        <p:spPr>
          <a:xfrm>
            <a:off x="5187931" y="5486841"/>
            <a:ext cx="210545" cy="250368"/>
          </a:xfrm>
          <a:prstGeom prst="rect">
            <a:avLst/>
          </a:prstGeom>
        </p:spPr>
        <p:txBody>
          <a:bodyPr vert="horz" wrap="square" lIns="0" tIns="8552" rIns="0" bIns="0" rtlCol="0">
            <a:spAutoFit/>
          </a:bodyPr>
          <a:lstStyle/>
          <a:p>
            <a:pPr marL="8145">
              <a:spcBef>
                <a:spcPts val="67"/>
              </a:spcBef>
            </a:pPr>
            <a:r>
              <a:rPr sz="1571" spc="-19" dirty="0">
                <a:solidFill>
                  <a:srgbClr val="4D4D4D"/>
                </a:solidFill>
              </a:rPr>
              <a:t>·</a:t>
            </a:r>
            <a:r>
              <a:rPr sz="1571" spc="-19" dirty="0">
                <a:solidFill>
                  <a:srgbClr val="999A9E"/>
                </a:solidFill>
              </a:rPr>
              <a:t>-</a:t>
            </a:r>
            <a:r>
              <a:rPr sz="1571" spc="-32" dirty="0">
                <a:solidFill>
                  <a:srgbClr val="999A9E"/>
                </a:solidFill>
              </a:rPr>
              <a:t>-</a:t>
            </a:r>
            <a:endParaRPr sz="1571"/>
          </a:p>
        </p:txBody>
      </p:sp>
      <p:sp>
        <p:nvSpPr>
          <p:cNvPr id="60" name="object 60"/>
          <p:cNvSpPr txBox="1"/>
          <p:nvPr/>
        </p:nvSpPr>
        <p:spPr>
          <a:xfrm>
            <a:off x="5209339" y="5642348"/>
            <a:ext cx="213803" cy="47787"/>
          </a:xfrm>
          <a:prstGeom prst="rect">
            <a:avLst/>
          </a:prstGeom>
        </p:spPr>
        <p:txBody>
          <a:bodyPr vert="horz" wrap="square" lIns="0" tIns="8145" rIns="0" bIns="0" rtlCol="0">
            <a:spAutoFit/>
          </a:bodyPr>
          <a:lstStyle/>
          <a:p>
            <a:pPr marL="43573" indent="-35428">
              <a:spcBef>
                <a:spcPts val="64"/>
              </a:spcBef>
              <a:buClr>
                <a:srgbClr val="3B3B3B"/>
              </a:buClr>
              <a:buChar char="•"/>
              <a:tabLst>
                <a:tab pos="43573" algn="l"/>
              </a:tabLst>
            </a:pPr>
            <a:r>
              <a:rPr sz="257" spc="61" dirty="0">
                <a:solidFill>
                  <a:srgbClr val="999A9E"/>
                </a:solidFill>
                <a:latin typeface="Times New Roman"/>
                <a:cs typeface="Times New Roman"/>
              </a:rPr>
              <a:t>o.i,1si-</a:t>
            </a:r>
            <a:endParaRPr sz="257">
              <a:latin typeface="Times New Roman"/>
              <a:cs typeface="Times New Roman"/>
            </a:endParaRPr>
          </a:p>
        </p:txBody>
      </p:sp>
      <p:sp>
        <p:nvSpPr>
          <p:cNvPr id="61" name="object 61"/>
          <p:cNvSpPr txBox="1"/>
          <p:nvPr/>
        </p:nvSpPr>
        <p:spPr>
          <a:xfrm>
            <a:off x="5208890" y="5672373"/>
            <a:ext cx="267560" cy="57597"/>
          </a:xfrm>
          <a:prstGeom prst="rect">
            <a:avLst/>
          </a:prstGeom>
        </p:spPr>
        <p:txBody>
          <a:bodyPr vert="horz" wrap="square" lIns="0" tIns="8145" rIns="0" bIns="0" rtlCol="0">
            <a:spAutoFit/>
          </a:bodyPr>
          <a:lstStyle/>
          <a:p>
            <a:pPr marL="44388" indent="-36243">
              <a:spcBef>
                <a:spcPts val="64"/>
              </a:spcBef>
              <a:buClr>
                <a:srgbClr val="3B3B3B"/>
              </a:buClr>
              <a:buChar char="•"/>
              <a:tabLst>
                <a:tab pos="44388" algn="l"/>
              </a:tabLst>
            </a:pPr>
            <a:r>
              <a:rPr sz="321" spc="-22" dirty="0">
                <a:solidFill>
                  <a:srgbClr val="858789"/>
                </a:solidFill>
                <a:latin typeface="Times New Roman"/>
                <a:cs typeface="Times New Roman"/>
              </a:rPr>
              <a:t>Ler.or.J,lvonmt</a:t>
            </a:r>
            <a:endParaRPr sz="321">
              <a:latin typeface="Times New Roman"/>
              <a:cs typeface="Times New Roman"/>
            </a:endParaRPr>
          </a:p>
        </p:txBody>
      </p:sp>
      <p:sp>
        <p:nvSpPr>
          <p:cNvPr id="62" name="object 62"/>
          <p:cNvSpPr txBox="1"/>
          <p:nvPr/>
        </p:nvSpPr>
        <p:spPr>
          <a:xfrm>
            <a:off x="5229669" y="5422713"/>
            <a:ext cx="131947" cy="502169"/>
          </a:xfrm>
          <a:prstGeom prst="rect">
            <a:avLst/>
          </a:prstGeom>
        </p:spPr>
        <p:txBody>
          <a:bodyPr vert="horz" wrap="square" lIns="0" tIns="8552" rIns="0" bIns="0" rtlCol="0">
            <a:spAutoFit/>
          </a:bodyPr>
          <a:lstStyle/>
          <a:p>
            <a:pPr marL="8145">
              <a:spcBef>
                <a:spcPts val="67"/>
              </a:spcBef>
            </a:pPr>
            <a:r>
              <a:rPr sz="3207" spc="-128" dirty="0">
                <a:solidFill>
                  <a:srgbClr val="999A9E"/>
                </a:solidFill>
                <a:latin typeface="Times New Roman"/>
                <a:cs typeface="Times New Roman"/>
              </a:rPr>
              <a:t>-</a:t>
            </a:r>
            <a:endParaRPr sz="3207">
              <a:latin typeface="Times New Roman"/>
              <a:cs typeface="Times New Roman"/>
            </a:endParaRPr>
          </a:p>
        </p:txBody>
      </p:sp>
      <p:sp>
        <p:nvSpPr>
          <p:cNvPr id="63" name="object 63"/>
          <p:cNvSpPr txBox="1"/>
          <p:nvPr/>
        </p:nvSpPr>
        <p:spPr>
          <a:xfrm>
            <a:off x="5766940" y="4705062"/>
            <a:ext cx="607202" cy="159211"/>
          </a:xfrm>
          <a:prstGeom prst="rect">
            <a:avLst/>
          </a:prstGeom>
        </p:spPr>
        <p:txBody>
          <a:bodyPr vert="horz" wrap="square" lIns="0" tIns="0" rIns="0" bIns="0" rtlCol="0">
            <a:spAutoFit/>
          </a:bodyPr>
          <a:lstStyle/>
          <a:p>
            <a:pPr marL="8145">
              <a:lnSpc>
                <a:spcPts val="907"/>
              </a:lnSpc>
            </a:pPr>
            <a:r>
              <a:rPr sz="3207" spc="-115" dirty="0">
                <a:solidFill>
                  <a:srgbClr val="136EBC"/>
                </a:solidFill>
              </a:rPr>
              <a:t>■</a:t>
            </a:r>
            <a:r>
              <a:rPr sz="513" spc="-42" dirty="0">
                <a:solidFill>
                  <a:srgbClr val="446B7C"/>
                </a:solidFill>
              </a:rPr>
              <a:t>Funde</a:t>
            </a:r>
            <a:r>
              <a:rPr sz="513" spc="19" dirty="0">
                <a:solidFill>
                  <a:srgbClr val="446B7C"/>
                </a:solidFill>
              </a:rPr>
              <a:t>d</a:t>
            </a:r>
            <a:r>
              <a:rPr sz="513" spc="-35" dirty="0">
                <a:solidFill>
                  <a:srgbClr val="446B7C"/>
                </a:solidFill>
              </a:rPr>
              <a:t>by</a:t>
            </a:r>
            <a:endParaRPr sz="513"/>
          </a:p>
          <a:p>
            <a:pPr marL="227232">
              <a:lnSpc>
                <a:spcPts val="305"/>
              </a:lnSpc>
            </a:pPr>
            <a:r>
              <a:rPr sz="513" spc="-90" dirty="0">
                <a:solidFill>
                  <a:srgbClr val="446B7C"/>
                </a:solidFill>
              </a:rPr>
              <a:t>theEuropean</a:t>
            </a:r>
            <a:r>
              <a:rPr sz="513" spc="-90" dirty="0">
                <a:solidFill>
                  <a:srgbClr val="365967"/>
                </a:solidFill>
              </a:rPr>
              <a:t>Union</a:t>
            </a:r>
            <a:endParaRPr sz="513"/>
          </a:p>
        </p:txBody>
      </p:sp>
      <p:sp>
        <p:nvSpPr>
          <p:cNvPr id="64" name="object 64"/>
          <p:cNvSpPr txBox="1"/>
          <p:nvPr/>
        </p:nvSpPr>
        <p:spPr>
          <a:xfrm>
            <a:off x="5621059" y="5608245"/>
            <a:ext cx="168599" cy="42721"/>
          </a:xfrm>
          <a:prstGeom prst="rect">
            <a:avLst/>
          </a:prstGeom>
        </p:spPr>
        <p:txBody>
          <a:bodyPr vert="horz" wrap="square" lIns="0" tIns="8145" rIns="0" bIns="0" rtlCol="0">
            <a:spAutoFit/>
          </a:bodyPr>
          <a:lstStyle/>
          <a:p>
            <a:pPr marL="43573" indent="-35428">
              <a:spcBef>
                <a:spcPts val="64"/>
              </a:spcBef>
              <a:buClr>
                <a:srgbClr val="3B3B3B"/>
              </a:buClr>
              <a:buChar char="•"/>
              <a:tabLst>
                <a:tab pos="43573" algn="l"/>
              </a:tabLst>
            </a:pPr>
            <a:r>
              <a:rPr sz="224" spc="64" dirty="0">
                <a:solidFill>
                  <a:srgbClr val="999A9E"/>
                </a:solidFill>
                <a:latin typeface="Times New Roman"/>
                <a:cs typeface="Times New Roman"/>
              </a:rPr>
              <a:t>l',r;-</a:t>
            </a:r>
            <a:r>
              <a:rPr sz="224" spc="45" dirty="0">
                <a:solidFill>
                  <a:srgbClr val="999A9E"/>
                </a:solidFill>
                <a:latin typeface="Times New Roman"/>
                <a:cs typeface="Times New Roman"/>
              </a:rPr>
              <a:t>·</a:t>
            </a:r>
            <a:endParaRPr sz="224">
              <a:latin typeface="Times New Roman"/>
              <a:cs typeface="Times New Roman"/>
            </a:endParaRPr>
          </a:p>
        </p:txBody>
      </p:sp>
      <p:sp>
        <p:nvSpPr>
          <p:cNvPr id="65" name="object 65"/>
          <p:cNvSpPr txBox="1"/>
          <p:nvPr/>
        </p:nvSpPr>
        <p:spPr>
          <a:xfrm>
            <a:off x="5620385" y="5666499"/>
            <a:ext cx="249234" cy="57597"/>
          </a:xfrm>
          <a:prstGeom prst="rect">
            <a:avLst/>
          </a:prstGeom>
        </p:spPr>
        <p:txBody>
          <a:bodyPr vert="horz" wrap="square" lIns="0" tIns="8145" rIns="0" bIns="0" rtlCol="0">
            <a:spAutoFit/>
          </a:bodyPr>
          <a:lstStyle/>
          <a:p>
            <a:pPr marL="42759" indent="-34614">
              <a:spcBef>
                <a:spcPts val="64"/>
              </a:spcBef>
              <a:buClr>
                <a:srgbClr val="262626"/>
              </a:buClr>
              <a:buSzPct val="80000"/>
              <a:buChar char="•"/>
              <a:tabLst>
                <a:tab pos="42759" algn="l"/>
              </a:tabLst>
            </a:pPr>
            <a:r>
              <a:rPr sz="321" spc="-6" dirty="0">
                <a:solidFill>
                  <a:srgbClr val="999A9E"/>
                </a:solidFill>
                <a:latin typeface="Times New Roman"/>
                <a:cs typeface="Times New Roman"/>
              </a:rPr>
              <a:t>8j)c</a:t>
            </a:r>
            <a:r>
              <a:rPr sz="321" spc="-6" dirty="0">
                <a:solidFill>
                  <a:srgbClr val="777779"/>
                </a:solidFill>
                <a:latin typeface="Times New Roman"/>
                <a:cs typeface="Times New Roman"/>
              </a:rPr>
              <a:t>t</a:t>
            </a:r>
            <a:r>
              <a:rPr sz="321" spc="-6" dirty="0">
                <a:solidFill>
                  <a:srgbClr val="999A9E"/>
                </a:solidFill>
                <a:latin typeface="Times New Roman"/>
                <a:cs typeface="Times New Roman"/>
              </a:rPr>
              <a:t>0ti.git</a:t>
            </a:r>
            <a:endParaRPr sz="321">
              <a:latin typeface="Times New Roman"/>
              <a:cs typeface="Times New Roman"/>
            </a:endParaRPr>
          </a:p>
        </p:txBody>
      </p:sp>
      <p:sp>
        <p:nvSpPr>
          <p:cNvPr id="66" name="object 66"/>
          <p:cNvSpPr/>
          <p:nvPr/>
        </p:nvSpPr>
        <p:spPr>
          <a:xfrm>
            <a:off x="5723922" y="5696858"/>
            <a:ext cx="8959" cy="65974"/>
          </a:xfrm>
          <a:custGeom>
            <a:avLst/>
            <a:gdLst/>
            <a:ahLst/>
            <a:cxnLst/>
            <a:rect l="l" t="t" r="r" b="b"/>
            <a:pathLst>
              <a:path w="13970" h="102870">
                <a:moveTo>
                  <a:pt x="13749" y="102755"/>
                </a:moveTo>
                <a:lnTo>
                  <a:pt x="0" y="102755"/>
                </a:lnTo>
                <a:lnTo>
                  <a:pt x="0" y="0"/>
                </a:lnTo>
                <a:lnTo>
                  <a:pt x="13749" y="0"/>
                </a:lnTo>
                <a:lnTo>
                  <a:pt x="13749" y="102755"/>
                </a:lnTo>
                <a:close/>
              </a:path>
            </a:pathLst>
          </a:custGeom>
          <a:solidFill>
            <a:srgbClr val="EFF0F2"/>
          </a:solidFill>
        </p:spPr>
        <p:txBody>
          <a:bodyPr wrap="square" lIns="0" tIns="0" rIns="0" bIns="0" rtlCol="0"/>
          <a:lstStyle/>
          <a:p>
            <a:endParaRPr sz="898"/>
          </a:p>
        </p:txBody>
      </p:sp>
      <p:sp>
        <p:nvSpPr>
          <p:cNvPr id="67" name="object 67"/>
          <p:cNvSpPr txBox="1"/>
          <p:nvPr/>
        </p:nvSpPr>
        <p:spPr>
          <a:xfrm>
            <a:off x="5619152" y="5690649"/>
            <a:ext cx="140499" cy="67472"/>
          </a:xfrm>
          <a:prstGeom prst="rect">
            <a:avLst/>
          </a:prstGeom>
        </p:spPr>
        <p:txBody>
          <a:bodyPr vert="horz" wrap="square" lIns="0" tIns="8145" rIns="0" bIns="0" rtlCol="0">
            <a:spAutoFit/>
          </a:bodyPr>
          <a:lstStyle/>
          <a:p>
            <a:pPr marL="8145">
              <a:spcBef>
                <a:spcPts val="64"/>
              </a:spcBef>
            </a:pPr>
            <a:r>
              <a:rPr sz="385" spc="-6" dirty="0">
                <a:solidFill>
                  <a:srgbClr val="4D4D4D"/>
                </a:solidFill>
                <a:latin typeface="Times New Roman"/>
                <a:cs typeface="Times New Roman"/>
              </a:rPr>
              <a:t>.</a:t>
            </a:r>
            <a:r>
              <a:rPr sz="385" spc="-6" dirty="0">
                <a:solidFill>
                  <a:srgbClr val="858789"/>
                </a:solidFill>
                <a:latin typeface="Times New Roman"/>
                <a:cs typeface="Times New Roman"/>
              </a:rPr>
              <a:t>......</a:t>
            </a:r>
            <a:r>
              <a:rPr sz="385" spc="-6" dirty="0">
                <a:solidFill>
                  <a:srgbClr val="AFB3B3"/>
                </a:solidFill>
                <a:latin typeface="Times New Roman"/>
                <a:cs typeface="Times New Roman"/>
              </a:rPr>
              <a:t>.</a:t>
            </a:r>
            <a:r>
              <a:rPr sz="385" spc="-6" dirty="0">
                <a:solidFill>
                  <a:srgbClr val="777779"/>
                </a:solidFill>
                <a:latin typeface="Times New Roman"/>
                <a:cs typeface="Times New Roman"/>
              </a:rPr>
              <a:t>.</a:t>
            </a:r>
            <a:endParaRPr sz="385">
              <a:latin typeface="Times New Roman"/>
              <a:cs typeface="Times New Roman"/>
            </a:endParaRPr>
          </a:p>
        </p:txBody>
      </p:sp>
      <p:sp>
        <p:nvSpPr>
          <p:cNvPr id="70" name="object 70"/>
          <p:cNvSpPr txBox="1">
            <a:spLocks noGrp="1"/>
          </p:cNvSpPr>
          <p:nvPr>
            <p:ph type="sldNum" sz="quarter" idx="7"/>
          </p:nvPr>
        </p:nvSpPr>
        <p:spPr>
          <a:xfrm>
            <a:off x="6286500" y="4135894"/>
            <a:ext cx="1319473" cy="115416"/>
          </a:xfrm>
          <a:prstGeom prst="rect">
            <a:avLst/>
          </a:prstGeom>
        </p:spPr>
        <p:txBody>
          <a:bodyPr spcFirstLastPara="1" vert="horz" wrap="square" lIns="0" tIns="0" rIns="0" bIns="0" rtlCol="0" anchor="ctr" anchorCtr="0">
            <a:spAutoFit/>
          </a:bodyPr>
          <a:lstStyle/>
          <a:p>
            <a:pPr marL="24434">
              <a:lnSpc>
                <a:spcPts val="882"/>
              </a:lnSpc>
            </a:pPr>
            <a:fld id="{81D60167-4931-47E6-BA6A-407CBD079E47}" type="slidenum">
              <a:rPr spc="-16" dirty="0"/>
              <a:pPr marL="24434">
                <a:lnSpc>
                  <a:spcPts val="882"/>
                </a:lnSpc>
              </a:pPr>
              <a:t>59</a:t>
            </a:fld>
            <a:endParaRPr spc="-16" dirty="0"/>
          </a:p>
        </p:txBody>
      </p:sp>
      <p:sp>
        <p:nvSpPr>
          <p:cNvPr id="68" name="object 68"/>
          <p:cNvSpPr txBox="1"/>
          <p:nvPr/>
        </p:nvSpPr>
        <p:spPr>
          <a:xfrm>
            <a:off x="5648047" y="5639085"/>
            <a:ext cx="182038" cy="175963"/>
          </a:xfrm>
          <a:prstGeom prst="rect">
            <a:avLst/>
          </a:prstGeom>
        </p:spPr>
        <p:txBody>
          <a:bodyPr vert="horz" wrap="square" lIns="0" tIns="8145" rIns="0" bIns="0" rtlCol="0">
            <a:spAutoFit/>
          </a:bodyPr>
          <a:lstStyle/>
          <a:p>
            <a:pPr marL="8145">
              <a:spcBef>
                <a:spcPts val="64"/>
              </a:spcBef>
            </a:pPr>
            <a:r>
              <a:rPr sz="1090" spc="-128" dirty="0">
                <a:solidFill>
                  <a:srgbClr val="999A9E"/>
                </a:solidFill>
                <a:latin typeface="Times New Roman"/>
                <a:cs typeface="Times New Roman"/>
              </a:rPr>
              <a:t>.........</a:t>
            </a:r>
            <a:endParaRPr sz="1090">
              <a:latin typeface="Times New Roman"/>
              <a:cs typeface="Times New Roman"/>
            </a:endParaRPr>
          </a:p>
        </p:txBody>
      </p:sp>
      <p:sp>
        <p:nvSpPr>
          <p:cNvPr id="69" name="object 69"/>
          <p:cNvSpPr txBox="1"/>
          <p:nvPr/>
        </p:nvSpPr>
        <p:spPr>
          <a:xfrm>
            <a:off x="6384949" y="5975881"/>
            <a:ext cx="112400" cy="116716"/>
          </a:xfrm>
          <a:prstGeom prst="rect">
            <a:avLst/>
          </a:prstGeom>
        </p:spPr>
        <p:txBody>
          <a:bodyPr vert="horz" wrap="square" lIns="0" tIns="8145" rIns="0" bIns="0" rtlCol="0">
            <a:spAutoFit/>
          </a:bodyPr>
          <a:lstStyle/>
          <a:p>
            <a:pPr marL="8145">
              <a:spcBef>
                <a:spcPts val="64"/>
              </a:spcBef>
            </a:pPr>
            <a:r>
              <a:rPr sz="705" spc="-16" dirty="0">
                <a:solidFill>
                  <a:srgbClr val="4D4D4D"/>
                </a:solidFill>
                <a:latin typeface="Times New Roman"/>
                <a:cs typeface="Times New Roman"/>
              </a:rPr>
              <a:t>27</a:t>
            </a:r>
            <a:endParaRPr sz="705">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6675" rIns="0" bIns="0" rtlCol="0">
            <a:spAutoFit/>
          </a:bodyPr>
          <a:lstStyle/>
          <a:p>
            <a:pPr marL="469900" marR="5080" indent="-457200">
              <a:lnSpc>
                <a:spcPts val="3460"/>
              </a:lnSpc>
              <a:spcBef>
                <a:spcPts val="525"/>
              </a:spcBef>
              <a:buFont typeface="Arial"/>
              <a:buChar char="•"/>
              <a:tabLst>
                <a:tab pos="469900" algn="l"/>
              </a:tabLst>
            </a:pPr>
            <a:r>
              <a:rPr dirty="0"/>
              <a:t>Standards</a:t>
            </a:r>
            <a:r>
              <a:rPr spc="-130" dirty="0"/>
              <a:t> </a:t>
            </a:r>
            <a:r>
              <a:rPr dirty="0"/>
              <a:t>of</a:t>
            </a:r>
            <a:r>
              <a:rPr spc="-160" dirty="0"/>
              <a:t> </a:t>
            </a:r>
            <a:r>
              <a:rPr dirty="0"/>
              <a:t>thinking,</a:t>
            </a:r>
            <a:r>
              <a:rPr spc="-160" dirty="0"/>
              <a:t> </a:t>
            </a:r>
            <a:r>
              <a:rPr dirty="0"/>
              <a:t>unlike</a:t>
            </a:r>
            <a:r>
              <a:rPr spc="-160" dirty="0"/>
              <a:t> </a:t>
            </a:r>
            <a:r>
              <a:rPr spc="-10" dirty="0"/>
              <a:t>associations</a:t>
            </a:r>
            <a:r>
              <a:rPr spc="-130" dirty="0"/>
              <a:t> </a:t>
            </a:r>
            <a:r>
              <a:rPr spc="-25" dirty="0"/>
              <a:t>or </a:t>
            </a:r>
            <a:r>
              <a:rPr dirty="0"/>
              <a:t>intuitions,</a:t>
            </a:r>
            <a:r>
              <a:rPr spc="-190" dirty="0"/>
              <a:t> </a:t>
            </a:r>
            <a:r>
              <a:rPr dirty="0"/>
              <a:t>demand</a:t>
            </a:r>
            <a:r>
              <a:rPr spc="-160" dirty="0"/>
              <a:t> </a:t>
            </a:r>
            <a:r>
              <a:rPr spc="-10" dirty="0"/>
              <a:t>precision.</a:t>
            </a:r>
          </a:p>
          <a:p>
            <a:pPr>
              <a:lnSpc>
                <a:spcPct val="100000"/>
              </a:lnSpc>
              <a:spcBef>
                <a:spcPts val="2965"/>
              </a:spcBef>
              <a:buFont typeface="Arial"/>
              <a:buChar char="•"/>
            </a:pPr>
            <a:endParaRPr spc="-10" dirty="0"/>
          </a:p>
          <a:p>
            <a:pPr marL="469900" marR="357505" indent="-457200">
              <a:lnSpc>
                <a:spcPts val="3460"/>
              </a:lnSpc>
              <a:buFont typeface="Arial"/>
              <a:buChar char="•"/>
              <a:tabLst>
                <a:tab pos="469900" algn="l"/>
              </a:tabLst>
            </a:pPr>
            <a:r>
              <a:rPr dirty="0"/>
              <a:t>Ideas</a:t>
            </a:r>
            <a:r>
              <a:rPr spc="-150" dirty="0"/>
              <a:t> </a:t>
            </a:r>
            <a:r>
              <a:rPr dirty="0"/>
              <a:t>are</a:t>
            </a:r>
            <a:r>
              <a:rPr spc="-135" dirty="0"/>
              <a:t> </a:t>
            </a:r>
            <a:r>
              <a:rPr dirty="0"/>
              <a:t>fully</a:t>
            </a:r>
            <a:r>
              <a:rPr spc="-145" dirty="0"/>
              <a:t> </a:t>
            </a:r>
            <a:r>
              <a:rPr dirty="0"/>
              <a:t>and</a:t>
            </a:r>
            <a:r>
              <a:rPr spc="-140" dirty="0"/>
              <a:t> </a:t>
            </a:r>
            <a:r>
              <a:rPr dirty="0"/>
              <a:t>logically</a:t>
            </a:r>
            <a:r>
              <a:rPr spc="-155" dirty="0"/>
              <a:t> </a:t>
            </a:r>
            <a:r>
              <a:rPr dirty="0"/>
              <a:t>presented</a:t>
            </a:r>
            <a:r>
              <a:rPr spc="-140" dirty="0"/>
              <a:t> </a:t>
            </a:r>
            <a:r>
              <a:rPr spc="-25" dirty="0"/>
              <a:t>and </a:t>
            </a:r>
            <a:r>
              <a:rPr spc="-10" dirty="0"/>
              <a:t>explained.</a:t>
            </a:r>
          </a:p>
          <a:p>
            <a:pPr>
              <a:lnSpc>
                <a:spcPct val="100000"/>
              </a:lnSpc>
              <a:spcBef>
                <a:spcPts val="2950"/>
              </a:spcBef>
              <a:buFont typeface="Arial"/>
              <a:buChar char="•"/>
            </a:pPr>
            <a:endParaRPr spc="-10" dirty="0"/>
          </a:p>
          <a:p>
            <a:pPr marL="469900" marR="61594" indent="-457200">
              <a:lnSpc>
                <a:spcPts val="3479"/>
              </a:lnSpc>
              <a:buFont typeface="Arial"/>
              <a:buChar char="•"/>
              <a:tabLst>
                <a:tab pos="469900" algn="l"/>
              </a:tabLst>
            </a:pPr>
            <a:r>
              <a:rPr spc="-10" dirty="0"/>
              <a:t>Argumentative</a:t>
            </a:r>
            <a:r>
              <a:rPr spc="10" dirty="0"/>
              <a:t> </a:t>
            </a:r>
            <a:r>
              <a:rPr dirty="0"/>
              <a:t>activity:</a:t>
            </a:r>
            <a:r>
              <a:rPr spc="-25" dirty="0"/>
              <a:t> </a:t>
            </a:r>
            <a:r>
              <a:rPr dirty="0"/>
              <a:t>the</a:t>
            </a:r>
            <a:r>
              <a:rPr spc="-15" dirty="0"/>
              <a:t> </a:t>
            </a:r>
            <a:r>
              <a:rPr spc="-10" dirty="0"/>
              <a:t>participants </a:t>
            </a:r>
            <a:r>
              <a:rPr dirty="0"/>
              <a:t>"speak"</a:t>
            </a:r>
            <a:r>
              <a:rPr spc="-70" dirty="0"/>
              <a:t> </a:t>
            </a:r>
            <a:r>
              <a:rPr dirty="0"/>
              <a:t>their</a:t>
            </a:r>
            <a:r>
              <a:rPr spc="-70" dirty="0"/>
              <a:t> </a:t>
            </a:r>
            <a:r>
              <a:rPr spc="-10" dirty="0"/>
              <a:t>thinking</a:t>
            </a:r>
            <a:r>
              <a:rPr spc="-135" dirty="0"/>
              <a:t> </a:t>
            </a:r>
            <a:r>
              <a:rPr dirty="0"/>
              <a:t>while</a:t>
            </a:r>
            <a:r>
              <a:rPr spc="-40" dirty="0"/>
              <a:t> </a:t>
            </a:r>
            <a:r>
              <a:rPr spc="-20" dirty="0"/>
              <a:t>self-</a:t>
            </a:r>
            <a:r>
              <a:rPr spc="-10" dirty="0"/>
              <a:t>controlled</a:t>
            </a:r>
            <a:r>
              <a:rPr spc="-10" dirty="0">
                <a:latin typeface="Gill Sans MT"/>
                <a:cs typeface="Gill Sans MT"/>
              </a:rPr>
              <a:t>.</a:t>
            </a: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Commitment</a:t>
            </a:r>
            <a:r>
              <a:rPr spc="-155" dirty="0"/>
              <a:t> </a:t>
            </a:r>
            <a:r>
              <a:rPr dirty="0"/>
              <a:t>to</a:t>
            </a:r>
            <a:r>
              <a:rPr spc="-150" dirty="0"/>
              <a:t> </a:t>
            </a:r>
            <a:r>
              <a:rPr dirty="0"/>
              <a:t>standards</a:t>
            </a:r>
            <a:r>
              <a:rPr spc="-150" dirty="0"/>
              <a:t> </a:t>
            </a:r>
            <a:r>
              <a:rPr dirty="0"/>
              <a:t>of</a:t>
            </a:r>
            <a:r>
              <a:rPr spc="-135" dirty="0"/>
              <a:t> </a:t>
            </a:r>
            <a:r>
              <a:rPr spc="-10" dirty="0"/>
              <a:t>thinking</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
        <p:nvSpPr>
          <p:cNvPr id="7" name="object 7"/>
          <p:cNvSpPr txBox="1">
            <a:spLocks noGrp="1"/>
          </p:cNvSpPr>
          <p:nvPr>
            <p:ph type="sldNum" sz="quarter" idx="7"/>
          </p:nvPr>
        </p:nvSpPr>
        <p:spPr>
          <a:xfrm>
            <a:off x="56388" y="6477765"/>
            <a:ext cx="140335" cy="141604"/>
          </a:xfrm>
          <a:prstGeom prst="rect">
            <a:avLst/>
          </a:prstGeom>
        </p:spPr>
        <p:txBody>
          <a:bodyPr vert="horz" wrap="square" lIns="0" tIns="0" rIns="0" bIns="0" rtlCol="0">
            <a:spAutoFit/>
          </a:bodyPr>
          <a:lstStyle>
            <a:defPPr>
              <a:defRPr kern="0"/>
            </a:defPPr>
            <a:lvl1pPr>
              <a:defRPr sz="900" b="0" i="0">
                <a:solidFill>
                  <a:srgbClr val="888888"/>
                </a:solidFill>
                <a:latin typeface="Gill Sans MT"/>
                <a:cs typeface="Gill Sans MT"/>
              </a:defRPr>
            </a:lvl1pPr>
          </a:lstStyle>
          <a:p>
            <a:pPr marL="38100">
              <a:lnSpc>
                <a:spcPts val="960"/>
              </a:lnSpc>
            </a:pPr>
            <a:fld id="{81D60167-4931-47E6-BA6A-407CBD079E47}" type="slidenum">
              <a:rPr lang="en-US" spc="-50" smtClean="0"/>
              <a:pPr marL="38100">
                <a:lnSpc>
                  <a:spcPts val="960"/>
                </a:lnSpc>
              </a:pPr>
              <a:t>6</a:t>
            </a:fld>
            <a:endParaRPr spc="-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669639" y="273420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63760" y="4596373"/>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75517" y="86909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5939395" y="3635916"/>
            <a:ext cx="0" cy="317244"/>
          </a:xfrm>
          <a:custGeom>
            <a:avLst/>
            <a:gdLst/>
            <a:ahLst/>
            <a:cxnLst/>
            <a:rect l="l" t="t" r="r" b="b"/>
            <a:pathLst>
              <a:path h="494664">
                <a:moveTo>
                  <a:pt x="0" y="494620"/>
                </a:moveTo>
                <a:lnTo>
                  <a:pt x="0" y="0"/>
                </a:lnTo>
              </a:path>
            </a:pathLst>
          </a:custGeom>
          <a:ln w="4583">
            <a:solidFill>
              <a:srgbClr val="000000"/>
            </a:solidFill>
          </a:ln>
        </p:spPr>
        <p:txBody>
          <a:bodyPr wrap="square" lIns="0" tIns="0" rIns="0" bIns="0" rtlCol="0"/>
          <a:lstStyle/>
          <a:p>
            <a:endParaRPr sz="898"/>
          </a:p>
        </p:txBody>
      </p:sp>
      <p:sp>
        <p:nvSpPr>
          <p:cNvPr id="10" name="object 10"/>
          <p:cNvSpPr/>
          <p:nvPr/>
        </p:nvSpPr>
        <p:spPr>
          <a:xfrm>
            <a:off x="6483157"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77278" y="459343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75518" y="872032"/>
            <a:ext cx="1831379" cy="1368749"/>
          </a:xfrm>
          <a:custGeom>
            <a:avLst/>
            <a:gdLst/>
            <a:ahLst/>
            <a:cxnLst/>
            <a:rect l="l" t="t" r="r" b="b"/>
            <a:pathLst>
              <a:path w="2855595" h="2134235">
                <a:moveTo>
                  <a:pt x="2832328" y="2134197"/>
                </a:moveTo>
                <a:lnTo>
                  <a:pt x="2832328" y="0"/>
                </a:lnTo>
              </a:path>
              <a:path w="2855595" h="2134235">
                <a:moveTo>
                  <a:pt x="0" y="9159"/>
                </a:moveTo>
                <a:lnTo>
                  <a:pt x="2855243" y="9159"/>
                </a:lnTo>
              </a:path>
            </a:pathLst>
          </a:custGeom>
          <a:ln w="9162">
            <a:solidFill>
              <a:srgbClr val="000000"/>
            </a:solidFill>
          </a:ln>
        </p:spPr>
        <p:txBody>
          <a:bodyPr wrap="square" lIns="0" tIns="0" rIns="0" bIns="0" rtlCol="0"/>
          <a:lstStyle/>
          <a:p>
            <a:endParaRPr sz="898"/>
          </a:p>
        </p:txBody>
      </p:sp>
      <p:sp>
        <p:nvSpPr>
          <p:cNvPr id="13" name="object 13"/>
          <p:cNvSpPr/>
          <p:nvPr/>
        </p:nvSpPr>
        <p:spPr>
          <a:xfrm>
            <a:off x="2670947"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0947" y="1256801"/>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70947"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30" y="164744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1841300"/>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62130" y="203221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30" y="2226070"/>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63760" y="222900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3761" y="274007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29" y="291924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11016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30695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500806"/>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26" name="object 26"/>
          <p:cNvSpPr/>
          <p:nvPr/>
        </p:nvSpPr>
        <p:spPr>
          <a:xfrm>
            <a:off x="2662130" y="369172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8557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5216340" y="3964880"/>
            <a:ext cx="488286" cy="0"/>
          </a:xfrm>
          <a:custGeom>
            <a:avLst/>
            <a:gdLst/>
            <a:ahLst/>
            <a:cxnLst/>
            <a:rect l="l" t="t" r="r" b="b"/>
            <a:pathLst>
              <a:path w="761364">
                <a:moveTo>
                  <a:pt x="0" y="0"/>
                </a:moveTo>
                <a:lnTo>
                  <a:pt x="76078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8236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0821" y="408530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66700" y="460224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3312" y="4781416"/>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53312" y="4978207"/>
            <a:ext cx="1840339" cy="0"/>
          </a:xfrm>
          <a:custGeom>
            <a:avLst/>
            <a:gdLst/>
            <a:ahLst/>
            <a:cxnLst/>
            <a:rect l="l" t="t" r="r" b="b"/>
            <a:pathLst>
              <a:path w="2869565">
                <a:moveTo>
                  <a:pt x="0" y="0"/>
                </a:moveTo>
                <a:lnTo>
                  <a:pt x="2868992"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6251" y="5180872"/>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6251" y="5365915"/>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55095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6251" y="5733061"/>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6251" y="593572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4657882" y="594160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1" name="object 41"/>
          <p:cNvSpPr txBox="1"/>
          <p:nvPr/>
        </p:nvSpPr>
        <p:spPr>
          <a:xfrm>
            <a:off x="4906041" y="935847"/>
            <a:ext cx="379552" cy="224502"/>
          </a:xfrm>
          <a:prstGeom prst="rect">
            <a:avLst/>
          </a:prstGeom>
        </p:spPr>
        <p:txBody>
          <a:bodyPr vert="horz" wrap="square" lIns="0" tIns="8145" rIns="0" bIns="0" rtlCol="0">
            <a:spAutoFit/>
          </a:bodyPr>
          <a:lstStyle/>
          <a:p>
            <a:pPr marL="8145">
              <a:lnSpc>
                <a:spcPts val="1035"/>
              </a:lnSpc>
              <a:spcBef>
                <a:spcPts val="64"/>
              </a:spcBef>
            </a:pPr>
            <a:r>
              <a:rPr sz="866" b="1" spc="-13" dirty="0">
                <a:solidFill>
                  <a:srgbClr val="366E93"/>
                </a:solidFill>
              </a:rPr>
              <a:t>GATE</a:t>
            </a:r>
            <a:endParaRPr sz="866"/>
          </a:p>
          <a:p>
            <a:pPr marL="15475">
              <a:lnSpc>
                <a:spcPts val="244"/>
              </a:lnSpc>
            </a:pPr>
            <a:r>
              <a:rPr sz="224" b="1" spc="-6" dirty="0">
                <a:solidFill>
                  <a:srgbClr val="7290A3"/>
                </a:solidFill>
                <a:latin typeface="Times New Roman"/>
                <a:cs typeface="Times New Roman"/>
              </a:rPr>
              <a:t>ll#IQt'tSTll\ll'N,</a:t>
            </a:r>
            <a:endParaRPr sz="224">
              <a:latin typeface="Times New Roman"/>
              <a:cs typeface="Times New Roman"/>
            </a:endParaRPr>
          </a:p>
          <a:p>
            <a:pPr marL="10588">
              <a:lnSpc>
                <a:spcPts val="282"/>
              </a:lnSpc>
            </a:pPr>
            <a:r>
              <a:rPr sz="257" b="1" spc="-22" dirty="0">
                <a:solidFill>
                  <a:srgbClr val="7290A3"/>
                </a:solidFill>
              </a:rPr>
              <a:t>1"0C'.l/lHMfTOSUN'OtlGflfl)</a:t>
            </a:r>
            <a:endParaRPr sz="257"/>
          </a:p>
          <a:p>
            <a:pPr marL="14660">
              <a:lnSpc>
                <a:spcPts val="189"/>
              </a:lnSpc>
            </a:pPr>
            <a:r>
              <a:rPr sz="160" b="1" spc="-6" dirty="0">
                <a:solidFill>
                  <a:srgbClr val="7290A3"/>
                </a:solidFill>
              </a:rPr>
              <a:t>Nil)llllDIT(D!TUD(lffl</a:t>
            </a:r>
            <a:endParaRPr sz="160"/>
          </a:p>
        </p:txBody>
      </p:sp>
      <p:sp>
        <p:nvSpPr>
          <p:cNvPr id="42" name="object 42"/>
          <p:cNvSpPr txBox="1"/>
          <p:nvPr/>
        </p:nvSpPr>
        <p:spPr>
          <a:xfrm>
            <a:off x="5785129" y="990675"/>
            <a:ext cx="605166" cy="145489"/>
          </a:xfrm>
          <a:prstGeom prst="rect">
            <a:avLst/>
          </a:prstGeom>
        </p:spPr>
        <p:txBody>
          <a:bodyPr vert="horz" wrap="square" lIns="0" tIns="0" rIns="0" bIns="0" rtlCol="0">
            <a:spAutoFit/>
          </a:bodyPr>
          <a:lstStyle/>
          <a:p>
            <a:pPr marL="8145">
              <a:lnSpc>
                <a:spcPts val="830"/>
              </a:lnSpc>
            </a:pPr>
            <a:r>
              <a:rPr sz="2822" spc="-103" dirty="0">
                <a:solidFill>
                  <a:srgbClr val="1670BC"/>
                </a:solidFill>
              </a:rPr>
              <a:t>■</a:t>
            </a:r>
            <a:r>
              <a:rPr sz="481" spc="-6" dirty="0">
                <a:solidFill>
                  <a:srgbClr val="486B7B"/>
                </a:solidFill>
              </a:rPr>
              <a:t>Funde</a:t>
            </a:r>
            <a:r>
              <a:rPr sz="481" spc="58" dirty="0">
                <a:solidFill>
                  <a:srgbClr val="486B7B"/>
                </a:solidFill>
              </a:rPr>
              <a:t>d</a:t>
            </a:r>
            <a:r>
              <a:rPr sz="481" dirty="0">
                <a:solidFill>
                  <a:srgbClr val="486B7B"/>
                </a:solidFill>
              </a:rPr>
              <a:t>by</a:t>
            </a:r>
            <a:endParaRPr sz="481"/>
          </a:p>
          <a:p>
            <a:pPr marL="223567">
              <a:lnSpc>
                <a:spcPts val="298"/>
              </a:lnSpc>
            </a:pPr>
            <a:r>
              <a:rPr sz="481" spc="-67" dirty="0">
                <a:solidFill>
                  <a:srgbClr val="486B7B"/>
                </a:solidFill>
              </a:rPr>
              <a:t>theEuropeanUnion</a:t>
            </a:r>
            <a:endParaRPr sz="481"/>
          </a:p>
        </p:txBody>
      </p:sp>
      <p:sp>
        <p:nvSpPr>
          <p:cNvPr id="43" name="object 43"/>
          <p:cNvSpPr txBox="1"/>
          <p:nvPr/>
        </p:nvSpPr>
        <p:spPr>
          <a:xfrm>
            <a:off x="4783821" y="1200031"/>
            <a:ext cx="1569928" cy="876422"/>
          </a:xfrm>
          <a:prstGeom prst="rect">
            <a:avLst/>
          </a:prstGeom>
        </p:spPr>
        <p:txBody>
          <a:bodyPr vert="horz" wrap="square" lIns="0" tIns="37874" rIns="0" bIns="0" rtlCol="0">
            <a:spAutoFit/>
          </a:bodyPr>
          <a:lstStyle/>
          <a:p>
            <a:pPr marL="11402">
              <a:spcBef>
                <a:spcPts val="298"/>
              </a:spcBef>
            </a:pPr>
            <a:r>
              <a:rPr sz="449" spc="-26" dirty="0">
                <a:solidFill>
                  <a:srgbClr val="484848"/>
                </a:solidFill>
                <a:latin typeface="Times New Roman"/>
                <a:cs typeface="Times New Roman"/>
              </a:rPr>
              <a:t>Assess</a:t>
            </a:r>
            <a:r>
              <a:rPr sz="449" spc="-26" dirty="0">
                <a:solidFill>
                  <a:srgbClr val="2A2A2A"/>
                </a:solidFill>
                <a:latin typeface="Times New Roman"/>
                <a:cs typeface="Times New Roman"/>
              </a:rPr>
              <a:t>ing</a:t>
            </a:r>
            <a:r>
              <a:rPr sz="449" spc="-32" dirty="0">
                <a:solidFill>
                  <a:srgbClr val="2A2A2A"/>
                </a:solidFill>
                <a:latin typeface="Times New Roman"/>
                <a:cs typeface="Times New Roman"/>
              </a:rPr>
              <a:t> </a:t>
            </a:r>
            <a:r>
              <a:rPr sz="449" spc="-16" dirty="0">
                <a:solidFill>
                  <a:srgbClr val="2A2A2A"/>
                </a:solidFill>
                <a:latin typeface="Times New Roman"/>
                <a:cs typeface="Times New Roman"/>
              </a:rPr>
              <a:t>c</a:t>
            </a:r>
            <a:r>
              <a:rPr sz="449" spc="-16" dirty="0">
                <a:solidFill>
                  <a:srgbClr val="11110F"/>
                </a:solidFill>
                <a:latin typeface="Times New Roman"/>
                <a:cs typeface="Times New Roman"/>
              </a:rPr>
              <a:t>h</a:t>
            </a:r>
            <a:r>
              <a:rPr sz="449" spc="-16" dirty="0">
                <a:solidFill>
                  <a:srgbClr val="2A2A2A"/>
                </a:solidFill>
                <a:latin typeface="Times New Roman"/>
                <a:cs typeface="Times New Roman"/>
              </a:rPr>
              <a:t>ildren</a:t>
            </a:r>
            <a:r>
              <a:rPr sz="449" spc="35" dirty="0">
                <a:solidFill>
                  <a:srgbClr val="2A2A2A"/>
                </a:solidFill>
                <a:latin typeface="Times New Roman"/>
                <a:cs typeface="Times New Roman"/>
              </a:rPr>
              <a:t> </a:t>
            </a:r>
            <a:r>
              <a:rPr sz="449" spc="-22" dirty="0">
                <a:solidFill>
                  <a:srgbClr val="2A2A2A"/>
                </a:solidFill>
                <a:latin typeface="Times New Roman"/>
                <a:cs typeface="Times New Roman"/>
              </a:rPr>
              <a:t>ab</a:t>
            </a:r>
            <a:r>
              <a:rPr sz="449" spc="-22" dirty="0">
                <a:solidFill>
                  <a:srgbClr val="484848"/>
                </a:solidFill>
                <a:latin typeface="Times New Roman"/>
                <a:cs typeface="Times New Roman"/>
              </a:rPr>
              <a:t>ov</a:t>
            </a:r>
            <a:r>
              <a:rPr sz="449" spc="-22" dirty="0">
                <a:solidFill>
                  <a:srgbClr val="2A2A2A"/>
                </a:solidFill>
                <a:latin typeface="Times New Roman"/>
                <a:cs typeface="Times New Roman"/>
              </a:rPr>
              <a:t>e</a:t>
            </a:r>
            <a:r>
              <a:rPr sz="449" spc="-22" dirty="0">
                <a:solidFill>
                  <a:srgbClr val="484848"/>
                </a:solidFill>
                <a:latin typeface="Times New Roman"/>
                <a:cs typeface="Times New Roman"/>
              </a:rPr>
              <a:t>12</a:t>
            </a:r>
            <a:r>
              <a:rPr sz="449" spc="-10" dirty="0">
                <a:solidFill>
                  <a:srgbClr val="484848"/>
                </a:solidFill>
                <a:latin typeface="Times New Roman"/>
                <a:cs typeface="Times New Roman"/>
              </a:rPr>
              <a:t> </a:t>
            </a:r>
            <a:r>
              <a:rPr sz="449" spc="-6" dirty="0">
                <a:solidFill>
                  <a:srgbClr val="484848"/>
                </a:solidFill>
                <a:latin typeface="Times New Roman"/>
                <a:cs typeface="Times New Roman"/>
              </a:rPr>
              <a:t>ye</a:t>
            </a:r>
            <a:r>
              <a:rPr sz="449" spc="-6" dirty="0">
                <a:solidFill>
                  <a:srgbClr val="2A2A2A"/>
                </a:solidFill>
                <a:latin typeface="Times New Roman"/>
                <a:cs typeface="Times New Roman"/>
              </a:rPr>
              <a:t>ar</a:t>
            </a:r>
            <a:r>
              <a:rPr sz="449" spc="-6" dirty="0">
                <a:solidFill>
                  <a:srgbClr val="484848"/>
                </a:solidFill>
                <a:latin typeface="Times New Roman"/>
                <a:cs typeface="Times New Roman"/>
              </a:rPr>
              <a:t>s</a:t>
            </a:r>
            <a:r>
              <a:rPr sz="449" spc="-26" dirty="0">
                <a:solidFill>
                  <a:srgbClr val="484848"/>
                </a:solidFill>
                <a:latin typeface="Times New Roman"/>
                <a:cs typeface="Times New Roman"/>
              </a:rPr>
              <a:t> </a:t>
            </a:r>
            <a:r>
              <a:rPr sz="449" spc="-16" dirty="0">
                <a:solidFill>
                  <a:srgbClr val="2A2A2A"/>
                </a:solidFill>
                <a:latin typeface="Times New Roman"/>
                <a:cs typeface="Times New Roman"/>
              </a:rPr>
              <a:t>old</a:t>
            </a:r>
            <a:endParaRPr sz="449">
              <a:latin typeface="Times New Roman"/>
              <a:cs typeface="Times New Roman"/>
            </a:endParaRPr>
          </a:p>
          <a:p>
            <a:pPr marL="72893" indent="-58233">
              <a:spcBef>
                <a:spcPts val="167"/>
              </a:spcBef>
              <a:buAutoNum type="arabicPeriod"/>
              <a:tabLst>
                <a:tab pos="72893" algn="l"/>
              </a:tabLst>
            </a:pPr>
            <a:r>
              <a:rPr sz="321" b="1" spc="6" dirty="0">
                <a:solidFill>
                  <a:srgbClr val="5B5B5B"/>
                </a:solidFill>
              </a:rPr>
              <a:t>Psychologica</a:t>
            </a:r>
            <a:r>
              <a:rPr sz="321" b="1" spc="6" dirty="0">
                <a:solidFill>
                  <a:srgbClr val="2A2A2A"/>
                </a:solidFill>
              </a:rPr>
              <a:t>l</a:t>
            </a:r>
            <a:r>
              <a:rPr sz="321" b="1" spc="51" dirty="0">
                <a:solidFill>
                  <a:srgbClr val="2A2A2A"/>
                </a:solidFill>
              </a:rPr>
              <a:t> </a:t>
            </a:r>
            <a:r>
              <a:rPr sz="321" b="1" spc="6" dirty="0">
                <a:solidFill>
                  <a:srgbClr val="5B5B5B"/>
                </a:solidFill>
              </a:rPr>
              <a:t>and</a:t>
            </a:r>
            <a:r>
              <a:rPr sz="321" b="1" spc="-32" dirty="0">
                <a:solidFill>
                  <a:srgbClr val="5B5B5B"/>
                </a:solidFill>
              </a:rPr>
              <a:t> </a:t>
            </a:r>
            <a:r>
              <a:rPr sz="321" b="1" dirty="0">
                <a:solidFill>
                  <a:srgbClr val="5B5B5B"/>
                </a:solidFill>
              </a:rPr>
              <a:t>socia</a:t>
            </a:r>
            <a:r>
              <a:rPr sz="321" b="1" dirty="0">
                <a:solidFill>
                  <a:srgbClr val="2A2A2A"/>
                </a:solidFill>
              </a:rPr>
              <a:t>l</a:t>
            </a:r>
            <a:r>
              <a:rPr sz="321" b="1" spc="22" dirty="0">
                <a:solidFill>
                  <a:srgbClr val="2A2A2A"/>
                </a:solidFill>
              </a:rPr>
              <a:t> </a:t>
            </a:r>
            <a:r>
              <a:rPr sz="321" b="1" spc="-6" dirty="0">
                <a:solidFill>
                  <a:srgbClr val="5B5B5B"/>
                </a:solidFill>
              </a:rPr>
              <a:t>approach</a:t>
            </a:r>
            <a:endParaRPr sz="321"/>
          </a:p>
          <a:p>
            <a:pPr marL="165334" lvl="1" indent="-63934">
              <a:spcBef>
                <a:spcPts val="106"/>
              </a:spcBef>
              <a:buClr>
                <a:srgbClr val="5B5B5B"/>
              </a:buClr>
              <a:buAutoNum type="alphaLcPeriod"/>
              <a:tabLst>
                <a:tab pos="165334" algn="l"/>
              </a:tabLst>
            </a:pPr>
            <a:r>
              <a:rPr sz="385" b="1" spc="-6" dirty="0">
                <a:solidFill>
                  <a:srgbClr val="484848"/>
                </a:solidFill>
              </a:rPr>
              <a:t>The</a:t>
            </a:r>
            <a:r>
              <a:rPr sz="385" b="1" spc="-51" dirty="0">
                <a:solidFill>
                  <a:srgbClr val="484848"/>
                </a:solidFill>
              </a:rPr>
              <a:t> </a:t>
            </a:r>
            <a:r>
              <a:rPr sz="385" b="1" spc="-16" dirty="0">
                <a:solidFill>
                  <a:srgbClr val="484848"/>
                </a:solidFill>
              </a:rPr>
              <a:t>pupil</a:t>
            </a:r>
            <a:r>
              <a:rPr sz="385" b="1" spc="-32" dirty="0">
                <a:solidFill>
                  <a:srgbClr val="484848"/>
                </a:solidFill>
              </a:rPr>
              <a:t> </a:t>
            </a:r>
            <a:r>
              <a:rPr sz="385" b="1" spc="-22" dirty="0">
                <a:solidFill>
                  <a:srgbClr val="484848"/>
                </a:solidFill>
              </a:rPr>
              <a:t>ismature</a:t>
            </a:r>
            <a:r>
              <a:rPr sz="385" b="1" spc="-16" dirty="0">
                <a:solidFill>
                  <a:srgbClr val="484848"/>
                </a:solidFill>
              </a:rPr>
              <a:t> </a:t>
            </a:r>
            <a:r>
              <a:rPr sz="385" b="1" spc="-38" dirty="0">
                <a:solidFill>
                  <a:srgbClr val="5B5B5B"/>
                </a:solidFill>
              </a:rPr>
              <a:t>enough</a:t>
            </a:r>
            <a:r>
              <a:rPr sz="385" b="1" spc="-19" dirty="0">
                <a:solidFill>
                  <a:srgbClr val="5B5B5B"/>
                </a:solidFill>
              </a:rPr>
              <a:t> </a:t>
            </a:r>
            <a:r>
              <a:rPr sz="385" b="1" spc="-6" dirty="0">
                <a:solidFill>
                  <a:srgbClr val="5B5B5B"/>
                </a:solidFill>
              </a:rPr>
              <a:t>to</a:t>
            </a:r>
            <a:r>
              <a:rPr sz="385" b="1" spc="-58" dirty="0">
                <a:solidFill>
                  <a:srgbClr val="5B5B5B"/>
                </a:solidFill>
              </a:rPr>
              <a:t> </a:t>
            </a:r>
            <a:r>
              <a:rPr sz="385" b="1" spc="-19" dirty="0">
                <a:solidFill>
                  <a:srgbClr val="5B5B5B"/>
                </a:solidFill>
              </a:rPr>
              <a:t>be</a:t>
            </a:r>
            <a:r>
              <a:rPr sz="385" b="1" spc="-45" dirty="0">
                <a:solidFill>
                  <a:srgbClr val="5B5B5B"/>
                </a:solidFill>
              </a:rPr>
              <a:t> </a:t>
            </a:r>
            <a:r>
              <a:rPr sz="385" b="1" spc="-22" dirty="0">
                <a:solidFill>
                  <a:srgbClr val="5B5B5B"/>
                </a:solidFill>
              </a:rPr>
              <a:t>able</a:t>
            </a:r>
            <a:r>
              <a:rPr sz="385" b="1" spc="-29" dirty="0">
                <a:solidFill>
                  <a:srgbClr val="5B5B5B"/>
                </a:solidFill>
              </a:rPr>
              <a:t> </a:t>
            </a:r>
            <a:r>
              <a:rPr sz="385" b="1" spc="-6" dirty="0">
                <a:solidFill>
                  <a:srgbClr val="5B5B5B"/>
                </a:solidFill>
              </a:rPr>
              <a:t>to</a:t>
            </a:r>
            <a:r>
              <a:rPr sz="385" b="1" spc="-48" dirty="0">
                <a:solidFill>
                  <a:srgbClr val="5B5B5B"/>
                </a:solidFill>
              </a:rPr>
              <a:t> </a:t>
            </a:r>
            <a:r>
              <a:rPr sz="385" b="1" spc="-32" dirty="0">
                <a:solidFill>
                  <a:srgbClr val="5B5B5B"/>
                </a:solidFill>
              </a:rPr>
              <a:t>cope</a:t>
            </a:r>
            <a:r>
              <a:rPr sz="385" b="1" spc="-16" dirty="0">
                <a:solidFill>
                  <a:srgbClr val="5B5B5B"/>
                </a:solidFill>
              </a:rPr>
              <a:t> with </a:t>
            </a:r>
            <a:r>
              <a:rPr sz="385" b="1" spc="-42" dirty="0">
                <a:solidFill>
                  <a:srgbClr val="484848"/>
                </a:solidFill>
              </a:rPr>
              <a:t>Jh.istration</a:t>
            </a:r>
            <a:r>
              <a:rPr sz="385" b="1" spc="55" dirty="0">
                <a:solidFill>
                  <a:srgbClr val="484848"/>
                </a:solidFill>
              </a:rPr>
              <a:t> </a:t>
            </a:r>
            <a:r>
              <a:rPr sz="385" b="1" spc="-6" dirty="0">
                <a:solidFill>
                  <a:srgbClr val="484848"/>
                </a:solidFill>
              </a:rPr>
              <a:t>while</a:t>
            </a:r>
            <a:endParaRPr sz="385"/>
          </a:p>
          <a:p>
            <a:pPr marL="166147">
              <a:spcBef>
                <a:spcPts val="135"/>
              </a:spcBef>
            </a:pPr>
            <a:r>
              <a:rPr sz="321" b="1" dirty="0">
                <a:solidFill>
                  <a:srgbClr val="5B5B5B"/>
                </a:solidFill>
              </a:rPr>
              <a:t>going</a:t>
            </a:r>
            <a:r>
              <a:rPr sz="321" b="1" spc="6" dirty="0">
                <a:solidFill>
                  <a:srgbClr val="5B5B5B"/>
                </a:solidFill>
              </a:rPr>
              <a:t> </a:t>
            </a:r>
            <a:r>
              <a:rPr sz="321" b="1" dirty="0">
                <a:solidFill>
                  <a:srgbClr val="2A2A2A"/>
                </a:solidFill>
              </a:rPr>
              <a:t>t</a:t>
            </a:r>
            <a:r>
              <a:rPr sz="321" b="1" dirty="0">
                <a:solidFill>
                  <a:srgbClr val="484848"/>
                </a:solidFill>
              </a:rPr>
              <a:t>hro</a:t>
            </a:r>
            <a:r>
              <a:rPr sz="321" b="1" dirty="0">
                <a:solidFill>
                  <a:srgbClr val="2A2A2A"/>
                </a:solidFill>
              </a:rPr>
              <a:t>u</a:t>
            </a:r>
            <a:r>
              <a:rPr sz="321" b="1" dirty="0">
                <a:solidFill>
                  <a:srgbClr val="5B5B5B"/>
                </a:solidFill>
              </a:rPr>
              <a:t>gh</a:t>
            </a:r>
            <a:r>
              <a:rPr sz="321" b="1" spc="58" dirty="0">
                <a:solidFill>
                  <a:srgbClr val="5B5B5B"/>
                </a:solidFill>
              </a:rPr>
              <a:t> </a:t>
            </a:r>
            <a:r>
              <a:rPr sz="321" b="1" dirty="0">
                <a:solidFill>
                  <a:srgbClr val="484848"/>
                </a:solidFill>
              </a:rPr>
              <a:t>longer</a:t>
            </a:r>
            <a:r>
              <a:rPr sz="321" b="1" spc="77" dirty="0">
                <a:solidFill>
                  <a:srgbClr val="484848"/>
                </a:solidFill>
              </a:rPr>
              <a:t> </a:t>
            </a:r>
            <a:r>
              <a:rPr sz="321" b="1" spc="-6" dirty="0">
                <a:solidFill>
                  <a:srgbClr val="5B5B5B"/>
                </a:solidFill>
              </a:rPr>
              <a:t>processes</a:t>
            </a:r>
            <a:r>
              <a:rPr sz="321" b="1" spc="-3" dirty="0">
                <a:solidFill>
                  <a:srgbClr val="5B5B5B"/>
                </a:solidFill>
              </a:rPr>
              <a:t> </a:t>
            </a:r>
            <a:r>
              <a:rPr sz="321" b="1" dirty="0">
                <a:solidFill>
                  <a:srgbClr val="5B5B5B"/>
                </a:solidFill>
              </a:rPr>
              <a:t>and</a:t>
            </a:r>
            <a:r>
              <a:rPr sz="321" b="1" spc="-10" dirty="0">
                <a:solidFill>
                  <a:srgbClr val="5B5B5B"/>
                </a:solidFill>
              </a:rPr>
              <a:t> </a:t>
            </a:r>
            <a:r>
              <a:rPr sz="321" b="1" spc="-6" dirty="0">
                <a:solidFill>
                  <a:srgbClr val="5B5B5B"/>
                </a:solidFill>
              </a:rPr>
              <a:t>eval</a:t>
            </a:r>
            <a:r>
              <a:rPr sz="321" b="1" spc="-6" dirty="0">
                <a:solidFill>
                  <a:srgbClr val="2A2A2A"/>
                </a:solidFill>
              </a:rPr>
              <a:t>u</a:t>
            </a:r>
            <a:r>
              <a:rPr sz="321" b="1" spc="-6" dirty="0">
                <a:solidFill>
                  <a:srgbClr val="5B5B5B"/>
                </a:solidFill>
              </a:rPr>
              <a:t>ation,</a:t>
            </a:r>
            <a:endParaRPr sz="321"/>
          </a:p>
          <a:p>
            <a:pPr marL="165334" lvl="1" indent="-61898">
              <a:spcBef>
                <a:spcPts val="64"/>
              </a:spcBef>
              <a:buAutoNum type="alphaLcPeriod" startAt="2"/>
              <a:tabLst>
                <a:tab pos="165334" algn="l"/>
              </a:tabLst>
            </a:pPr>
            <a:r>
              <a:rPr sz="449" spc="-13" dirty="0">
                <a:solidFill>
                  <a:srgbClr val="5B5B5B"/>
                </a:solidFill>
                <a:latin typeface="Times New Roman"/>
                <a:cs typeface="Times New Roman"/>
              </a:rPr>
              <a:t>The</a:t>
            </a:r>
            <a:r>
              <a:rPr sz="449" spc="-19" dirty="0">
                <a:solidFill>
                  <a:srgbClr val="5B5B5B"/>
                </a:solidFill>
                <a:latin typeface="Times New Roman"/>
                <a:cs typeface="Times New Roman"/>
              </a:rPr>
              <a:t> </a:t>
            </a:r>
            <a:r>
              <a:rPr sz="449" spc="-29" dirty="0">
                <a:solidFill>
                  <a:srgbClr val="484848"/>
                </a:solidFill>
                <a:latin typeface="Times New Roman"/>
                <a:cs typeface="Times New Roman"/>
              </a:rPr>
              <a:t>pupil </a:t>
            </a:r>
            <a:r>
              <a:rPr sz="449" dirty="0">
                <a:solidFill>
                  <a:srgbClr val="484848"/>
                </a:solidFill>
                <a:latin typeface="Times New Roman"/>
                <a:cs typeface="Times New Roman"/>
              </a:rPr>
              <a:t>is</a:t>
            </a:r>
            <a:r>
              <a:rPr sz="449" spc="-58" dirty="0">
                <a:solidFill>
                  <a:srgbClr val="484848"/>
                </a:solidFill>
                <a:latin typeface="Times New Roman"/>
                <a:cs typeface="Times New Roman"/>
              </a:rPr>
              <a:t> </a:t>
            </a:r>
            <a:r>
              <a:rPr sz="449" spc="-13" dirty="0">
                <a:solidFill>
                  <a:srgbClr val="484848"/>
                </a:solidFill>
                <a:latin typeface="Times New Roman"/>
                <a:cs typeface="Times New Roman"/>
              </a:rPr>
              <a:t>in</a:t>
            </a:r>
            <a:r>
              <a:rPr sz="449" spc="13" dirty="0">
                <a:solidFill>
                  <a:srgbClr val="484848"/>
                </a:solidFill>
                <a:latin typeface="Times New Roman"/>
                <a:cs typeface="Times New Roman"/>
              </a:rPr>
              <a:t> </a:t>
            </a:r>
            <a:r>
              <a:rPr sz="449" spc="-19" dirty="0">
                <a:solidFill>
                  <a:srgbClr val="484848"/>
                </a:solidFill>
                <a:latin typeface="Times New Roman"/>
                <a:cs typeface="Times New Roman"/>
              </a:rPr>
              <a:t>the</a:t>
            </a:r>
            <a:r>
              <a:rPr sz="449" spc="-22" dirty="0">
                <a:solidFill>
                  <a:srgbClr val="484848"/>
                </a:solidFill>
                <a:latin typeface="Times New Roman"/>
                <a:cs typeface="Times New Roman"/>
              </a:rPr>
              <a:t> </a:t>
            </a:r>
            <a:r>
              <a:rPr sz="449" spc="-29" dirty="0">
                <a:solidFill>
                  <a:srgbClr val="484848"/>
                </a:solidFill>
                <a:latin typeface="Times New Roman"/>
                <a:cs typeface="Times New Roman"/>
              </a:rPr>
              <a:t>process </a:t>
            </a:r>
            <a:r>
              <a:rPr sz="449" spc="-13" dirty="0">
                <a:solidFill>
                  <a:srgbClr val="5B5B5B"/>
                </a:solidFill>
                <a:latin typeface="Times New Roman"/>
                <a:cs typeface="Times New Roman"/>
              </a:rPr>
              <a:t>ofshaping</a:t>
            </a:r>
            <a:r>
              <a:rPr sz="449" spc="-35" dirty="0">
                <a:solidFill>
                  <a:srgbClr val="5B5B5B"/>
                </a:solidFill>
                <a:latin typeface="Times New Roman"/>
                <a:cs typeface="Times New Roman"/>
              </a:rPr>
              <a:t> </a:t>
            </a:r>
            <a:r>
              <a:rPr sz="449" spc="-19" dirty="0">
                <a:solidFill>
                  <a:srgbClr val="484848"/>
                </a:solidFill>
                <a:latin typeface="Times New Roman"/>
                <a:cs typeface="Times New Roman"/>
              </a:rPr>
              <a:t>his </a:t>
            </a:r>
            <a:r>
              <a:rPr sz="449" spc="-22" dirty="0">
                <a:solidFill>
                  <a:srgbClr val="5B5B5B"/>
                </a:solidFill>
                <a:latin typeface="Times New Roman"/>
                <a:cs typeface="Times New Roman"/>
              </a:rPr>
              <a:t>future,</a:t>
            </a:r>
            <a:r>
              <a:rPr sz="449" spc="-26" dirty="0">
                <a:solidFill>
                  <a:srgbClr val="5B5B5B"/>
                </a:solidFill>
                <a:latin typeface="Times New Roman"/>
                <a:cs typeface="Times New Roman"/>
              </a:rPr>
              <a:t> </a:t>
            </a:r>
            <a:r>
              <a:rPr sz="449" spc="-26" dirty="0">
                <a:solidFill>
                  <a:srgbClr val="484848"/>
                </a:solidFill>
                <a:latin typeface="Times New Roman"/>
                <a:cs typeface="Times New Roman"/>
              </a:rPr>
              <a:t>therefor</a:t>
            </a:r>
            <a:r>
              <a:rPr sz="449" spc="13" dirty="0">
                <a:solidFill>
                  <a:srgbClr val="484848"/>
                </a:solidFill>
                <a:latin typeface="Times New Roman"/>
                <a:cs typeface="Times New Roman"/>
              </a:rPr>
              <a:t> </a:t>
            </a:r>
            <a:r>
              <a:rPr sz="417" spc="-13" dirty="0">
                <a:solidFill>
                  <a:srgbClr val="5B5B5B"/>
                </a:solidFill>
                <a:latin typeface="Times New Roman"/>
                <a:cs typeface="Times New Roman"/>
              </a:rPr>
              <a:t>very</a:t>
            </a:r>
            <a:endParaRPr sz="417">
              <a:latin typeface="Times New Roman"/>
              <a:cs typeface="Times New Roman"/>
            </a:endParaRPr>
          </a:p>
          <a:p>
            <a:pPr marL="165741">
              <a:spcBef>
                <a:spcPts val="67"/>
              </a:spcBef>
            </a:pPr>
            <a:r>
              <a:rPr sz="353" b="1" spc="6" dirty="0">
                <a:solidFill>
                  <a:srgbClr val="5B5B5B"/>
                </a:solidFill>
                <a:latin typeface="Times New Roman"/>
                <a:cs typeface="Times New Roman"/>
              </a:rPr>
              <a:t>attentive</a:t>
            </a:r>
            <a:r>
              <a:rPr sz="353" b="1" spc="10" dirty="0">
                <a:solidFill>
                  <a:srgbClr val="5B5B5B"/>
                </a:solidFill>
                <a:latin typeface="Times New Roman"/>
                <a:cs typeface="Times New Roman"/>
              </a:rPr>
              <a:t> </a:t>
            </a:r>
            <a:r>
              <a:rPr sz="353" b="1" spc="6" dirty="0">
                <a:solidFill>
                  <a:srgbClr val="5B5B5B"/>
                </a:solidFill>
                <a:latin typeface="Times New Roman"/>
                <a:cs typeface="Times New Roman"/>
              </a:rPr>
              <a:t>to</a:t>
            </a:r>
            <a:r>
              <a:rPr sz="353" b="1" spc="16" dirty="0">
                <a:solidFill>
                  <a:srgbClr val="5B5B5B"/>
                </a:solidFill>
                <a:latin typeface="Times New Roman"/>
                <a:cs typeface="Times New Roman"/>
              </a:rPr>
              <a:t> </a:t>
            </a:r>
            <a:r>
              <a:rPr sz="353" b="1" spc="6" dirty="0">
                <a:solidFill>
                  <a:srgbClr val="484848"/>
                </a:solidFill>
                <a:latin typeface="Times New Roman"/>
                <a:cs typeface="Times New Roman"/>
              </a:rPr>
              <a:t>processes</a:t>
            </a:r>
            <a:r>
              <a:rPr sz="353" b="1" spc="-32" dirty="0">
                <a:solidFill>
                  <a:srgbClr val="484848"/>
                </a:solidFill>
                <a:latin typeface="Times New Roman"/>
                <a:cs typeface="Times New Roman"/>
              </a:rPr>
              <a:t> </a:t>
            </a:r>
            <a:r>
              <a:rPr sz="353" b="1" spc="6" dirty="0">
                <a:solidFill>
                  <a:srgbClr val="5B5B5B"/>
                </a:solidFill>
                <a:latin typeface="Times New Roman"/>
                <a:cs typeface="Times New Roman"/>
              </a:rPr>
              <a:t>that</a:t>
            </a:r>
            <a:r>
              <a:rPr sz="353" b="1" dirty="0">
                <a:solidFill>
                  <a:srgbClr val="5B5B5B"/>
                </a:solidFill>
                <a:latin typeface="Times New Roman"/>
                <a:cs typeface="Times New Roman"/>
              </a:rPr>
              <a:t> </a:t>
            </a:r>
            <a:r>
              <a:rPr sz="353" b="1" spc="6" dirty="0">
                <a:solidFill>
                  <a:srgbClr val="484848"/>
                </a:solidFill>
                <a:latin typeface="Times New Roman"/>
                <a:cs typeface="Times New Roman"/>
              </a:rPr>
              <a:t>might</a:t>
            </a:r>
            <a:r>
              <a:rPr sz="353" b="1" spc="-13" dirty="0">
                <a:solidFill>
                  <a:srgbClr val="484848"/>
                </a:solidFill>
                <a:latin typeface="Times New Roman"/>
                <a:cs typeface="Times New Roman"/>
              </a:rPr>
              <a:t> </a:t>
            </a:r>
            <a:r>
              <a:rPr sz="353" b="1" spc="6" dirty="0">
                <a:solidFill>
                  <a:srgbClr val="5B5B5B"/>
                </a:solidFill>
                <a:latin typeface="Times New Roman"/>
                <a:cs typeface="Times New Roman"/>
              </a:rPr>
              <a:t>b</a:t>
            </a:r>
            <a:r>
              <a:rPr sz="353" b="1" spc="6" dirty="0">
                <a:solidFill>
                  <a:srgbClr val="2A2A2A"/>
                </a:solidFill>
                <a:latin typeface="Times New Roman"/>
                <a:cs typeface="Times New Roman"/>
              </a:rPr>
              <a:t>r</a:t>
            </a:r>
            <a:r>
              <a:rPr sz="353" b="1" spc="6" dirty="0">
                <a:solidFill>
                  <a:srgbClr val="5B5B5B"/>
                </a:solidFill>
                <a:latin typeface="Times New Roman"/>
                <a:cs typeface="Times New Roman"/>
              </a:rPr>
              <a:t>ighten</a:t>
            </a:r>
            <a:r>
              <a:rPr sz="353" b="1" spc="13" dirty="0">
                <a:solidFill>
                  <a:srgbClr val="5B5B5B"/>
                </a:solidFill>
                <a:latin typeface="Times New Roman"/>
                <a:cs typeface="Times New Roman"/>
              </a:rPr>
              <a:t> </a:t>
            </a:r>
            <a:r>
              <a:rPr sz="353" b="1" spc="6" dirty="0">
                <a:solidFill>
                  <a:srgbClr val="484848"/>
                </a:solidFill>
                <a:latin typeface="Times New Roman"/>
                <a:cs typeface="Times New Roman"/>
              </a:rPr>
              <a:t>this</a:t>
            </a:r>
            <a:r>
              <a:rPr sz="353" b="1" spc="-13" dirty="0">
                <a:solidFill>
                  <a:srgbClr val="484848"/>
                </a:solidFill>
                <a:latin typeface="Times New Roman"/>
                <a:cs typeface="Times New Roman"/>
              </a:rPr>
              <a:t> </a:t>
            </a:r>
            <a:r>
              <a:rPr sz="353" b="1" spc="-6" dirty="0">
                <a:solidFill>
                  <a:srgbClr val="484848"/>
                </a:solidFill>
                <a:latin typeface="Times New Roman"/>
                <a:cs typeface="Times New Roman"/>
              </a:rPr>
              <a:t>future.</a:t>
            </a:r>
            <a:endParaRPr sz="353">
              <a:latin typeface="Times New Roman"/>
              <a:cs typeface="Times New Roman"/>
            </a:endParaRPr>
          </a:p>
          <a:p>
            <a:pPr marL="165741" lvl="1" indent="-67192">
              <a:spcBef>
                <a:spcPts val="141"/>
              </a:spcBef>
              <a:buAutoNum type="alphaLcPeriod" startAt="3"/>
              <a:tabLst>
                <a:tab pos="165741" algn="l"/>
              </a:tabLst>
            </a:pPr>
            <a:r>
              <a:rPr sz="321" b="1" spc="13" dirty="0">
                <a:solidFill>
                  <a:srgbClr val="5B5B5B"/>
                </a:solidFill>
              </a:rPr>
              <a:t>The</a:t>
            </a:r>
            <a:r>
              <a:rPr sz="321" b="1" spc="61" dirty="0">
                <a:solidFill>
                  <a:srgbClr val="5B5B5B"/>
                </a:solidFill>
              </a:rPr>
              <a:t> </a:t>
            </a:r>
            <a:r>
              <a:rPr sz="321" b="1" spc="13" dirty="0">
                <a:solidFill>
                  <a:srgbClr val="484848"/>
                </a:solidFill>
              </a:rPr>
              <a:t>pupil</a:t>
            </a:r>
            <a:r>
              <a:rPr sz="321" b="1" spc="-26" dirty="0">
                <a:solidFill>
                  <a:srgbClr val="484848"/>
                </a:solidFill>
              </a:rPr>
              <a:t> </a:t>
            </a:r>
            <a:r>
              <a:rPr sz="321" b="1" spc="6" dirty="0">
                <a:solidFill>
                  <a:srgbClr val="5B5B5B"/>
                </a:solidFill>
              </a:rPr>
              <a:t>has</a:t>
            </a:r>
            <a:r>
              <a:rPr sz="321" b="1" spc="-48" dirty="0">
                <a:solidFill>
                  <a:srgbClr val="5B5B5B"/>
                </a:solidFill>
              </a:rPr>
              <a:t> </a:t>
            </a:r>
            <a:r>
              <a:rPr sz="321" b="1" spc="6" dirty="0">
                <a:solidFill>
                  <a:srgbClr val="5B5B5B"/>
                </a:solidFill>
              </a:rPr>
              <a:t>relatedly</a:t>
            </a:r>
            <a:r>
              <a:rPr sz="321" b="1" spc="19" dirty="0">
                <a:solidFill>
                  <a:srgbClr val="5B5B5B"/>
                </a:solidFill>
              </a:rPr>
              <a:t> </a:t>
            </a:r>
            <a:r>
              <a:rPr sz="321" b="1" spc="6" dirty="0">
                <a:solidFill>
                  <a:srgbClr val="5B5B5B"/>
                </a:solidFill>
              </a:rPr>
              <a:t>significant</a:t>
            </a:r>
            <a:r>
              <a:rPr sz="321" b="1" spc="29" dirty="0">
                <a:solidFill>
                  <a:srgbClr val="5B5B5B"/>
                </a:solidFill>
              </a:rPr>
              <a:t> </a:t>
            </a:r>
            <a:r>
              <a:rPr sz="321" b="1" spc="13" dirty="0">
                <a:solidFill>
                  <a:srgbClr val="484848"/>
                </a:solidFill>
              </a:rPr>
              <a:t>lifo</a:t>
            </a:r>
            <a:r>
              <a:rPr sz="321" b="1" spc="-32" dirty="0">
                <a:solidFill>
                  <a:srgbClr val="484848"/>
                </a:solidFill>
              </a:rPr>
              <a:t> </a:t>
            </a:r>
            <a:r>
              <a:rPr sz="321" b="1" spc="6" dirty="0">
                <a:solidFill>
                  <a:srgbClr val="484848"/>
                </a:solidFill>
              </a:rPr>
              <a:t>experience</a:t>
            </a:r>
            <a:r>
              <a:rPr sz="321" b="1" spc="-3" dirty="0">
                <a:solidFill>
                  <a:srgbClr val="484848"/>
                </a:solidFill>
              </a:rPr>
              <a:t> </a:t>
            </a:r>
            <a:r>
              <a:rPr sz="321" b="1" spc="13" dirty="0">
                <a:solidFill>
                  <a:srgbClr val="484848"/>
                </a:solidFill>
              </a:rPr>
              <a:t>and</a:t>
            </a:r>
            <a:r>
              <a:rPr sz="321" b="1" spc="-42" dirty="0">
                <a:solidFill>
                  <a:srgbClr val="484848"/>
                </a:solidFill>
              </a:rPr>
              <a:t> </a:t>
            </a:r>
            <a:r>
              <a:rPr sz="321" b="1" spc="6" dirty="0">
                <a:solidFill>
                  <a:srgbClr val="5B5B5B"/>
                </a:solidFill>
              </a:rPr>
              <a:t>should</a:t>
            </a:r>
            <a:r>
              <a:rPr sz="321" b="1" spc="-22" dirty="0">
                <a:solidFill>
                  <a:srgbClr val="5B5B5B"/>
                </a:solidFill>
              </a:rPr>
              <a:t> </a:t>
            </a:r>
            <a:r>
              <a:rPr sz="321" b="1" spc="-6" dirty="0">
                <a:solidFill>
                  <a:srgbClr val="5B5B5B"/>
                </a:solidFill>
              </a:rPr>
              <a:t>already</a:t>
            </a:r>
            <a:endParaRPr sz="321"/>
          </a:p>
          <a:p>
            <a:pPr marL="166147">
              <a:spcBef>
                <a:spcPts val="138"/>
              </a:spcBef>
            </a:pPr>
            <a:r>
              <a:rPr sz="353" b="1" dirty="0">
                <a:solidFill>
                  <a:srgbClr val="484848"/>
                </a:solidFill>
                <a:latin typeface="Times New Roman"/>
                <a:cs typeface="Times New Roman"/>
              </a:rPr>
              <a:t>deve</a:t>
            </a:r>
            <a:r>
              <a:rPr sz="353" b="1" dirty="0">
                <a:solidFill>
                  <a:srgbClr val="2A2A2A"/>
                </a:solidFill>
                <a:latin typeface="Times New Roman"/>
                <a:cs typeface="Times New Roman"/>
              </a:rPr>
              <a:t>l</a:t>
            </a:r>
            <a:r>
              <a:rPr sz="353" b="1" dirty="0">
                <a:solidFill>
                  <a:srgbClr val="484848"/>
                </a:solidFill>
                <a:latin typeface="Times New Roman"/>
                <a:cs typeface="Times New Roman"/>
              </a:rPr>
              <a:t>op</a:t>
            </a:r>
            <a:r>
              <a:rPr sz="353" b="1" spc="32" dirty="0">
                <a:solidFill>
                  <a:srgbClr val="484848"/>
                </a:solidFill>
                <a:latin typeface="Times New Roman"/>
                <a:cs typeface="Times New Roman"/>
              </a:rPr>
              <a:t> </a:t>
            </a:r>
            <a:r>
              <a:rPr sz="353" b="1" dirty="0">
                <a:solidFill>
                  <a:srgbClr val="484848"/>
                </a:solidFill>
                <a:latin typeface="Times New Roman"/>
                <a:cs typeface="Times New Roman"/>
              </a:rPr>
              <a:t>and</a:t>
            </a:r>
            <a:r>
              <a:rPr sz="353" b="1" spc="6" dirty="0">
                <a:solidFill>
                  <a:srgbClr val="484848"/>
                </a:solidFill>
                <a:latin typeface="Times New Roman"/>
                <a:cs typeface="Times New Roman"/>
              </a:rPr>
              <a:t> </a:t>
            </a:r>
            <a:r>
              <a:rPr sz="353" b="1" dirty="0">
                <a:solidFill>
                  <a:srgbClr val="5B5B5B"/>
                </a:solidFill>
                <a:latin typeface="Times New Roman"/>
                <a:cs typeface="Times New Roman"/>
              </a:rPr>
              <a:t>autonomous</a:t>
            </a:r>
            <a:r>
              <a:rPr sz="353" b="1" spc="22" dirty="0">
                <a:solidFill>
                  <a:srgbClr val="5B5B5B"/>
                </a:solidFill>
                <a:latin typeface="Times New Roman"/>
                <a:cs typeface="Times New Roman"/>
              </a:rPr>
              <a:t> </a:t>
            </a:r>
            <a:r>
              <a:rPr sz="353" b="1" dirty="0">
                <a:solidFill>
                  <a:srgbClr val="484848"/>
                </a:solidFill>
                <a:latin typeface="Times New Roman"/>
                <a:cs typeface="Times New Roman"/>
              </a:rPr>
              <a:t>judgement</a:t>
            </a:r>
            <a:r>
              <a:rPr sz="353" b="1" spc="67" dirty="0">
                <a:solidFill>
                  <a:srgbClr val="484848"/>
                </a:solidFill>
                <a:latin typeface="Times New Roman"/>
                <a:cs typeface="Times New Roman"/>
              </a:rPr>
              <a:t> </a:t>
            </a:r>
            <a:r>
              <a:rPr sz="353" b="1" dirty="0">
                <a:solidFill>
                  <a:srgbClr val="5B5B5B"/>
                </a:solidFill>
                <a:latin typeface="Times New Roman"/>
                <a:cs typeface="Times New Roman"/>
              </a:rPr>
              <a:t>system</a:t>
            </a:r>
            <a:r>
              <a:rPr sz="353" b="1" spc="109" dirty="0">
                <a:solidFill>
                  <a:srgbClr val="5B5B5B"/>
                </a:solidFill>
                <a:latin typeface="Times New Roman"/>
                <a:cs typeface="Times New Roman"/>
              </a:rPr>
              <a:t> </a:t>
            </a:r>
            <a:r>
              <a:rPr sz="353" b="1" dirty="0">
                <a:solidFill>
                  <a:srgbClr val="484848"/>
                </a:solidFill>
                <a:latin typeface="Times New Roman"/>
                <a:cs typeface="Times New Roman"/>
              </a:rPr>
              <a:t>and</a:t>
            </a:r>
            <a:r>
              <a:rPr sz="353" b="1" spc="61" dirty="0">
                <a:solidFill>
                  <a:srgbClr val="484848"/>
                </a:solidFill>
                <a:latin typeface="Times New Roman"/>
                <a:cs typeface="Times New Roman"/>
              </a:rPr>
              <a:t> </a:t>
            </a:r>
            <a:r>
              <a:rPr sz="353" b="1" dirty="0">
                <a:solidFill>
                  <a:srgbClr val="6E6E6E"/>
                </a:solidFill>
                <a:latin typeface="Times New Roman"/>
                <a:cs typeface="Times New Roman"/>
              </a:rPr>
              <a:t>i</a:t>
            </a:r>
            <a:r>
              <a:rPr sz="353" b="1" dirty="0">
                <a:solidFill>
                  <a:srgbClr val="484848"/>
                </a:solidFill>
                <a:latin typeface="Times New Roman"/>
                <a:cs typeface="Times New Roman"/>
              </a:rPr>
              <a:t>nterna</a:t>
            </a:r>
            <a:r>
              <a:rPr sz="353" b="1" dirty="0">
                <a:solidFill>
                  <a:srgbClr val="2A2A2A"/>
                </a:solidFill>
                <a:latin typeface="Times New Roman"/>
                <a:cs typeface="Times New Roman"/>
              </a:rPr>
              <a:t>l</a:t>
            </a:r>
            <a:r>
              <a:rPr sz="353" b="1" spc="103" dirty="0">
                <a:solidFill>
                  <a:srgbClr val="2A2A2A"/>
                </a:solidFill>
                <a:latin typeface="Times New Roman"/>
                <a:cs typeface="Times New Roman"/>
              </a:rPr>
              <a:t> </a:t>
            </a:r>
            <a:r>
              <a:rPr sz="353" b="1" spc="-6" dirty="0">
                <a:solidFill>
                  <a:srgbClr val="484848"/>
                </a:solidFill>
                <a:latin typeface="Times New Roman"/>
                <a:cs typeface="Times New Roman"/>
              </a:rPr>
              <a:t>values.</a:t>
            </a:r>
            <a:endParaRPr sz="353">
              <a:latin typeface="Times New Roman"/>
              <a:cs typeface="Times New Roman"/>
            </a:endParaRPr>
          </a:p>
          <a:p>
            <a:pPr>
              <a:spcBef>
                <a:spcPts val="212"/>
              </a:spcBef>
            </a:pPr>
            <a:endParaRPr sz="353">
              <a:latin typeface="Times New Roman"/>
              <a:cs typeface="Times New Roman"/>
            </a:endParaRPr>
          </a:p>
          <a:p>
            <a:pPr marL="98549" indent="-90404">
              <a:buClr>
                <a:srgbClr val="5B5B5B"/>
              </a:buClr>
              <a:buAutoNum type="arabicPeriod" startAt="2"/>
              <a:tabLst>
                <a:tab pos="98549" algn="l"/>
              </a:tabLst>
            </a:pPr>
            <a:r>
              <a:rPr sz="353" b="1" dirty="0">
                <a:solidFill>
                  <a:srgbClr val="484848"/>
                </a:solidFill>
              </a:rPr>
              <a:t>Main </a:t>
            </a:r>
            <a:r>
              <a:rPr sz="353" b="1" dirty="0">
                <a:solidFill>
                  <a:srgbClr val="7E7E7E"/>
                </a:solidFill>
              </a:rPr>
              <a:t>t</a:t>
            </a:r>
            <a:r>
              <a:rPr sz="353" b="1" dirty="0">
                <a:solidFill>
                  <a:srgbClr val="484848"/>
                </a:solidFill>
              </a:rPr>
              <a:t>ools</a:t>
            </a:r>
            <a:r>
              <a:rPr sz="353" b="1" dirty="0">
                <a:solidFill>
                  <a:srgbClr val="7E7E7E"/>
                </a:solidFill>
              </a:rPr>
              <a:t>+</a:t>
            </a:r>
            <a:r>
              <a:rPr sz="353" b="1" spc="35" dirty="0">
                <a:solidFill>
                  <a:srgbClr val="7E7E7E"/>
                </a:solidFill>
              </a:rPr>
              <a:t> </a:t>
            </a:r>
            <a:r>
              <a:rPr sz="353" b="1" spc="-6" dirty="0">
                <a:solidFill>
                  <a:srgbClr val="484848"/>
                </a:solidFill>
              </a:rPr>
              <a:t>practice</a:t>
            </a:r>
            <a:endParaRPr sz="353"/>
          </a:p>
          <a:p>
            <a:pPr marL="163705" lvl="1" indent="-65156">
              <a:spcBef>
                <a:spcPts val="163"/>
              </a:spcBef>
              <a:buClr>
                <a:srgbClr val="5B5B5B"/>
              </a:buClr>
              <a:buAutoNum type="alphaLcPeriod"/>
              <a:tabLst>
                <a:tab pos="163705" algn="l"/>
              </a:tabLst>
            </a:pPr>
            <a:r>
              <a:rPr sz="321" b="1" spc="32" dirty="0">
                <a:solidFill>
                  <a:srgbClr val="484848"/>
                </a:solidFill>
              </a:rPr>
              <a:t>Precise-</a:t>
            </a:r>
            <a:r>
              <a:rPr sz="321" b="1" spc="-22" dirty="0">
                <a:solidFill>
                  <a:srgbClr val="484848"/>
                </a:solidFill>
              </a:rPr>
              <a:t> </a:t>
            </a:r>
            <a:r>
              <a:rPr sz="321" b="1" dirty="0">
                <a:solidFill>
                  <a:srgbClr val="484848"/>
                </a:solidFill>
              </a:rPr>
              <a:t>WAJS,</a:t>
            </a:r>
            <a:r>
              <a:rPr sz="321" b="1" spc="22" dirty="0">
                <a:solidFill>
                  <a:srgbClr val="484848"/>
                </a:solidFill>
              </a:rPr>
              <a:t> </a:t>
            </a:r>
            <a:r>
              <a:rPr sz="321" b="1" spc="-6" dirty="0">
                <a:solidFill>
                  <a:srgbClr val="484848"/>
                </a:solidFill>
              </a:rPr>
              <a:t>Raven</a:t>
            </a:r>
            <a:endParaRPr sz="321"/>
          </a:p>
          <a:p>
            <a:pPr marL="168999" lvl="1" indent="-70043">
              <a:spcBef>
                <a:spcPts val="83"/>
              </a:spcBef>
              <a:buClr>
                <a:srgbClr val="484848"/>
              </a:buClr>
              <a:buAutoNum type="alphaLcPeriod"/>
              <a:tabLst>
                <a:tab pos="168999" algn="l"/>
              </a:tabLst>
            </a:pPr>
            <a:r>
              <a:rPr sz="385" b="1" spc="-16" dirty="0">
                <a:solidFill>
                  <a:srgbClr val="5B5B5B"/>
                </a:solidFill>
                <a:latin typeface="Times New Roman"/>
                <a:cs typeface="Times New Roman"/>
              </a:rPr>
              <a:t>Evaluative</a:t>
            </a:r>
            <a:r>
              <a:rPr sz="385" b="1" spc="10" dirty="0">
                <a:solidFill>
                  <a:srgbClr val="5B5B5B"/>
                </a:solidFill>
                <a:latin typeface="Times New Roman"/>
                <a:cs typeface="Times New Roman"/>
              </a:rPr>
              <a:t> </a:t>
            </a:r>
            <a:r>
              <a:rPr sz="385" b="1" dirty="0">
                <a:solidFill>
                  <a:srgbClr val="B1B3B5"/>
                </a:solidFill>
                <a:latin typeface="Times New Roman"/>
                <a:cs typeface="Times New Roman"/>
              </a:rPr>
              <a:t>-</a:t>
            </a:r>
            <a:r>
              <a:rPr sz="385" b="1" spc="144" dirty="0">
                <a:solidFill>
                  <a:srgbClr val="B1B3B5"/>
                </a:solidFill>
                <a:latin typeface="Times New Roman"/>
                <a:cs typeface="Times New Roman"/>
              </a:rPr>
              <a:t> </a:t>
            </a:r>
            <a:r>
              <a:rPr sz="385" b="1" spc="-19" dirty="0">
                <a:solidFill>
                  <a:srgbClr val="484848"/>
                </a:solidFill>
                <a:latin typeface="Times New Roman"/>
                <a:cs typeface="Times New Roman"/>
              </a:rPr>
              <a:t>lvlMPI</a:t>
            </a:r>
            <a:r>
              <a:rPr sz="385" b="1" spc="-19" dirty="0">
                <a:solidFill>
                  <a:srgbClr val="7E7E7E"/>
                </a:solidFill>
                <a:latin typeface="Times New Roman"/>
                <a:cs typeface="Times New Roman"/>
              </a:rPr>
              <a:t>,</a:t>
            </a:r>
            <a:r>
              <a:rPr sz="385" b="1" spc="3" dirty="0">
                <a:solidFill>
                  <a:srgbClr val="7E7E7E"/>
                </a:solidFill>
                <a:latin typeface="Times New Roman"/>
                <a:cs typeface="Times New Roman"/>
              </a:rPr>
              <a:t> </a:t>
            </a:r>
            <a:r>
              <a:rPr sz="385" b="1" dirty="0">
                <a:solidFill>
                  <a:srgbClr val="5B5B5B"/>
                </a:solidFill>
                <a:latin typeface="Times New Roman"/>
                <a:cs typeface="Times New Roman"/>
              </a:rPr>
              <a:t>NEO240,</a:t>
            </a:r>
            <a:r>
              <a:rPr sz="385" b="1" spc="10" dirty="0">
                <a:solidFill>
                  <a:srgbClr val="5B5B5B"/>
                </a:solidFill>
                <a:latin typeface="Times New Roman"/>
                <a:cs typeface="Times New Roman"/>
              </a:rPr>
              <a:t> </a:t>
            </a:r>
            <a:r>
              <a:rPr sz="385" b="1" spc="-6" dirty="0">
                <a:solidFill>
                  <a:srgbClr val="484848"/>
                </a:solidFill>
                <a:latin typeface="Times New Roman"/>
                <a:cs typeface="Times New Roman"/>
              </a:rPr>
              <a:t>cards</a:t>
            </a:r>
            <a:endParaRPr sz="385">
              <a:latin typeface="Times New Roman"/>
              <a:cs typeface="Times New Roman"/>
            </a:endParaRPr>
          </a:p>
        </p:txBody>
      </p:sp>
      <p:sp>
        <p:nvSpPr>
          <p:cNvPr id="44" name="object 44"/>
          <p:cNvSpPr txBox="1"/>
          <p:nvPr/>
        </p:nvSpPr>
        <p:spPr>
          <a:xfrm>
            <a:off x="6393854" y="2258556"/>
            <a:ext cx="101404" cy="111779"/>
          </a:xfrm>
          <a:prstGeom prst="rect">
            <a:avLst/>
          </a:prstGeom>
        </p:spPr>
        <p:txBody>
          <a:bodyPr vert="horz" wrap="square" lIns="0" tIns="8145" rIns="0" bIns="0" rtlCol="0">
            <a:spAutoFit/>
          </a:bodyPr>
          <a:lstStyle/>
          <a:p>
            <a:pPr marL="8145">
              <a:spcBef>
                <a:spcPts val="64"/>
              </a:spcBef>
            </a:pPr>
            <a:r>
              <a:rPr sz="673" spc="-16" dirty="0">
                <a:solidFill>
                  <a:srgbClr val="484848"/>
                </a:solidFill>
                <a:latin typeface="Times New Roman"/>
                <a:cs typeface="Times New Roman"/>
              </a:rPr>
              <a:t>28</a:t>
            </a:r>
            <a:endParaRPr sz="673">
              <a:latin typeface="Times New Roman"/>
              <a:cs typeface="Times New Roman"/>
            </a:endParaRPr>
          </a:p>
        </p:txBody>
      </p:sp>
      <p:sp>
        <p:nvSpPr>
          <p:cNvPr id="45" name="object 45"/>
          <p:cNvSpPr txBox="1"/>
          <p:nvPr/>
        </p:nvSpPr>
        <p:spPr>
          <a:xfrm>
            <a:off x="4900162" y="2803892"/>
            <a:ext cx="245976" cy="141466"/>
          </a:xfrm>
          <a:prstGeom prst="rect">
            <a:avLst/>
          </a:prstGeom>
        </p:spPr>
        <p:txBody>
          <a:bodyPr vert="horz" wrap="square" lIns="0" tIns="8145" rIns="0" bIns="0" rtlCol="0">
            <a:spAutoFit/>
          </a:bodyPr>
          <a:lstStyle/>
          <a:p>
            <a:pPr marL="8145">
              <a:spcBef>
                <a:spcPts val="64"/>
              </a:spcBef>
            </a:pPr>
            <a:r>
              <a:rPr sz="866" b="1" spc="-147" dirty="0">
                <a:solidFill>
                  <a:srgbClr val="366E93"/>
                </a:solidFill>
              </a:rPr>
              <a:t>GATE</a:t>
            </a:r>
            <a:endParaRPr sz="866"/>
          </a:p>
        </p:txBody>
      </p:sp>
      <p:sp>
        <p:nvSpPr>
          <p:cNvPr id="46" name="object 46"/>
          <p:cNvSpPr txBox="1"/>
          <p:nvPr/>
        </p:nvSpPr>
        <p:spPr>
          <a:xfrm>
            <a:off x="4892063" y="2696359"/>
            <a:ext cx="190183" cy="403359"/>
          </a:xfrm>
          <a:prstGeom prst="rect">
            <a:avLst/>
          </a:prstGeom>
        </p:spPr>
        <p:txBody>
          <a:bodyPr vert="horz" wrap="square" lIns="0" tIns="8552" rIns="0" bIns="0" rtlCol="0">
            <a:spAutoFit/>
          </a:bodyPr>
          <a:lstStyle/>
          <a:p>
            <a:pPr marL="8145">
              <a:spcBef>
                <a:spcPts val="67"/>
              </a:spcBef>
            </a:pPr>
            <a:r>
              <a:rPr sz="2565" spc="-224" dirty="0">
                <a:solidFill>
                  <a:srgbClr val="7290A3"/>
                </a:solidFill>
                <a:latin typeface="Times New Roman"/>
                <a:cs typeface="Times New Roman"/>
              </a:rPr>
              <a:t>-</a:t>
            </a:r>
            <a:r>
              <a:rPr sz="2565" spc="-696" dirty="0">
                <a:solidFill>
                  <a:srgbClr val="7290A3"/>
                </a:solidFill>
                <a:latin typeface="Times New Roman"/>
                <a:cs typeface="Times New Roman"/>
              </a:rPr>
              <a:t>­</a:t>
            </a:r>
            <a:endParaRPr sz="2565">
              <a:latin typeface="Times New Roman"/>
              <a:cs typeface="Times New Roman"/>
            </a:endParaRPr>
          </a:p>
        </p:txBody>
      </p:sp>
      <p:sp>
        <p:nvSpPr>
          <p:cNvPr id="47" name="object 47"/>
          <p:cNvSpPr txBox="1"/>
          <p:nvPr/>
        </p:nvSpPr>
        <p:spPr>
          <a:xfrm>
            <a:off x="4923455" y="2962990"/>
            <a:ext cx="358375" cy="37784"/>
          </a:xfrm>
          <a:prstGeom prst="rect">
            <a:avLst/>
          </a:prstGeom>
        </p:spPr>
        <p:txBody>
          <a:bodyPr vert="horz" wrap="square" lIns="0" tIns="8145" rIns="0" bIns="0" rtlCol="0">
            <a:spAutoFit/>
          </a:bodyPr>
          <a:lstStyle/>
          <a:p>
            <a:pPr marL="8145">
              <a:spcBef>
                <a:spcPts val="64"/>
              </a:spcBef>
            </a:pPr>
            <a:r>
              <a:rPr sz="192" b="1" spc="170" dirty="0">
                <a:solidFill>
                  <a:srgbClr val="7290A3"/>
                </a:solidFill>
                <a:latin typeface="Times New Roman"/>
                <a:cs typeface="Times New Roman"/>
              </a:rPr>
              <a:t>TI)</a:t>
            </a:r>
            <a:r>
              <a:rPr sz="192" b="1" spc="96" dirty="0">
                <a:solidFill>
                  <a:srgbClr val="7290A3"/>
                </a:solidFill>
                <a:latin typeface="Times New Roman"/>
                <a:cs typeface="Times New Roman"/>
              </a:rPr>
              <a:t> </a:t>
            </a:r>
            <a:r>
              <a:rPr sz="192" b="1" spc="183" dirty="0">
                <a:solidFill>
                  <a:srgbClr val="7290A3"/>
                </a:solidFill>
                <a:latin typeface="Times New Roman"/>
                <a:cs typeface="Times New Roman"/>
              </a:rPr>
              <a:t>Qf'T[D</a:t>
            </a:r>
            <a:endParaRPr sz="192">
              <a:latin typeface="Times New Roman"/>
              <a:cs typeface="Times New Roman"/>
            </a:endParaRPr>
          </a:p>
        </p:txBody>
      </p:sp>
      <p:sp>
        <p:nvSpPr>
          <p:cNvPr id="48" name="object 48"/>
          <p:cNvSpPr txBox="1"/>
          <p:nvPr/>
        </p:nvSpPr>
        <p:spPr>
          <a:xfrm>
            <a:off x="4904669" y="2992361"/>
            <a:ext cx="300139" cy="37784"/>
          </a:xfrm>
          <a:prstGeom prst="rect">
            <a:avLst/>
          </a:prstGeom>
        </p:spPr>
        <p:txBody>
          <a:bodyPr vert="horz" wrap="square" lIns="0" tIns="8145" rIns="0" bIns="0" rtlCol="0">
            <a:spAutoFit/>
          </a:bodyPr>
          <a:lstStyle/>
          <a:p>
            <a:pPr marL="8145">
              <a:spcBef>
                <a:spcPts val="64"/>
              </a:spcBef>
            </a:pPr>
            <a:r>
              <a:rPr sz="192" b="1" spc="61" dirty="0">
                <a:solidFill>
                  <a:srgbClr val="7290A3"/>
                </a:solidFill>
                <a:latin typeface="Times New Roman"/>
                <a:cs typeface="Times New Roman"/>
              </a:rPr>
              <a:t>,v,;l)l</a:t>
            </a:r>
            <a:r>
              <a:rPr sz="192" b="1" spc="71" dirty="0">
                <a:solidFill>
                  <a:srgbClr val="7290A3"/>
                </a:solidFill>
                <a:latin typeface="Times New Roman"/>
                <a:cs typeface="Times New Roman"/>
              </a:rPr>
              <a:t> ml)ftffl</a:t>
            </a:r>
            <a:endParaRPr sz="192">
              <a:latin typeface="Times New Roman"/>
              <a:cs typeface="Times New Roman"/>
            </a:endParaRPr>
          </a:p>
        </p:txBody>
      </p:sp>
      <p:sp>
        <p:nvSpPr>
          <p:cNvPr id="49" name="object 49"/>
          <p:cNvSpPr txBox="1"/>
          <p:nvPr/>
        </p:nvSpPr>
        <p:spPr>
          <a:xfrm>
            <a:off x="5776312" y="2852846"/>
            <a:ext cx="604758" cy="145489"/>
          </a:xfrm>
          <a:prstGeom prst="rect">
            <a:avLst/>
          </a:prstGeom>
        </p:spPr>
        <p:txBody>
          <a:bodyPr vert="horz" wrap="square" lIns="0" tIns="0" rIns="0" bIns="0" rtlCol="0">
            <a:spAutoFit/>
          </a:bodyPr>
          <a:lstStyle/>
          <a:p>
            <a:pPr marL="8145">
              <a:lnSpc>
                <a:spcPts val="843"/>
              </a:lnSpc>
            </a:pPr>
            <a:r>
              <a:rPr sz="2822" spc="-99" dirty="0">
                <a:solidFill>
                  <a:srgbClr val="1670BC"/>
                </a:solidFill>
              </a:rPr>
              <a:t>■</a:t>
            </a:r>
            <a:r>
              <a:rPr sz="481" spc="-3" dirty="0">
                <a:solidFill>
                  <a:srgbClr val="486B7B"/>
                </a:solidFill>
              </a:rPr>
              <a:t>Funde</a:t>
            </a:r>
            <a:r>
              <a:rPr sz="481" spc="51" dirty="0">
                <a:solidFill>
                  <a:srgbClr val="486B7B"/>
                </a:solidFill>
              </a:rPr>
              <a:t>d</a:t>
            </a:r>
            <a:r>
              <a:rPr sz="481" spc="3" dirty="0">
                <a:solidFill>
                  <a:srgbClr val="486B7B"/>
                </a:solidFill>
              </a:rPr>
              <a:t>by</a:t>
            </a:r>
            <a:endParaRPr sz="481"/>
          </a:p>
          <a:p>
            <a:pPr marL="226417">
              <a:lnSpc>
                <a:spcPts val="308"/>
              </a:lnSpc>
            </a:pPr>
            <a:r>
              <a:rPr sz="481" spc="-80" dirty="0">
                <a:solidFill>
                  <a:srgbClr val="486B7B"/>
                </a:solidFill>
              </a:rPr>
              <a:t>theEuropean</a:t>
            </a:r>
            <a:r>
              <a:rPr sz="481" spc="-6" dirty="0">
                <a:solidFill>
                  <a:srgbClr val="486B7B"/>
                </a:solidFill>
              </a:rPr>
              <a:t> </a:t>
            </a:r>
            <a:r>
              <a:rPr sz="481" spc="-61" dirty="0">
                <a:solidFill>
                  <a:srgbClr val="486B7B"/>
                </a:solidFill>
              </a:rPr>
              <a:t>Union</a:t>
            </a:r>
            <a:endParaRPr sz="481"/>
          </a:p>
        </p:txBody>
      </p:sp>
      <p:sp>
        <p:nvSpPr>
          <p:cNvPr id="50" name="object 50"/>
          <p:cNvSpPr txBox="1"/>
          <p:nvPr/>
        </p:nvSpPr>
        <p:spPr>
          <a:xfrm>
            <a:off x="5103852" y="3041313"/>
            <a:ext cx="952952" cy="156278"/>
          </a:xfrm>
          <a:prstGeom prst="rect">
            <a:avLst/>
          </a:prstGeom>
        </p:spPr>
        <p:txBody>
          <a:bodyPr vert="horz" wrap="square" lIns="0" tIns="8145" rIns="0" bIns="0" rtlCol="0">
            <a:spAutoFit/>
          </a:bodyPr>
          <a:lstStyle/>
          <a:p>
            <a:pPr marL="8145">
              <a:spcBef>
                <a:spcPts val="64"/>
              </a:spcBef>
            </a:pPr>
            <a:r>
              <a:rPr sz="962" b="1" spc="35" dirty="0">
                <a:solidFill>
                  <a:srgbClr val="2A2A2A"/>
                </a:solidFill>
                <a:latin typeface="Times New Roman"/>
                <a:cs typeface="Times New Roman"/>
              </a:rPr>
              <a:t>The</a:t>
            </a:r>
            <a:r>
              <a:rPr sz="962" b="1" spc="-64" dirty="0">
                <a:solidFill>
                  <a:srgbClr val="2A2A2A"/>
                </a:solidFill>
                <a:latin typeface="Times New Roman"/>
                <a:cs typeface="Times New Roman"/>
              </a:rPr>
              <a:t> </a:t>
            </a:r>
            <a:r>
              <a:rPr sz="962" b="1" spc="48" dirty="0">
                <a:solidFill>
                  <a:srgbClr val="2A2A2A"/>
                </a:solidFill>
                <a:latin typeface="Times New Roman"/>
                <a:cs typeface="Times New Roman"/>
              </a:rPr>
              <a:t>gifted</a:t>
            </a:r>
            <a:r>
              <a:rPr sz="962" b="1" spc="-64" dirty="0">
                <a:solidFill>
                  <a:srgbClr val="2A2A2A"/>
                </a:solidFill>
                <a:latin typeface="Times New Roman"/>
                <a:cs typeface="Times New Roman"/>
              </a:rPr>
              <a:t> </a:t>
            </a:r>
            <a:r>
              <a:rPr sz="962" b="1" spc="48" dirty="0">
                <a:solidFill>
                  <a:srgbClr val="2A2A2A"/>
                </a:solidFill>
                <a:latin typeface="Times New Roman"/>
                <a:cs typeface="Times New Roman"/>
              </a:rPr>
              <a:t>arena</a:t>
            </a:r>
            <a:endParaRPr sz="962">
              <a:latin typeface="Times New Roman"/>
              <a:cs typeface="Times New Roman"/>
            </a:endParaRPr>
          </a:p>
        </p:txBody>
      </p:sp>
      <p:sp>
        <p:nvSpPr>
          <p:cNvPr id="51" name="object 51"/>
          <p:cNvSpPr txBox="1"/>
          <p:nvPr/>
        </p:nvSpPr>
        <p:spPr>
          <a:xfrm>
            <a:off x="4809535" y="3180340"/>
            <a:ext cx="1538978" cy="342055"/>
          </a:xfrm>
          <a:prstGeom prst="rect">
            <a:avLst/>
          </a:prstGeom>
        </p:spPr>
        <p:txBody>
          <a:bodyPr vert="horz" wrap="square" lIns="0" tIns="18326" rIns="0" bIns="0" rtlCol="0">
            <a:spAutoFit/>
          </a:bodyPr>
          <a:lstStyle/>
          <a:p>
            <a:pPr marL="7737" marR="3258" indent="-5701" algn="ctr">
              <a:lnSpc>
                <a:spcPct val="91400"/>
              </a:lnSpc>
              <a:spcBef>
                <a:spcPts val="144"/>
              </a:spcBef>
            </a:pPr>
            <a:r>
              <a:rPr sz="770" spc="6" dirty="0">
                <a:solidFill>
                  <a:srgbClr val="2A2A2A"/>
                </a:solidFill>
                <a:latin typeface="Times New Roman"/>
                <a:cs typeface="Times New Roman"/>
              </a:rPr>
              <a:t>Th</a:t>
            </a:r>
            <a:r>
              <a:rPr sz="770" spc="6" dirty="0">
                <a:solidFill>
                  <a:srgbClr val="484848"/>
                </a:solidFill>
                <a:latin typeface="Times New Roman"/>
                <a:cs typeface="Times New Roman"/>
              </a:rPr>
              <a:t>e</a:t>
            </a:r>
            <a:r>
              <a:rPr sz="770" spc="-22" dirty="0">
                <a:solidFill>
                  <a:srgbClr val="484848"/>
                </a:solidFill>
                <a:latin typeface="Times New Roman"/>
                <a:cs typeface="Times New Roman"/>
              </a:rPr>
              <a:t> </a:t>
            </a:r>
            <a:r>
              <a:rPr sz="770" spc="6" dirty="0">
                <a:solidFill>
                  <a:srgbClr val="2A2A2A"/>
                </a:solidFill>
                <a:latin typeface="Times New Roman"/>
                <a:cs typeface="Times New Roman"/>
              </a:rPr>
              <a:t>char</a:t>
            </a:r>
            <a:r>
              <a:rPr sz="770" spc="6" dirty="0">
                <a:solidFill>
                  <a:srgbClr val="484848"/>
                </a:solidFill>
                <a:latin typeface="Times New Roman"/>
                <a:cs typeface="Times New Roman"/>
              </a:rPr>
              <a:t>a</a:t>
            </a:r>
            <a:r>
              <a:rPr sz="770" spc="6" dirty="0">
                <a:solidFill>
                  <a:srgbClr val="2A2A2A"/>
                </a:solidFill>
                <a:latin typeface="Times New Roman"/>
                <a:cs typeface="Times New Roman"/>
              </a:rPr>
              <a:t>cteri</a:t>
            </a:r>
            <a:r>
              <a:rPr sz="770" spc="6" dirty="0">
                <a:solidFill>
                  <a:srgbClr val="484848"/>
                </a:solidFill>
                <a:latin typeface="Times New Roman"/>
                <a:cs typeface="Times New Roman"/>
              </a:rPr>
              <a:t>s</a:t>
            </a:r>
            <a:r>
              <a:rPr sz="770" spc="6" dirty="0">
                <a:solidFill>
                  <a:srgbClr val="2A2A2A"/>
                </a:solidFill>
                <a:latin typeface="Times New Roman"/>
                <a:cs typeface="Times New Roman"/>
              </a:rPr>
              <a:t>tics</a:t>
            </a:r>
            <a:r>
              <a:rPr sz="770" spc="6" dirty="0">
                <a:solidFill>
                  <a:srgbClr val="484848"/>
                </a:solidFill>
                <a:latin typeface="Times New Roman"/>
                <a:cs typeface="Times New Roman"/>
              </a:rPr>
              <a:t>,</a:t>
            </a:r>
            <a:r>
              <a:rPr sz="770" spc="-35" dirty="0">
                <a:solidFill>
                  <a:srgbClr val="484848"/>
                </a:solidFill>
                <a:latin typeface="Times New Roman"/>
                <a:cs typeface="Times New Roman"/>
              </a:rPr>
              <a:t> </a:t>
            </a:r>
            <a:r>
              <a:rPr sz="770" spc="6" dirty="0">
                <a:solidFill>
                  <a:srgbClr val="2A2A2A"/>
                </a:solidFill>
                <a:latin typeface="Times New Roman"/>
                <a:cs typeface="Times New Roman"/>
              </a:rPr>
              <a:t>beh</a:t>
            </a:r>
            <a:r>
              <a:rPr sz="770" spc="6" dirty="0">
                <a:solidFill>
                  <a:srgbClr val="484848"/>
                </a:solidFill>
                <a:latin typeface="Times New Roman"/>
                <a:cs typeface="Times New Roman"/>
              </a:rPr>
              <a:t>a</a:t>
            </a:r>
            <a:r>
              <a:rPr sz="770" spc="6" dirty="0">
                <a:solidFill>
                  <a:srgbClr val="2A2A2A"/>
                </a:solidFill>
                <a:latin typeface="Times New Roman"/>
                <a:cs typeface="Times New Roman"/>
              </a:rPr>
              <a:t>viors</a:t>
            </a:r>
            <a:r>
              <a:rPr sz="770" spc="42" dirty="0">
                <a:solidFill>
                  <a:srgbClr val="2A2A2A"/>
                </a:solidFill>
                <a:latin typeface="Times New Roman"/>
                <a:cs typeface="Times New Roman"/>
              </a:rPr>
              <a:t> </a:t>
            </a:r>
            <a:r>
              <a:rPr sz="770" spc="-16" dirty="0">
                <a:solidFill>
                  <a:srgbClr val="2A2A2A"/>
                </a:solidFill>
                <a:latin typeface="Times New Roman"/>
                <a:cs typeface="Times New Roman"/>
              </a:rPr>
              <a:t>and </a:t>
            </a:r>
            <a:r>
              <a:rPr sz="770" dirty="0">
                <a:solidFill>
                  <a:srgbClr val="2A2A2A"/>
                </a:solidFill>
                <a:latin typeface="Times New Roman"/>
                <a:cs typeface="Times New Roman"/>
              </a:rPr>
              <a:t>sociability</a:t>
            </a:r>
            <a:r>
              <a:rPr sz="770" spc="-42" dirty="0">
                <a:solidFill>
                  <a:srgbClr val="2A2A2A"/>
                </a:solidFill>
                <a:latin typeface="Times New Roman"/>
                <a:cs typeface="Times New Roman"/>
              </a:rPr>
              <a:t> </a:t>
            </a:r>
            <a:r>
              <a:rPr sz="770" spc="-6" dirty="0">
                <a:solidFill>
                  <a:srgbClr val="2A2A2A"/>
                </a:solidFill>
                <a:latin typeface="Times New Roman"/>
                <a:cs typeface="Times New Roman"/>
              </a:rPr>
              <a:t>of</a:t>
            </a:r>
            <a:r>
              <a:rPr sz="770" spc="-26" dirty="0">
                <a:solidFill>
                  <a:srgbClr val="2A2A2A"/>
                </a:solidFill>
                <a:latin typeface="Times New Roman"/>
                <a:cs typeface="Times New Roman"/>
              </a:rPr>
              <a:t> </a:t>
            </a:r>
            <a:r>
              <a:rPr sz="770" dirty="0">
                <a:solidFill>
                  <a:srgbClr val="2A2A2A"/>
                </a:solidFill>
                <a:latin typeface="Times New Roman"/>
                <a:cs typeface="Times New Roman"/>
              </a:rPr>
              <a:t>the</a:t>
            </a:r>
            <a:r>
              <a:rPr sz="770" spc="103" dirty="0">
                <a:solidFill>
                  <a:srgbClr val="2A2A2A"/>
                </a:solidFill>
                <a:latin typeface="Times New Roman"/>
                <a:cs typeface="Times New Roman"/>
              </a:rPr>
              <a:t> </a:t>
            </a:r>
            <a:r>
              <a:rPr sz="770" spc="-6" dirty="0">
                <a:solidFill>
                  <a:srgbClr val="484848"/>
                </a:solidFill>
                <a:latin typeface="Times New Roman"/>
                <a:cs typeface="Times New Roman"/>
              </a:rPr>
              <a:t>g</a:t>
            </a:r>
            <a:r>
              <a:rPr sz="770" spc="-6" dirty="0">
                <a:solidFill>
                  <a:srgbClr val="2A2A2A"/>
                </a:solidFill>
                <a:latin typeface="Times New Roman"/>
                <a:cs typeface="Times New Roman"/>
              </a:rPr>
              <a:t>ifted</a:t>
            </a:r>
            <a:r>
              <a:rPr sz="770" spc="-22" dirty="0">
                <a:solidFill>
                  <a:srgbClr val="2A2A2A"/>
                </a:solidFill>
                <a:latin typeface="Times New Roman"/>
                <a:cs typeface="Times New Roman"/>
              </a:rPr>
              <a:t> </a:t>
            </a:r>
            <a:r>
              <a:rPr sz="770" dirty="0">
                <a:solidFill>
                  <a:srgbClr val="2A2A2A"/>
                </a:solidFill>
                <a:latin typeface="Times New Roman"/>
                <a:cs typeface="Times New Roman"/>
              </a:rPr>
              <a:t>child</a:t>
            </a:r>
            <a:r>
              <a:rPr sz="770" spc="-3" dirty="0">
                <a:solidFill>
                  <a:srgbClr val="2A2A2A"/>
                </a:solidFill>
                <a:latin typeface="Times New Roman"/>
                <a:cs typeface="Times New Roman"/>
              </a:rPr>
              <a:t> </a:t>
            </a:r>
            <a:r>
              <a:rPr sz="770" dirty="0">
                <a:solidFill>
                  <a:srgbClr val="2A2A2A"/>
                </a:solidFill>
                <a:latin typeface="Times New Roman"/>
                <a:cs typeface="Times New Roman"/>
              </a:rPr>
              <a:t>a</a:t>
            </a:r>
            <a:r>
              <a:rPr sz="770" dirty="0">
                <a:solidFill>
                  <a:srgbClr val="11110F"/>
                </a:solidFill>
                <a:latin typeface="Times New Roman"/>
                <a:cs typeface="Times New Roman"/>
              </a:rPr>
              <a:t>l</a:t>
            </a:r>
            <a:r>
              <a:rPr sz="770" dirty="0">
                <a:solidFill>
                  <a:srgbClr val="2A2A2A"/>
                </a:solidFill>
                <a:latin typeface="Times New Roman"/>
                <a:cs typeface="Times New Roman"/>
              </a:rPr>
              <a:t>ong</a:t>
            </a:r>
            <a:r>
              <a:rPr sz="770" spc="-48" dirty="0">
                <a:solidFill>
                  <a:srgbClr val="2A2A2A"/>
                </a:solidFill>
                <a:latin typeface="Times New Roman"/>
                <a:cs typeface="Times New Roman"/>
              </a:rPr>
              <a:t> </a:t>
            </a:r>
            <a:r>
              <a:rPr sz="770" spc="-16" dirty="0">
                <a:solidFill>
                  <a:srgbClr val="2A2A2A"/>
                </a:solidFill>
                <a:latin typeface="Times New Roman"/>
                <a:cs typeface="Times New Roman"/>
              </a:rPr>
              <a:t>his </a:t>
            </a:r>
            <a:r>
              <a:rPr sz="770" dirty="0">
                <a:solidFill>
                  <a:srgbClr val="2A2A2A"/>
                </a:solidFill>
                <a:latin typeface="Times New Roman"/>
                <a:cs typeface="Times New Roman"/>
              </a:rPr>
              <a:t>maturation</a:t>
            </a:r>
            <a:r>
              <a:rPr sz="770" spc="167" dirty="0">
                <a:solidFill>
                  <a:srgbClr val="2A2A2A"/>
                </a:solidFill>
                <a:latin typeface="Times New Roman"/>
                <a:cs typeface="Times New Roman"/>
              </a:rPr>
              <a:t> </a:t>
            </a:r>
            <a:r>
              <a:rPr sz="770" spc="-6" dirty="0">
                <a:solidFill>
                  <a:srgbClr val="2A2A2A"/>
                </a:solidFill>
                <a:latin typeface="Times New Roman"/>
                <a:cs typeface="Times New Roman"/>
              </a:rPr>
              <a:t>p</a:t>
            </a:r>
            <a:r>
              <a:rPr sz="770" spc="-6" dirty="0">
                <a:solidFill>
                  <a:srgbClr val="484848"/>
                </a:solidFill>
                <a:latin typeface="Times New Roman"/>
                <a:cs typeface="Times New Roman"/>
              </a:rPr>
              <a:t>e</a:t>
            </a:r>
            <a:r>
              <a:rPr sz="770" spc="-6" dirty="0">
                <a:solidFill>
                  <a:srgbClr val="2A2A2A"/>
                </a:solidFill>
                <a:latin typeface="Times New Roman"/>
                <a:cs typeface="Times New Roman"/>
              </a:rPr>
              <a:t>riod.</a:t>
            </a:r>
            <a:endParaRPr sz="770">
              <a:latin typeface="Times New Roman"/>
              <a:cs typeface="Times New Roman"/>
            </a:endParaRPr>
          </a:p>
        </p:txBody>
      </p:sp>
      <p:sp>
        <p:nvSpPr>
          <p:cNvPr id="52" name="object 52"/>
          <p:cNvSpPr txBox="1"/>
          <p:nvPr/>
        </p:nvSpPr>
        <p:spPr>
          <a:xfrm>
            <a:off x="6387889" y="4116648"/>
            <a:ext cx="111585" cy="116716"/>
          </a:xfrm>
          <a:prstGeom prst="rect">
            <a:avLst/>
          </a:prstGeom>
        </p:spPr>
        <p:txBody>
          <a:bodyPr vert="horz" wrap="square" lIns="0" tIns="8145" rIns="0" bIns="0" rtlCol="0">
            <a:spAutoFit/>
          </a:bodyPr>
          <a:lstStyle/>
          <a:p>
            <a:pPr marL="8145">
              <a:spcBef>
                <a:spcPts val="64"/>
              </a:spcBef>
            </a:pPr>
            <a:r>
              <a:rPr sz="705" spc="-16" dirty="0">
                <a:solidFill>
                  <a:srgbClr val="484848"/>
                </a:solidFill>
                <a:latin typeface="Times New Roman"/>
                <a:cs typeface="Times New Roman"/>
              </a:rPr>
              <a:t>29</a:t>
            </a:r>
            <a:endParaRPr sz="705">
              <a:latin typeface="Times New Roman"/>
              <a:cs typeface="Times New Roman"/>
            </a:endParaRPr>
          </a:p>
        </p:txBody>
      </p:sp>
      <p:sp>
        <p:nvSpPr>
          <p:cNvPr id="53" name="object 53"/>
          <p:cNvSpPr txBox="1"/>
          <p:nvPr/>
        </p:nvSpPr>
        <p:spPr>
          <a:xfrm>
            <a:off x="4894283" y="4663126"/>
            <a:ext cx="245976" cy="141466"/>
          </a:xfrm>
          <a:prstGeom prst="rect">
            <a:avLst/>
          </a:prstGeom>
        </p:spPr>
        <p:txBody>
          <a:bodyPr vert="horz" wrap="square" lIns="0" tIns="8145" rIns="0" bIns="0" rtlCol="0">
            <a:spAutoFit/>
          </a:bodyPr>
          <a:lstStyle/>
          <a:p>
            <a:pPr marL="8145">
              <a:spcBef>
                <a:spcPts val="64"/>
              </a:spcBef>
            </a:pPr>
            <a:r>
              <a:rPr sz="866" b="1" spc="-147" dirty="0">
                <a:solidFill>
                  <a:srgbClr val="366E93"/>
                </a:solidFill>
              </a:rPr>
              <a:t>GATE</a:t>
            </a:r>
            <a:endParaRPr sz="866"/>
          </a:p>
        </p:txBody>
      </p:sp>
      <p:sp>
        <p:nvSpPr>
          <p:cNvPr id="54" name="object 54"/>
          <p:cNvSpPr txBox="1"/>
          <p:nvPr/>
        </p:nvSpPr>
        <p:spPr>
          <a:xfrm>
            <a:off x="4891299" y="4602750"/>
            <a:ext cx="166563" cy="339175"/>
          </a:xfrm>
          <a:prstGeom prst="rect">
            <a:avLst/>
          </a:prstGeom>
        </p:spPr>
        <p:txBody>
          <a:bodyPr vert="horz" wrap="square" lIns="0" tIns="8552" rIns="0" bIns="0" rtlCol="0">
            <a:spAutoFit/>
          </a:bodyPr>
          <a:lstStyle/>
          <a:p>
            <a:pPr marL="8145">
              <a:spcBef>
                <a:spcPts val="67"/>
              </a:spcBef>
            </a:pPr>
            <a:r>
              <a:rPr sz="2148" spc="-189" dirty="0">
                <a:solidFill>
                  <a:srgbClr val="7290A3"/>
                </a:solidFill>
                <a:latin typeface="Times New Roman"/>
                <a:cs typeface="Times New Roman"/>
              </a:rPr>
              <a:t>-</a:t>
            </a:r>
            <a:r>
              <a:rPr sz="2148" spc="-715" dirty="0">
                <a:solidFill>
                  <a:srgbClr val="7290A3"/>
                </a:solidFill>
                <a:latin typeface="Times New Roman"/>
                <a:cs typeface="Times New Roman"/>
              </a:rPr>
              <a:t>­</a:t>
            </a:r>
            <a:endParaRPr sz="2148">
              <a:latin typeface="Times New Roman"/>
              <a:cs typeface="Times New Roman"/>
            </a:endParaRPr>
          </a:p>
        </p:txBody>
      </p:sp>
      <p:sp>
        <p:nvSpPr>
          <p:cNvPr id="55" name="object 55"/>
          <p:cNvSpPr txBox="1"/>
          <p:nvPr/>
        </p:nvSpPr>
        <p:spPr>
          <a:xfrm>
            <a:off x="4925922" y="4808843"/>
            <a:ext cx="349009" cy="57597"/>
          </a:xfrm>
          <a:prstGeom prst="rect">
            <a:avLst/>
          </a:prstGeom>
        </p:spPr>
        <p:txBody>
          <a:bodyPr vert="horz" wrap="square" lIns="0" tIns="8145" rIns="0" bIns="0" rtlCol="0">
            <a:spAutoFit/>
          </a:bodyPr>
          <a:lstStyle/>
          <a:p>
            <a:pPr marL="8145">
              <a:spcBef>
                <a:spcPts val="64"/>
              </a:spcBef>
            </a:pPr>
            <a:r>
              <a:rPr sz="321" b="1" spc="221" dirty="0">
                <a:solidFill>
                  <a:srgbClr val="7290A3"/>
                </a:solidFill>
              </a:rPr>
              <a:t>lO</a:t>
            </a:r>
            <a:r>
              <a:rPr sz="321" b="1" spc="115" dirty="0">
                <a:solidFill>
                  <a:srgbClr val="7290A3"/>
                </a:solidFill>
              </a:rPr>
              <a:t> </a:t>
            </a:r>
            <a:r>
              <a:rPr sz="321" b="1" spc="212" dirty="0">
                <a:solidFill>
                  <a:srgbClr val="7290A3"/>
                </a:solidFill>
              </a:rPr>
              <a:t>urm,</a:t>
            </a:r>
            <a:endParaRPr sz="321"/>
          </a:p>
        </p:txBody>
      </p:sp>
      <p:sp>
        <p:nvSpPr>
          <p:cNvPr id="56" name="object 56"/>
          <p:cNvSpPr txBox="1"/>
          <p:nvPr/>
        </p:nvSpPr>
        <p:spPr>
          <a:xfrm>
            <a:off x="4895256" y="4832177"/>
            <a:ext cx="308691" cy="121654"/>
          </a:xfrm>
          <a:prstGeom prst="rect">
            <a:avLst/>
          </a:prstGeom>
        </p:spPr>
        <p:txBody>
          <a:bodyPr vert="horz" wrap="square" lIns="0" tIns="8145" rIns="0" bIns="0" rtlCol="0">
            <a:spAutoFit/>
          </a:bodyPr>
          <a:lstStyle/>
          <a:p>
            <a:pPr marL="8145">
              <a:spcBef>
                <a:spcPts val="64"/>
              </a:spcBef>
            </a:pPr>
            <a:r>
              <a:rPr sz="737" spc="-80" dirty="0">
                <a:solidFill>
                  <a:srgbClr val="7290A3"/>
                </a:solidFill>
              </a:rPr>
              <a:t>"""'"'"'°"""""</a:t>
            </a:r>
            <a:endParaRPr sz="737"/>
          </a:p>
        </p:txBody>
      </p:sp>
      <p:sp>
        <p:nvSpPr>
          <p:cNvPr id="57" name="object 57"/>
          <p:cNvSpPr txBox="1"/>
          <p:nvPr/>
        </p:nvSpPr>
        <p:spPr>
          <a:xfrm>
            <a:off x="5323464" y="3731551"/>
            <a:ext cx="1051913" cy="1172454"/>
          </a:xfrm>
          <a:prstGeom prst="rect">
            <a:avLst/>
          </a:prstGeom>
        </p:spPr>
        <p:txBody>
          <a:bodyPr vert="horz" wrap="square" lIns="0" tIns="8145" rIns="0" bIns="0" rtlCol="0">
            <a:spAutoFit/>
          </a:bodyPr>
          <a:lstStyle/>
          <a:p>
            <a:pPr marL="8145">
              <a:spcBef>
                <a:spcPts val="64"/>
              </a:spcBef>
            </a:pPr>
            <a:r>
              <a:rPr sz="385" b="1" spc="22" dirty="0">
                <a:solidFill>
                  <a:srgbClr val="2A2A2A"/>
                </a:solidFill>
              </a:rPr>
              <a:t>CHARACTERIST</a:t>
            </a:r>
            <a:r>
              <a:rPr sz="385" b="1" spc="22" dirty="0">
                <a:solidFill>
                  <a:srgbClr val="11110F"/>
                </a:solidFill>
              </a:rPr>
              <a:t>I</a:t>
            </a:r>
            <a:r>
              <a:rPr sz="385" b="1" spc="22" dirty="0">
                <a:solidFill>
                  <a:srgbClr val="2A2A2A"/>
                </a:solidFill>
              </a:rPr>
              <a:t>C</a:t>
            </a: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lnSpc>
                <a:spcPct val="100000"/>
              </a:lnSpc>
            </a:pPr>
            <a:endParaRPr sz="385"/>
          </a:p>
          <a:p>
            <a:pPr>
              <a:spcBef>
                <a:spcPts val="73"/>
              </a:spcBef>
            </a:pPr>
            <a:endParaRPr sz="385"/>
          </a:p>
          <a:p>
            <a:pPr marL="454871">
              <a:lnSpc>
                <a:spcPts val="3094"/>
              </a:lnSpc>
            </a:pPr>
            <a:r>
              <a:rPr sz="2822" spc="-112" dirty="0">
                <a:solidFill>
                  <a:srgbClr val="1670BC"/>
                </a:solidFill>
              </a:rPr>
              <a:t>■</a:t>
            </a:r>
            <a:r>
              <a:rPr sz="481" spc="-3" dirty="0">
                <a:solidFill>
                  <a:srgbClr val="486B7B"/>
                </a:solidFill>
              </a:rPr>
              <a:t>Funde</a:t>
            </a:r>
            <a:r>
              <a:rPr sz="481" spc="51" dirty="0">
                <a:solidFill>
                  <a:srgbClr val="486B7B"/>
                </a:solidFill>
              </a:rPr>
              <a:t>d</a:t>
            </a:r>
            <a:r>
              <a:rPr sz="481" spc="3" dirty="0">
                <a:solidFill>
                  <a:srgbClr val="486B7B"/>
                </a:solidFill>
              </a:rPr>
              <a:t>by</a:t>
            </a:r>
            <a:endParaRPr sz="481"/>
          </a:p>
          <a:p>
            <a:pPr marL="673551">
              <a:lnSpc>
                <a:spcPts val="285"/>
              </a:lnSpc>
            </a:pPr>
            <a:r>
              <a:rPr sz="481" spc="-80" dirty="0">
                <a:solidFill>
                  <a:srgbClr val="486B7B"/>
                </a:solidFill>
              </a:rPr>
              <a:t>theEuropean</a:t>
            </a:r>
            <a:r>
              <a:rPr sz="481" spc="-6" dirty="0">
                <a:solidFill>
                  <a:srgbClr val="486B7B"/>
                </a:solidFill>
              </a:rPr>
              <a:t> </a:t>
            </a:r>
            <a:r>
              <a:rPr sz="481" spc="-61" dirty="0">
                <a:solidFill>
                  <a:srgbClr val="486B7B"/>
                </a:solidFill>
              </a:rPr>
              <a:t>Union</a:t>
            </a:r>
            <a:endParaRPr sz="481"/>
          </a:p>
        </p:txBody>
      </p:sp>
      <p:sp>
        <p:nvSpPr>
          <p:cNvPr id="58" name="object 58"/>
          <p:cNvSpPr txBox="1"/>
          <p:nvPr/>
        </p:nvSpPr>
        <p:spPr>
          <a:xfrm>
            <a:off x="4782657" y="4940689"/>
            <a:ext cx="1580517" cy="832361"/>
          </a:xfrm>
          <a:prstGeom prst="rect">
            <a:avLst/>
          </a:prstGeom>
        </p:spPr>
        <p:txBody>
          <a:bodyPr vert="horz" wrap="square" lIns="0" tIns="8145" rIns="0" bIns="0" rtlCol="0">
            <a:spAutoFit/>
          </a:bodyPr>
          <a:lstStyle/>
          <a:p>
            <a:pPr marL="11810">
              <a:lnSpc>
                <a:spcPts val="648"/>
              </a:lnSpc>
              <a:spcBef>
                <a:spcPts val="64"/>
              </a:spcBef>
            </a:pPr>
            <a:r>
              <a:rPr sz="577" b="1" spc="-6" dirty="0">
                <a:solidFill>
                  <a:srgbClr val="2A2A2A"/>
                </a:solidFill>
                <a:latin typeface="Times New Roman"/>
                <a:cs typeface="Times New Roman"/>
              </a:rPr>
              <a:t>E</a:t>
            </a:r>
            <a:r>
              <a:rPr sz="577" b="1" spc="-6" dirty="0">
                <a:solidFill>
                  <a:srgbClr val="484848"/>
                </a:solidFill>
                <a:latin typeface="Times New Roman"/>
                <a:cs typeface="Times New Roman"/>
              </a:rPr>
              <a:t>mo</a:t>
            </a:r>
            <a:r>
              <a:rPr sz="577" b="1" spc="-6" dirty="0">
                <a:solidFill>
                  <a:srgbClr val="2A2A2A"/>
                </a:solidFill>
                <a:latin typeface="Times New Roman"/>
                <a:cs typeface="Times New Roman"/>
              </a:rPr>
              <a:t>tions</a:t>
            </a:r>
            <a:r>
              <a:rPr sz="577" b="1" spc="29" dirty="0">
                <a:solidFill>
                  <a:srgbClr val="2A2A2A"/>
                </a:solidFill>
                <a:latin typeface="Times New Roman"/>
                <a:cs typeface="Times New Roman"/>
              </a:rPr>
              <a:t> </a:t>
            </a:r>
            <a:r>
              <a:rPr sz="577" b="1" dirty="0">
                <a:solidFill>
                  <a:srgbClr val="2A2A2A"/>
                </a:solidFill>
                <a:latin typeface="Times New Roman"/>
                <a:cs typeface="Times New Roman"/>
              </a:rPr>
              <a:t>and</a:t>
            </a:r>
            <a:r>
              <a:rPr sz="577" b="1" spc="-26" dirty="0">
                <a:solidFill>
                  <a:srgbClr val="2A2A2A"/>
                </a:solidFill>
                <a:latin typeface="Times New Roman"/>
                <a:cs typeface="Times New Roman"/>
              </a:rPr>
              <a:t> </a:t>
            </a:r>
            <a:r>
              <a:rPr sz="577" b="1" dirty="0">
                <a:solidFill>
                  <a:srgbClr val="2A2A2A"/>
                </a:solidFill>
                <a:latin typeface="Times New Roman"/>
                <a:cs typeface="Times New Roman"/>
              </a:rPr>
              <a:t>e</a:t>
            </a:r>
            <a:r>
              <a:rPr sz="577" b="1" dirty="0">
                <a:solidFill>
                  <a:srgbClr val="484848"/>
                </a:solidFill>
                <a:latin typeface="Times New Roman"/>
                <a:cs typeface="Times New Roman"/>
              </a:rPr>
              <a:t>m</a:t>
            </a:r>
            <a:r>
              <a:rPr sz="577" b="1" dirty="0">
                <a:solidFill>
                  <a:srgbClr val="2A2A2A"/>
                </a:solidFill>
                <a:latin typeface="Times New Roman"/>
                <a:cs typeface="Times New Roman"/>
              </a:rPr>
              <a:t>otional</a:t>
            </a:r>
            <a:r>
              <a:rPr sz="577" b="1" spc="6" dirty="0">
                <a:solidFill>
                  <a:srgbClr val="2A2A2A"/>
                </a:solidFill>
                <a:latin typeface="Times New Roman"/>
                <a:cs typeface="Times New Roman"/>
              </a:rPr>
              <a:t> </a:t>
            </a:r>
            <a:r>
              <a:rPr sz="577" b="1" spc="-6" dirty="0">
                <a:solidFill>
                  <a:srgbClr val="484848"/>
                </a:solidFill>
                <a:latin typeface="Times New Roman"/>
                <a:cs typeface="Times New Roman"/>
              </a:rPr>
              <a:t>d</a:t>
            </a:r>
            <a:r>
              <a:rPr sz="577" b="1" spc="-6" dirty="0">
                <a:solidFill>
                  <a:srgbClr val="2A2A2A"/>
                </a:solidFill>
                <a:latin typeface="Times New Roman"/>
                <a:cs typeface="Times New Roman"/>
              </a:rPr>
              <a:t>evelopment:</a:t>
            </a:r>
            <a:endParaRPr sz="577">
              <a:latin typeface="Times New Roman"/>
              <a:cs typeface="Times New Roman"/>
            </a:endParaRPr>
          </a:p>
          <a:p>
            <a:pPr marL="8552">
              <a:lnSpc>
                <a:spcPts val="635"/>
              </a:lnSpc>
            </a:pPr>
            <a:r>
              <a:rPr sz="577" spc="-10" dirty="0">
                <a:solidFill>
                  <a:srgbClr val="2A2A2A"/>
                </a:solidFill>
                <a:latin typeface="Times New Roman"/>
                <a:cs typeface="Times New Roman"/>
              </a:rPr>
              <a:t>If</a:t>
            </a:r>
            <a:r>
              <a:rPr sz="577" spc="-51" dirty="0">
                <a:solidFill>
                  <a:srgbClr val="2A2A2A"/>
                </a:solidFill>
                <a:latin typeface="Times New Roman"/>
                <a:cs typeface="Times New Roman"/>
              </a:rPr>
              <a:t> </a:t>
            </a:r>
            <a:r>
              <a:rPr sz="577" spc="-26" dirty="0">
                <a:solidFill>
                  <a:srgbClr val="484848"/>
                </a:solidFill>
                <a:latin typeface="Times New Roman"/>
                <a:cs typeface="Times New Roman"/>
              </a:rPr>
              <a:t>yo</a:t>
            </a:r>
            <a:r>
              <a:rPr sz="577" spc="-26" dirty="0">
                <a:solidFill>
                  <a:srgbClr val="2A2A2A"/>
                </a:solidFill>
                <a:latin typeface="Times New Roman"/>
                <a:cs typeface="Times New Roman"/>
              </a:rPr>
              <a:t>ur</a:t>
            </a:r>
            <a:r>
              <a:rPr sz="577" spc="-19" dirty="0">
                <a:solidFill>
                  <a:srgbClr val="2A2A2A"/>
                </a:solidFill>
                <a:latin typeface="Times New Roman"/>
                <a:cs typeface="Times New Roman"/>
              </a:rPr>
              <a:t> </a:t>
            </a:r>
            <a:r>
              <a:rPr sz="577" spc="-22" dirty="0">
                <a:solidFill>
                  <a:srgbClr val="484848"/>
                </a:solidFill>
                <a:latin typeface="Times New Roman"/>
                <a:cs typeface="Times New Roman"/>
              </a:rPr>
              <a:t>c</a:t>
            </a:r>
            <a:r>
              <a:rPr sz="577" spc="-22" dirty="0">
                <a:solidFill>
                  <a:srgbClr val="2A2A2A"/>
                </a:solidFill>
                <a:latin typeface="Times New Roman"/>
                <a:cs typeface="Times New Roman"/>
              </a:rPr>
              <a:t>hild</a:t>
            </a:r>
            <a:r>
              <a:rPr sz="577" spc="-38" dirty="0">
                <a:solidFill>
                  <a:srgbClr val="2A2A2A"/>
                </a:solidFill>
                <a:latin typeface="Times New Roman"/>
                <a:cs typeface="Times New Roman"/>
              </a:rPr>
              <a:t> </a:t>
            </a:r>
            <a:r>
              <a:rPr sz="577" spc="-6" dirty="0">
                <a:solidFill>
                  <a:srgbClr val="2A2A2A"/>
                </a:solidFill>
                <a:latin typeface="Times New Roman"/>
                <a:cs typeface="Times New Roman"/>
              </a:rPr>
              <a:t>i</a:t>
            </a:r>
            <a:r>
              <a:rPr sz="577" spc="-6" dirty="0">
                <a:solidFill>
                  <a:srgbClr val="484848"/>
                </a:solidFill>
                <a:latin typeface="Times New Roman"/>
                <a:cs typeface="Times New Roman"/>
              </a:rPr>
              <a:t>s</a:t>
            </a:r>
            <a:r>
              <a:rPr sz="577" spc="-73" dirty="0">
                <a:solidFill>
                  <a:srgbClr val="484848"/>
                </a:solidFill>
                <a:latin typeface="Times New Roman"/>
                <a:cs typeface="Times New Roman"/>
              </a:rPr>
              <a:t> </a:t>
            </a:r>
            <a:r>
              <a:rPr sz="577" spc="-19" dirty="0">
                <a:solidFill>
                  <a:srgbClr val="484848"/>
                </a:solidFill>
                <a:latin typeface="Times New Roman"/>
                <a:cs typeface="Times New Roman"/>
              </a:rPr>
              <a:t>gi</a:t>
            </a:r>
            <a:r>
              <a:rPr sz="577" spc="-19" dirty="0">
                <a:solidFill>
                  <a:srgbClr val="2A2A2A"/>
                </a:solidFill>
                <a:latin typeface="Times New Roman"/>
                <a:cs typeface="Times New Roman"/>
              </a:rPr>
              <a:t>ft</a:t>
            </a:r>
            <a:r>
              <a:rPr sz="577" spc="-19" dirty="0">
                <a:solidFill>
                  <a:srgbClr val="484848"/>
                </a:solidFill>
                <a:latin typeface="Times New Roman"/>
                <a:cs typeface="Times New Roman"/>
              </a:rPr>
              <a:t>ed,</a:t>
            </a:r>
            <a:r>
              <a:rPr sz="577" spc="-71" dirty="0">
                <a:solidFill>
                  <a:srgbClr val="484848"/>
                </a:solidFill>
                <a:latin typeface="Times New Roman"/>
                <a:cs typeface="Times New Roman"/>
              </a:rPr>
              <a:t> </a:t>
            </a:r>
            <a:r>
              <a:rPr sz="577" spc="-29" dirty="0">
                <a:solidFill>
                  <a:srgbClr val="484848"/>
                </a:solidFill>
                <a:latin typeface="Times New Roman"/>
                <a:cs typeface="Times New Roman"/>
              </a:rPr>
              <a:t>you</a:t>
            </a:r>
            <a:r>
              <a:rPr sz="577" spc="-32" dirty="0">
                <a:solidFill>
                  <a:srgbClr val="484848"/>
                </a:solidFill>
                <a:latin typeface="Times New Roman"/>
                <a:cs typeface="Times New Roman"/>
              </a:rPr>
              <a:t> </a:t>
            </a:r>
            <a:r>
              <a:rPr sz="577" spc="-26" dirty="0">
                <a:solidFill>
                  <a:srgbClr val="2A2A2A"/>
                </a:solidFill>
                <a:latin typeface="Times New Roman"/>
                <a:cs typeface="Times New Roman"/>
              </a:rPr>
              <a:t>m</a:t>
            </a:r>
            <a:r>
              <a:rPr sz="577" spc="-26" dirty="0">
                <a:solidFill>
                  <a:srgbClr val="484848"/>
                </a:solidFill>
                <a:latin typeface="Times New Roman"/>
                <a:cs typeface="Times New Roman"/>
              </a:rPr>
              <a:t>ig</a:t>
            </a:r>
            <a:r>
              <a:rPr sz="577" spc="-26" dirty="0">
                <a:solidFill>
                  <a:srgbClr val="2A2A2A"/>
                </a:solidFill>
                <a:latin typeface="Times New Roman"/>
                <a:cs typeface="Times New Roman"/>
              </a:rPr>
              <a:t>h</a:t>
            </a:r>
            <a:r>
              <a:rPr sz="577" spc="-26" dirty="0">
                <a:solidFill>
                  <a:srgbClr val="484848"/>
                </a:solidFill>
                <a:latin typeface="Times New Roman"/>
                <a:cs typeface="Times New Roman"/>
              </a:rPr>
              <a:t>t</a:t>
            </a:r>
            <a:r>
              <a:rPr sz="577" spc="-38" dirty="0">
                <a:solidFill>
                  <a:srgbClr val="484848"/>
                </a:solidFill>
                <a:latin typeface="Times New Roman"/>
                <a:cs typeface="Times New Roman"/>
              </a:rPr>
              <a:t> </a:t>
            </a:r>
            <a:r>
              <a:rPr sz="577" spc="-16" dirty="0">
                <a:solidFill>
                  <a:srgbClr val="2A2A2A"/>
                </a:solidFill>
                <a:latin typeface="Times New Roman"/>
                <a:cs typeface="Times New Roman"/>
              </a:rPr>
              <a:t>n</a:t>
            </a:r>
            <a:r>
              <a:rPr sz="577" spc="-16" dirty="0">
                <a:solidFill>
                  <a:srgbClr val="484848"/>
                </a:solidFill>
                <a:latin typeface="Times New Roman"/>
                <a:cs typeface="Times New Roman"/>
              </a:rPr>
              <a:t>otice</a:t>
            </a:r>
            <a:r>
              <a:rPr sz="577" spc="6" dirty="0">
                <a:solidFill>
                  <a:srgbClr val="484848"/>
                </a:solidFill>
                <a:latin typeface="Times New Roman"/>
                <a:cs typeface="Times New Roman"/>
              </a:rPr>
              <a:t> </a:t>
            </a:r>
            <a:r>
              <a:rPr sz="577" spc="-13" dirty="0">
                <a:solidFill>
                  <a:srgbClr val="484848"/>
                </a:solidFill>
                <a:latin typeface="Times New Roman"/>
                <a:cs typeface="Times New Roman"/>
              </a:rPr>
              <a:t>that</a:t>
            </a:r>
            <a:r>
              <a:rPr sz="577" spc="-3" dirty="0">
                <a:solidFill>
                  <a:srgbClr val="484848"/>
                </a:solidFill>
                <a:latin typeface="Times New Roman"/>
                <a:cs typeface="Times New Roman"/>
              </a:rPr>
              <a:t> </a:t>
            </a:r>
            <a:r>
              <a:rPr sz="577" spc="-26" dirty="0">
                <a:solidFill>
                  <a:srgbClr val="2A2A2A"/>
                </a:solidFill>
                <a:latin typeface="Times New Roman"/>
                <a:cs typeface="Times New Roman"/>
              </a:rPr>
              <a:t>t</a:t>
            </a:r>
            <a:r>
              <a:rPr sz="577" spc="-26" dirty="0">
                <a:solidFill>
                  <a:srgbClr val="484848"/>
                </a:solidFill>
                <a:latin typeface="Times New Roman"/>
                <a:cs typeface="Times New Roman"/>
              </a:rPr>
              <a:t>hey</a:t>
            </a:r>
            <a:r>
              <a:rPr sz="577" spc="-51" dirty="0">
                <a:solidFill>
                  <a:srgbClr val="484848"/>
                </a:solidFill>
                <a:latin typeface="Times New Roman"/>
                <a:cs typeface="Times New Roman"/>
              </a:rPr>
              <a:t> </a:t>
            </a:r>
            <a:r>
              <a:rPr sz="577" spc="-22" dirty="0">
                <a:solidFill>
                  <a:srgbClr val="2A2A2A"/>
                </a:solidFill>
                <a:latin typeface="Times New Roman"/>
                <a:cs typeface="Times New Roman"/>
              </a:rPr>
              <a:t>h</a:t>
            </a:r>
            <a:r>
              <a:rPr sz="577" spc="-22" dirty="0">
                <a:solidFill>
                  <a:srgbClr val="484848"/>
                </a:solidFill>
                <a:latin typeface="Times New Roman"/>
                <a:cs typeface="Times New Roman"/>
              </a:rPr>
              <a:t>ave</a:t>
            </a:r>
            <a:r>
              <a:rPr sz="577" spc="-42" dirty="0">
                <a:solidFill>
                  <a:srgbClr val="484848"/>
                </a:solidFill>
                <a:latin typeface="Times New Roman"/>
                <a:cs typeface="Times New Roman"/>
              </a:rPr>
              <a:t> </a:t>
            </a:r>
            <a:r>
              <a:rPr sz="577" spc="-19" dirty="0">
                <a:solidFill>
                  <a:srgbClr val="484848"/>
                </a:solidFill>
                <a:latin typeface="Times New Roman"/>
                <a:cs typeface="Times New Roman"/>
              </a:rPr>
              <a:t>ve1y</a:t>
            </a:r>
            <a:endParaRPr sz="577">
              <a:latin typeface="Times New Roman"/>
              <a:cs typeface="Times New Roman"/>
            </a:endParaRPr>
          </a:p>
          <a:p>
            <a:pPr marL="8145" indent="1629">
              <a:lnSpc>
                <a:spcPts val="596"/>
              </a:lnSpc>
            </a:pPr>
            <a:r>
              <a:rPr sz="513" spc="6" dirty="0">
                <a:solidFill>
                  <a:srgbClr val="484848"/>
                </a:solidFill>
                <a:latin typeface="Times New Roman"/>
                <a:cs typeface="Times New Roman"/>
              </a:rPr>
              <a:t>s</a:t>
            </a:r>
            <a:r>
              <a:rPr sz="513" spc="6" dirty="0">
                <a:solidFill>
                  <a:srgbClr val="2A2A2A"/>
                </a:solidFill>
                <a:latin typeface="Times New Roman"/>
                <a:cs typeface="Times New Roman"/>
              </a:rPr>
              <a:t>t</a:t>
            </a:r>
            <a:r>
              <a:rPr sz="513" spc="6" dirty="0">
                <a:solidFill>
                  <a:srgbClr val="484848"/>
                </a:solidFill>
                <a:latin typeface="Times New Roman"/>
                <a:cs typeface="Times New Roman"/>
              </a:rPr>
              <a:t>rong</a:t>
            </a:r>
            <a:r>
              <a:rPr sz="513" spc="-3" dirty="0">
                <a:solidFill>
                  <a:srgbClr val="484848"/>
                </a:solidFill>
                <a:latin typeface="Times New Roman"/>
                <a:cs typeface="Times New Roman"/>
              </a:rPr>
              <a:t> </a:t>
            </a:r>
            <a:r>
              <a:rPr sz="513" spc="6" dirty="0">
                <a:solidFill>
                  <a:srgbClr val="484848"/>
                </a:solidFill>
                <a:latin typeface="Times New Roman"/>
                <a:cs typeface="Times New Roman"/>
              </a:rPr>
              <a:t>e</a:t>
            </a:r>
            <a:r>
              <a:rPr sz="513" spc="6" dirty="0">
                <a:solidFill>
                  <a:srgbClr val="2A2A2A"/>
                </a:solidFill>
                <a:latin typeface="Times New Roman"/>
                <a:cs typeface="Times New Roman"/>
              </a:rPr>
              <a:t>m</a:t>
            </a:r>
            <a:r>
              <a:rPr sz="513" spc="6" dirty="0">
                <a:solidFill>
                  <a:srgbClr val="484848"/>
                </a:solidFill>
                <a:latin typeface="Times New Roman"/>
                <a:cs typeface="Times New Roman"/>
              </a:rPr>
              <a:t>o</a:t>
            </a:r>
            <a:r>
              <a:rPr sz="513" spc="6" dirty="0">
                <a:solidFill>
                  <a:srgbClr val="2A2A2A"/>
                </a:solidFill>
                <a:latin typeface="Times New Roman"/>
                <a:cs typeface="Times New Roman"/>
              </a:rPr>
              <a:t>ti</a:t>
            </a:r>
            <a:r>
              <a:rPr sz="513" spc="6" dirty="0">
                <a:solidFill>
                  <a:srgbClr val="5B5B5B"/>
                </a:solidFill>
                <a:latin typeface="Times New Roman"/>
                <a:cs typeface="Times New Roman"/>
              </a:rPr>
              <a:t>ons,</a:t>
            </a:r>
            <a:r>
              <a:rPr sz="513" spc="-48" dirty="0">
                <a:solidFill>
                  <a:srgbClr val="5B5B5B"/>
                </a:solidFill>
                <a:latin typeface="Times New Roman"/>
                <a:cs typeface="Times New Roman"/>
              </a:rPr>
              <a:t> </a:t>
            </a:r>
            <a:r>
              <a:rPr sz="513" spc="6" dirty="0">
                <a:solidFill>
                  <a:srgbClr val="2A2A2A"/>
                </a:solidFill>
                <a:latin typeface="Times New Roman"/>
                <a:cs typeface="Times New Roman"/>
              </a:rPr>
              <a:t>i</a:t>
            </a:r>
            <a:r>
              <a:rPr sz="513" spc="6" dirty="0">
                <a:solidFill>
                  <a:srgbClr val="484848"/>
                </a:solidFill>
                <a:latin typeface="Times New Roman"/>
                <a:cs typeface="Times New Roman"/>
              </a:rPr>
              <a:t>n</a:t>
            </a:r>
            <a:r>
              <a:rPr sz="513" spc="6" dirty="0">
                <a:solidFill>
                  <a:srgbClr val="2A2A2A"/>
                </a:solidFill>
                <a:latin typeface="Times New Roman"/>
                <a:cs typeface="Times New Roman"/>
              </a:rPr>
              <a:t>t</a:t>
            </a:r>
            <a:r>
              <a:rPr sz="513" spc="6" dirty="0">
                <a:solidFill>
                  <a:srgbClr val="484848"/>
                </a:solidFill>
                <a:latin typeface="Times New Roman"/>
                <a:cs typeface="Times New Roman"/>
              </a:rPr>
              <a:t>e</a:t>
            </a:r>
            <a:r>
              <a:rPr sz="513" spc="6" dirty="0">
                <a:solidFill>
                  <a:srgbClr val="2A2A2A"/>
                </a:solidFill>
                <a:latin typeface="Times New Roman"/>
                <a:cs typeface="Times New Roman"/>
              </a:rPr>
              <a:t>r</a:t>
            </a:r>
            <a:r>
              <a:rPr sz="513" spc="6" dirty="0">
                <a:solidFill>
                  <a:srgbClr val="5B5B5B"/>
                </a:solidFill>
                <a:latin typeface="Times New Roman"/>
                <a:cs typeface="Times New Roman"/>
              </a:rPr>
              <a:t>es</a:t>
            </a:r>
            <a:r>
              <a:rPr sz="513" spc="6" dirty="0">
                <a:solidFill>
                  <a:srgbClr val="2A2A2A"/>
                </a:solidFill>
                <a:latin typeface="Times New Roman"/>
                <a:cs typeface="Times New Roman"/>
              </a:rPr>
              <a:t>t</a:t>
            </a:r>
            <a:r>
              <a:rPr sz="513" spc="6" dirty="0">
                <a:solidFill>
                  <a:srgbClr val="5B5B5B"/>
                </a:solidFill>
                <a:latin typeface="Times New Roman"/>
                <a:cs typeface="Times New Roman"/>
              </a:rPr>
              <a:t>s</a:t>
            </a:r>
            <a:r>
              <a:rPr sz="513" spc="13" dirty="0">
                <a:solidFill>
                  <a:srgbClr val="5B5B5B"/>
                </a:solidFill>
                <a:latin typeface="Times New Roman"/>
                <a:cs typeface="Times New Roman"/>
              </a:rPr>
              <a:t> </a:t>
            </a:r>
            <a:r>
              <a:rPr sz="513" spc="6" dirty="0">
                <a:solidFill>
                  <a:srgbClr val="484848"/>
                </a:solidFill>
                <a:latin typeface="Times New Roman"/>
                <a:cs typeface="Times New Roman"/>
              </a:rPr>
              <a:t>a</a:t>
            </a:r>
            <a:r>
              <a:rPr sz="513" spc="6" dirty="0">
                <a:solidFill>
                  <a:srgbClr val="2A2A2A"/>
                </a:solidFill>
                <a:latin typeface="Times New Roman"/>
                <a:cs typeface="Times New Roman"/>
              </a:rPr>
              <a:t>nd</a:t>
            </a:r>
            <a:r>
              <a:rPr sz="513" spc="29" dirty="0">
                <a:solidFill>
                  <a:srgbClr val="2A2A2A"/>
                </a:solidFill>
                <a:latin typeface="Times New Roman"/>
                <a:cs typeface="Times New Roman"/>
              </a:rPr>
              <a:t> </a:t>
            </a:r>
            <a:r>
              <a:rPr sz="513" spc="6" dirty="0">
                <a:solidFill>
                  <a:srgbClr val="2A2A2A"/>
                </a:solidFill>
                <a:latin typeface="Times New Roman"/>
                <a:cs typeface="Times New Roman"/>
              </a:rPr>
              <a:t>o</a:t>
            </a:r>
            <a:r>
              <a:rPr sz="513" spc="6" dirty="0">
                <a:solidFill>
                  <a:srgbClr val="484848"/>
                </a:solidFill>
                <a:latin typeface="Times New Roman"/>
                <a:cs typeface="Times New Roman"/>
              </a:rPr>
              <a:t>pin</a:t>
            </a:r>
            <a:r>
              <a:rPr sz="513" spc="6" dirty="0">
                <a:solidFill>
                  <a:srgbClr val="2A2A2A"/>
                </a:solidFill>
                <a:latin typeface="Times New Roman"/>
                <a:cs typeface="Times New Roman"/>
              </a:rPr>
              <a:t>i</a:t>
            </a:r>
            <a:r>
              <a:rPr sz="513" spc="6" dirty="0">
                <a:solidFill>
                  <a:srgbClr val="484848"/>
                </a:solidFill>
                <a:latin typeface="Times New Roman"/>
                <a:cs typeface="Times New Roman"/>
              </a:rPr>
              <a:t>ons</a:t>
            </a:r>
            <a:r>
              <a:rPr sz="513" spc="-16" dirty="0">
                <a:solidFill>
                  <a:srgbClr val="484848"/>
                </a:solidFill>
                <a:latin typeface="Times New Roman"/>
                <a:cs typeface="Times New Roman"/>
              </a:rPr>
              <a:t> </a:t>
            </a:r>
            <a:r>
              <a:rPr sz="513" spc="6" dirty="0">
                <a:solidFill>
                  <a:srgbClr val="5B5B5B"/>
                </a:solidFill>
                <a:latin typeface="Times New Roman"/>
                <a:cs typeface="Times New Roman"/>
              </a:rPr>
              <a:t>co</a:t>
            </a:r>
            <a:r>
              <a:rPr sz="513" spc="6" dirty="0">
                <a:solidFill>
                  <a:srgbClr val="2A2A2A"/>
                </a:solidFill>
                <a:latin typeface="Times New Roman"/>
                <a:cs typeface="Times New Roman"/>
              </a:rPr>
              <a:t>m</a:t>
            </a:r>
            <a:r>
              <a:rPr sz="513" spc="6" dirty="0">
                <a:solidFill>
                  <a:srgbClr val="484848"/>
                </a:solidFill>
                <a:latin typeface="Times New Roman"/>
                <a:cs typeface="Times New Roman"/>
              </a:rPr>
              <a:t>pa</a:t>
            </a:r>
            <a:r>
              <a:rPr sz="513" spc="6" dirty="0">
                <a:solidFill>
                  <a:srgbClr val="2A2A2A"/>
                </a:solidFill>
                <a:latin typeface="Times New Roman"/>
                <a:cs typeface="Times New Roman"/>
              </a:rPr>
              <a:t>r</a:t>
            </a:r>
            <a:r>
              <a:rPr sz="513" spc="6" dirty="0">
                <a:solidFill>
                  <a:srgbClr val="5B5B5B"/>
                </a:solidFill>
                <a:latin typeface="Times New Roman"/>
                <a:cs typeface="Times New Roman"/>
              </a:rPr>
              <a:t>e</a:t>
            </a:r>
            <a:r>
              <a:rPr sz="513" spc="6" dirty="0">
                <a:solidFill>
                  <a:srgbClr val="2A2A2A"/>
                </a:solidFill>
                <a:latin typeface="Times New Roman"/>
                <a:cs typeface="Times New Roman"/>
              </a:rPr>
              <a:t>d</a:t>
            </a:r>
            <a:r>
              <a:rPr sz="513" spc="45" dirty="0">
                <a:solidFill>
                  <a:srgbClr val="2A2A2A"/>
                </a:solidFill>
                <a:latin typeface="Times New Roman"/>
                <a:cs typeface="Times New Roman"/>
              </a:rPr>
              <a:t> </a:t>
            </a:r>
            <a:r>
              <a:rPr sz="513" spc="-13" dirty="0">
                <a:solidFill>
                  <a:srgbClr val="484848"/>
                </a:solidFill>
                <a:latin typeface="Times New Roman"/>
                <a:cs typeface="Times New Roman"/>
              </a:rPr>
              <a:t>wi</a:t>
            </a:r>
            <a:r>
              <a:rPr sz="513" spc="-13" dirty="0">
                <a:solidFill>
                  <a:srgbClr val="2A2A2A"/>
                </a:solidFill>
                <a:latin typeface="Times New Roman"/>
                <a:cs typeface="Times New Roman"/>
              </a:rPr>
              <a:t>t</a:t>
            </a:r>
            <a:r>
              <a:rPr sz="513" spc="-13" dirty="0">
                <a:solidFill>
                  <a:srgbClr val="484848"/>
                </a:solidFill>
                <a:latin typeface="Times New Roman"/>
                <a:cs typeface="Times New Roman"/>
              </a:rPr>
              <a:t>h</a:t>
            </a:r>
            <a:endParaRPr sz="513">
              <a:latin typeface="Times New Roman"/>
              <a:cs typeface="Times New Roman"/>
            </a:endParaRPr>
          </a:p>
          <a:p>
            <a:pPr marL="12624" marR="61084" indent="-4887">
              <a:lnSpc>
                <a:spcPct val="75100"/>
              </a:lnSpc>
              <a:spcBef>
                <a:spcPts val="147"/>
              </a:spcBef>
            </a:pPr>
            <a:r>
              <a:rPr sz="513" dirty="0">
                <a:solidFill>
                  <a:srgbClr val="5B5B5B"/>
                </a:solidFill>
                <a:latin typeface="Times New Roman"/>
                <a:cs typeface="Times New Roman"/>
              </a:rPr>
              <a:t>other</a:t>
            </a:r>
            <a:r>
              <a:rPr sz="513" spc="-19" dirty="0">
                <a:solidFill>
                  <a:srgbClr val="5B5B5B"/>
                </a:solidFill>
                <a:latin typeface="Times New Roman"/>
                <a:cs typeface="Times New Roman"/>
              </a:rPr>
              <a:t> </a:t>
            </a:r>
            <a:r>
              <a:rPr sz="513" dirty="0">
                <a:solidFill>
                  <a:srgbClr val="5B5B5B"/>
                </a:solidFill>
                <a:latin typeface="Times New Roman"/>
                <a:cs typeface="Times New Roman"/>
              </a:rPr>
              <a:t>ch</a:t>
            </a:r>
            <a:r>
              <a:rPr sz="513" dirty="0">
                <a:solidFill>
                  <a:srgbClr val="2A2A2A"/>
                </a:solidFill>
                <a:latin typeface="Times New Roman"/>
                <a:cs typeface="Times New Roman"/>
              </a:rPr>
              <a:t>il</a:t>
            </a:r>
            <a:r>
              <a:rPr sz="513" dirty="0">
                <a:solidFill>
                  <a:srgbClr val="484848"/>
                </a:solidFill>
                <a:latin typeface="Times New Roman"/>
                <a:cs typeface="Times New Roman"/>
              </a:rPr>
              <a:t>dren</a:t>
            </a:r>
            <a:r>
              <a:rPr sz="513" spc="73" dirty="0">
                <a:solidFill>
                  <a:srgbClr val="484848"/>
                </a:solidFill>
                <a:latin typeface="Times New Roman"/>
                <a:cs typeface="Times New Roman"/>
              </a:rPr>
              <a:t> </a:t>
            </a:r>
            <a:r>
              <a:rPr sz="513" dirty="0">
                <a:solidFill>
                  <a:srgbClr val="2A2A2A"/>
                </a:solidFill>
                <a:latin typeface="Times New Roman"/>
                <a:cs typeface="Times New Roman"/>
              </a:rPr>
              <a:t>t</a:t>
            </a:r>
            <a:r>
              <a:rPr sz="513" dirty="0">
                <a:solidFill>
                  <a:srgbClr val="484848"/>
                </a:solidFill>
                <a:latin typeface="Times New Roman"/>
                <a:cs typeface="Times New Roman"/>
              </a:rPr>
              <a:t>hei</a:t>
            </a:r>
            <a:r>
              <a:rPr sz="513" dirty="0">
                <a:solidFill>
                  <a:srgbClr val="2A2A2A"/>
                </a:solidFill>
                <a:latin typeface="Times New Roman"/>
                <a:cs typeface="Times New Roman"/>
              </a:rPr>
              <a:t>r</a:t>
            </a:r>
            <a:r>
              <a:rPr sz="513" spc="45" dirty="0">
                <a:solidFill>
                  <a:srgbClr val="2A2A2A"/>
                </a:solidFill>
                <a:latin typeface="Times New Roman"/>
                <a:cs typeface="Times New Roman"/>
              </a:rPr>
              <a:t> </a:t>
            </a:r>
            <a:r>
              <a:rPr sz="513" dirty="0">
                <a:solidFill>
                  <a:srgbClr val="484848"/>
                </a:solidFill>
                <a:latin typeface="Times New Roman"/>
                <a:cs typeface="Times New Roman"/>
              </a:rPr>
              <a:t>age</a:t>
            </a:r>
            <a:r>
              <a:rPr sz="513" dirty="0">
                <a:solidFill>
                  <a:srgbClr val="7E7E7E"/>
                </a:solidFill>
                <a:latin typeface="Times New Roman"/>
                <a:cs typeface="Times New Roman"/>
              </a:rPr>
              <a:t>.</a:t>
            </a:r>
            <a:r>
              <a:rPr sz="513" spc="-22" dirty="0">
                <a:solidFill>
                  <a:srgbClr val="7E7E7E"/>
                </a:solidFill>
                <a:latin typeface="Times New Roman"/>
                <a:cs typeface="Times New Roman"/>
              </a:rPr>
              <a:t> </a:t>
            </a:r>
            <a:r>
              <a:rPr sz="513" dirty="0">
                <a:solidFill>
                  <a:srgbClr val="5B5B5B"/>
                </a:solidFill>
                <a:latin typeface="Times New Roman"/>
                <a:cs typeface="Times New Roman"/>
              </a:rPr>
              <a:t>So</a:t>
            </a:r>
            <a:r>
              <a:rPr sz="513" dirty="0">
                <a:solidFill>
                  <a:srgbClr val="2A2A2A"/>
                </a:solidFill>
                <a:latin typeface="Times New Roman"/>
                <a:cs typeface="Times New Roman"/>
              </a:rPr>
              <a:t>m</a:t>
            </a:r>
            <a:r>
              <a:rPr sz="513" dirty="0">
                <a:solidFill>
                  <a:srgbClr val="5B5B5B"/>
                </a:solidFill>
                <a:latin typeface="Times New Roman"/>
                <a:cs typeface="Times New Roman"/>
              </a:rPr>
              <a:t>et</a:t>
            </a:r>
            <a:r>
              <a:rPr sz="513" dirty="0">
                <a:solidFill>
                  <a:srgbClr val="2A2A2A"/>
                </a:solidFill>
                <a:latin typeface="Times New Roman"/>
                <a:cs typeface="Times New Roman"/>
              </a:rPr>
              <a:t>im</a:t>
            </a:r>
            <a:r>
              <a:rPr sz="513" dirty="0">
                <a:solidFill>
                  <a:srgbClr val="5B5B5B"/>
                </a:solidFill>
                <a:latin typeface="Times New Roman"/>
                <a:cs typeface="Times New Roman"/>
              </a:rPr>
              <a:t>es</a:t>
            </a:r>
            <a:r>
              <a:rPr sz="513" spc="58" dirty="0">
                <a:solidFill>
                  <a:srgbClr val="5B5B5B"/>
                </a:solidFill>
                <a:latin typeface="Times New Roman"/>
                <a:cs typeface="Times New Roman"/>
              </a:rPr>
              <a:t> </a:t>
            </a:r>
            <a:r>
              <a:rPr sz="513" dirty="0">
                <a:solidFill>
                  <a:srgbClr val="5B5B5B"/>
                </a:solidFill>
                <a:latin typeface="Times New Roman"/>
                <a:cs typeface="Times New Roman"/>
              </a:rPr>
              <a:t>g</a:t>
            </a:r>
            <a:r>
              <a:rPr sz="513" dirty="0">
                <a:solidFill>
                  <a:srgbClr val="2A2A2A"/>
                </a:solidFill>
                <a:latin typeface="Times New Roman"/>
                <a:cs typeface="Times New Roman"/>
              </a:rPr>
              <a:t>i</a:t>
            </a:r>
            <a:r>
              <a:rPr sz="513" dirty="0">
                <a:solidFill>
                  <a:srgbClr val="484848"/>
                </a:solidFill>
                <a:latin typeface="Times New Roman"/>
                <a:cs typeface="Times New Roman"/>
              </a:rPr>
              <a:t>fted</a:t>
            </a:r>
            <a:r>
              <a:rPr sz="513" spc="19" dirty="0">
                <a:solidFill>
                  <a:srgbClr val="484848"/>
                </a:solidFill>
                <a:latin typeface="Times New Roman"/>
                <a:cs typeface="Times New Roman"/>
              </a:rPr>
              <a:t> </a:t>
            </a:r>
            <a:r>
              <a:rPr sz="513" dirty="0">
                <a:solidFill>
                  <a:srgbClr val="5B5B5B"/>
                </a:solidFill>
                <a:latin typeface="Times New Roman"/>
                <a:cs typeface="Times New Roman"/>
              </a:rPr>
              <a:t>ch</a:t>
            </a:r>
            <a:r>
              <a:rPr sz="513" dirty="0">
                <a:solidFill>
                  <a:srgbClr val="2A2A2A"/>
                </a:solidFill>
                <a:latin typeface="Times New Roman"/>
                <a:cs typeface="Times New Roman"/>
              </a:rPr>
              <a:t>il</a:t>
            </a:r>
            <a:r>
              <a:rPr sz="513" dirty="0">
                <a:solidFill>
                  <a:srgbClr val="484848"/>
                </a:solidFill>
                <a:latin typeface="Times New Roman"/>
                <a:cs typeface="Times New Roman"/>
              </a:rPr>
              <a:t>dre</a:t>
            </a:r>
            <a:r>
              <a:rPr sz="513" dirty="0">
                <a:solidFill>
                  <a:srgbClr val="2A2A2A"/>
                </a:solidFill>
                <a:latin typeface="Times New Roman"/>
                <a:cs typeface="Times New Roman"/>
              </a:rPr>
              <a:t>n</a:t>
            </a:r>
            <a:r>
              <a:rPr sz="513" spc="45" dirty="0">
                <a:solidFill>
                  <a:srgbClr val="2A2A2A"/>
                </a:solidFill>
                <a:latin typeface="Times New Roman"/>
                <a:cs typeface="Times New Roman"/>
              </a:rPr>
              <a:t> </a:t>
            </a:r>
            <a:r>
              <a:rPr sz="513" spc="-13" dirty="0">
                <a:solidFill>
                  <a:srgbClr val="2A2A2A"/>
                </a:solidFill>
                <a:latin typeface="Times New Roman"/>
                <a:cs typeface="Times New Roman"/>
              </a:rPr>
              <a:t>h</a:t>
            </a:r>
            <a:r>
              <a:rPr sz="513" spc="-13" dirty="0">
                <a:solidFill>
                  <a:srgbClr val="484848"/>
                </a:solidFill>
                <a:latin typeface="Times New Roman"/>
                <a:cs typeface="Times New Roman"/>
              </a:rPr>
              <a:t>ave</a:t>
            </a:r>
            <a:r>
              <a:rPr sz="513" spc="321" dirty="0">
                <a:solidFill>
                  <a:srgbClr val="484848"/>
                </a:solidFill>
                <a:latin typeface="Times New Roman"/>
                <a:cs typeface="Times New Roman"/>
              </a:rPr>
              <a:t> </a:t>
            </a:r>
            <a:r>
              <a:rPr sz="513" dirty="0">
                <a:solidFill>
                  <a:srgbClr val="484848"/>
                </a:solidFill>
                <a:latin typeface="Times New Roman"/>
                <a:cs typeface="Times New Roman"/>
              </a:rPr>
              <a:t>trou</a:t>
            </a:r>
            <a:r>
              <a:rPr sz="513" dirty="0">
                <a:solidFill>
                  <a:srgbClr val="2A2A2A"/>
                </a:solidFill>
                <a:latin typeface="Times New Roman"/>
                <a:cs typeface="Times New Roman"/>
              </a:rPr>
              <a:t>bl</a:t>
            </a:r>
            <a:r>
              <a:rPr sz="513" dirty="0">
                <a:solidFill>
                  <a:srgbClr val="5B5B5B"/>
                </a:solidFill>
                <a:latin typeface="Times New Roman"/>
                <a:cs typeface="Times New Roman"/>
              </a:rPr>
              <a:t>e</a:t>
            </a:r>
            <a:r>
              <a:rPr sz="513" spc="96" dirty="0">
                <a:solidFill>
                  <a:srgbClr val="5B5B5B"/>
                </a:solidFill>
                <a:latin typeface="Times New Roman"/>
                <a:cs typeface="Times New Roman"/>
              </a:rPr>
              <a:t> </a:t>
            </a:r>
            <a:r>
              <a:rPr sz="513" dirty="0">
                <a:solidFill>
                  <a:srgbClr val="2A2A2A"/>
                </a:solidFill>
                <a:latin typeface="Times New Roman"/>
                <a:cs typeface="Times New Roman"/>
              </a:rPr>
              <a:t>ma</a:t>
            </a:r>
            <a:r>
              <a:rPr sz="513" dirty="0">
                <a:solidFill>
                  <a:srgbClr val="484848"/>
                </a:solidFill>
                <a:latin typeface="Times New Roman"/>
                <a:cs typeface="Times New Roman"/>
              </a:rPr>
              <a:t>nag</a:t>
            </a:r>
            <a:r>
              <a:rPr sz="513" dirty="0">
                <a:solidFill>
                  <a:srgbClr val="2A2A2A"/>
                </a:solidFill>
                <a:latin typeface="Times New Roman"/>
                <a:cs typeface="Times New Roman"/>
              </a:rPr>
              <a:t>iu</a:t>
            </a:r>
            <a:r>
              <a:rPr sz="513" dirty="0">
                <a:solidFill>
                  <a:srgbClr val="484848"/>
                </a:solidFill>
                <a:latin typeface="Times New Roman"/>
                <a:cs typeface="Times New Roman"/>
              </a:rPr>
              <a:t>g</a:t>
            </a:r>
            <a:r>
              <a:rPr sz="513" spc="13" dirty="0">
                <a:solidFill>
                  <a:srgbClr val="484848"/>
                </a:solidFill>
                <a:latin typeface="Times New Roman"/>
                <a:cs typeface="Times New Roman"/>
              </a:rPr>
              <a:t> </a:t>
            </a:r>
            <a:r>
              <a:rPr sz="513" dirty="0">
                <a:solidFill>
                  <a:srgbClr val="2A2A2A"/>
                </a:solidFill>
                <a:latin typeface="Times New Roman"/>
                <a:cs typeface="Times New Roman"/>
              </a:rPr>
              <a:t>t</a:t>
            </a:r>
            <a:r>
              <a:rPr sz="513" dirty="0">
                <a:solidFill>
                  <a:srgbClr val="484848"/>
                </a:solidFill>
                <a:latin typeface="Times New Roman"/>
                <a:cs typeface="Times New Roman"/>
              </a:rPr>
              <a:t>hese</a:t>
            </a:r>
            <a:r>
              <a:rPr sz="513" spc="-3" dirty="0">
                <a:solidFill>
                  <a:srgbClr val="484848"/>
                </a:solidFill>
                <a:latin typeface="Times New Roman"/>
                <a:cs typeface="Times New Roman"/>
              </a:rPr>
              <a:t> </a:t>
            </a:r>
            <a:r>
              <a:rPr sz="513" dirty="0">
                <a:solidFill>
                  <a:srgbClr val="484848"/>
                </a:solidFill>
                <a:latin typeface="Times New Roman"/>
                <a:cs typeface="Times New Roman"/>
              </a:rPr>
              <a:t>s</a:t>
            </a:r>
            <a:r>
              <a:rPr sz="513" dirty="0">
                <a:solidFill>
                  <a:srgbClr val="2A2A2A"/>
                </a:solidFill>
                <a:latin typeface="Times New Roman"/>
                <a:cs typeface="Times New Roman"/>
              </a:rPr>
              <a:t>tr</a:t>
            </a:r>
            <a:r>
              <a:rPr sz="513" dirty="0">
                <a:solidFill>
                  <a:srgbClr val="484848"/>
                </a:solidFill>
                <a:latin typeface="Times New Roman"/>
                <a:cs typeface="Times New Roman"/>
              </a:rPr>
              <a:t>o</a:t>
            </a:r>
            <a:r>
              <a:rPr sz="513" dirty="0">
                <a:solidFill>
                  <a:srgbClr val="2A2A2A"/>
                </a:solidFill>
                <a:latin typeface="Times New Roman"/>
                <a:cs typeface="Times New Roman"/>
              </a:rPr>
              <a:t>n</a:t>
            </a:r>
            <a:r>
              <a:rPr sz="513" dirty="0">
                <a:solidFill>
                  <a:srgbClr val="5B5B5B"/>
                </a:solidFill>
                <a:latin typeface="Times New Roman"/>
                <a:cs typeface="Times New Roman"/>
              </a:rPr>
              <a:t>g</a:t>
            </a:r>
            <a:r>
              <a:rPr sz="513" spc="26" dirty="0">
                <a:solidFill>
                  <a:srgbClr val="5B5B5B"/>
                </a:solidFill>
                <a:latin typeface="Times New Roman"/>
                <a:cs typeface="Times New Roman"/>
              </a:rPr>
              <a:t> </a:t>
            </a:r>
            <a:r>
              <a:rPr sz="513" spc="-6" dirty="0">
                <a:solidFill>
                  <a:srgbClr val="2A2A2A"/>
                </a:solidFill>
                <a:latin typeface="Times New Roman"/>
                <a:cs typeface="Times New Roman"/>
              </a:rPr>
              <a:t>f</a:t>
            </a:r>
            <a:r>
              <a:rPr sz="513" spc="-6" dirty="0">
                <a:solidFill>
                  <a:srgbClr val="484848"/>
                </a:solidFill>
                <a:latin typeface="Times New Roman"/>
                <a:cs typeface="Times New Roman"/>
              </a:rPr>
              <a:t>eelings.</a:t>
            </a:r>
            <a:endParaRPr sz="513">
              <a:latin typeface="Times New Roman"/>
              <a:cs typeface="Times New Roman"/>
            </a:endParaRPr>
          </a:p>
          <a:p>
            <a:pPr marL="8145" marR="3258" indent="3665">
              <a:lnSpc>
                <a:spcPct val="86800"/>
              </a:lnSpc>
              <a:spcBef>
                <a:spcPts val="519"/>
              </a:spcBef>
            </a:pPr>
            <a:r>
              <a:rPr sz="385" b="1" dirty="0">
                <a:solidFill>
                  <a:srgbClr val="484848"/>
                </a:solidFill>
                <a:latin typeface="Times New Roman"/>
                <a:cs typeface="Times New Roman"/>
              </a:rPr>
              <a:t>For</a:t>
            </a:r>
            <a:r>
              <a:rPr sz="385" b="1" spc="16" dirty="0">
                <a:solidFill>
                  <a:srgbClr val="484848"/>
                </a:solidFill>
                <a:latin typeface="Times New Roman"/>
                <a:cs typeface="Times New Roman"/>
              </a:rPr>
              <a:t> </a:t>
            </a:r>
            <a:r>
              <a:rPr sz="385" b="1" dirty="0">
                <a:solidFill>
                  <a:srgbClr val="6E6E6E"/>
                </a:solidFill>
                <a:latin typeface="Times New Roman"/>
                <a:cs typeface="Times New Roman"/>
              </a:rPr>
              <a:t>example,</a:t>
            </a:r>
            <a:r>
              <a:rPr sz="385" b="1" spc="71" dirty="0">
                <a:solidFill>
                  <a:srgbClr val="6E6E6E"/>
                </a:solidFill>
                <a:latin typeface="Times New Roman"/>
                <a:cs typeface="Times New Roman"/>
              </a:rPr>
              <a:t> </a:t>
            </a:r>
            <a:r>
              <a:rPr sz="385" b="1" dirty="0">
                <a:solidFill>
                  <a:srgbClr val="484848"/>
                </a:solidFill>
                <a:latin typeface="Times New Roman"/>
                <a:cs typeface="Times New Roman"/>
              </a:rPr>
              <a:t>a</a:t>
            </a:r>
            <a:r>
              <a:rPr sz="385" b="1" spc="61" dirty="0">
                <a:solidFill>
                  <a:srgbClr val="484848"/>
                </a:solidFill>
                <a:latin typeface="Times New Roman"/>
                <a:cs typeface="Times New Roman"/>
              </a:rPr>
              <a:t> </a:t>
            </a:r>
            <a:r>
              <a:rPr sz="385" b="1" dirty="0">
                <a:solidFill>
                  <a:srgbClr val="5B5B5B"/>
                </a:solidFill>
                <a:latin typeface="Times New Roman"/>
                <a:cs typeface="Times New Roman"/>
              </a:rPr>
              <a:t>young</a:t>
            </a:r>
            <a:r>
              <a:rPr sz="385" b="1" spc="-19" dirty="0">
                <a:solidFill>
                  <a:srgbClr val="5B5B5B"/>
                </a:solidFill>
                <a:latin typeface="Times New Roman"/>
                <a:cs typeface="Times New Roman"/>
              </a:rPr>
              <a:t> </a:t>
            </a:r>
            <a:r>
              <a:rPr sz="385" b="1" dirty="0">
                <a:solidFill>
                  <a:srgbClr val="5B5B5B"/>
                </a:solidFill>
                <a:latin typeface="Times New Roman"/>
                <a:cs typeface="Times New Roman"/>
              </a:rPr>
              <a:t>gifted</a:t>
            </a:r>
            <a:r>
              <a:rPr sz="385" b="1" spc="29" dirty="0">
                <a:solidFill>
                  <a:srgbClr val="5B5B5B"/>
                </a:solidFill>
                <a:latin typeface="Times New Roman"/>
                <a:cs typeface="Times New Roman"/>
              </a:rPr>
              <a:t> </a:t>
            </a:r>
            <a:r>
              <a:rPr sz="385" b="1" dirty="0">
                <a:solidFill>
                  <a:srgbClr val="5B5B5B"/>
                </a:solidFill>
                <a:latin typeface="Times New Roman"/>
                <a:cs typeface="Times New Roman"/>
              </a:rPr>
              <a:t>child</a:t>
            </a:r>
            <a:r>
              <a:rPr sz="385" b="1" spc="64" dirty="0">
                <a:solidFill>
                  <a:srgbClr val="5B5B5B"/>
                </a:solidFill>
                <a:latin typeface="Times New Roman"/>
                <a:cs typeface="Times New Roman"/>
              </a:rPr>
              <a:t> </a:t>
            </a:r>
            <a:r>
              <a:rPr sz="385" b="1" dirty="0">
                <a:solidFill>
                  <a:srgbClr val="484848"/>
                </a:solidFill>
                <a:latin typeface="Times New Roman"/>
                <a:cs typeface="Times New Roman"/>
              </a:rPr>
              <a:t>migh</a:t>
            </a:r>
            <a:r>
              <a:rPr sz="385" b="1" dirty="0">
                <a:solidFill>
                  <a:srgbClr val="2A2A2A"/>
                </a:solidFill>
                <a:latin typeface="Times New Roman"/>
                <a:cs typeface="Times New Roman"/>
              </a:rPr>
              <a:t>t</a:t>
            </a:r>
            <a:r>
              <a:rPr sz="385" b="1" spc="48" dirty="0">
                <a:solidFill>
                  <a:srgbClr val="2A2A2A"/>
                </a:solidFill>
                <a:latin typeface="Times New Roman"/>
                <a:cs typeface="Times New Roman"/>
              </a:rPr>
              <a:t> </a:t>
            </a:r>
            <a:r>
              <a:rPr sz="385" b="1" dirty="0">
                <a:solidFill>
                  <a:srgbClr val="5B5B5B"/>
                </a:solidFill>
                <a:latin typeface="Times New Roman"/>
                <a:cs typeface="Times New Roman"/>
              </a:rPr>
              <a:t>be</a:t>
            </a:r>
            <a:r>
              <a:rPr sz="385" b="1" spc="138" dirty="0">
                <a:solidFill>
                  <a:srgbClr val="5B5B5B"/>
                </a:solidFill>
                <a:latin typeface="Times New Roman"/>
                <a:cs typeface="Times New Roman"/>
              </a:rPr>
              <a:t> </a:t>
            </a:r>
            <a:r>
              <a:rPr sz="385" b="1" dirty="0">
                <a:solidFill>
                  <a:srgbClr val="5B5B5B"/>
                </a:solidFill>
                <a:latin typeface="Times New Roman"/>
                <a:cs typeface="Times New Roman"/>
              </a:rPr>
              <a:t>very</a:t>
            </a:r>
            <a:r>
              <a:rPr sz="385" b="1" spc="-10" dirty="0">
                <a:solidFill>
                  <a:srgbClr val="5B5B5B"/>
                </a:solidFill>
                <a:latin typeface="Times New Roman"/>
                <a:cs typeface="Times New Roman"/>
              </a:rPr>
              <a:t> </a:t>
            </a:r>
            <a:r>
              <a:rPr sz="385" b="1" dirty="0">
                <a:solidFill>
                  <a:srgbClr val="484848"/>
                </a:solidFill>
                <a:latin typeface="Times New Roman"/>
                <a:cs typeface="Times New Roman"/>
              </a:rPr>
              <a:t>upset</a:t>
            </a:r>
            <a:r>
              <a:rPr sz="385" b="1" spc="48" dirty="0">
                <a:solidFill>
                  <a:srgbClr val="484848"/>
                </a:solidFill>
                <a:latin typeface="Times New Roman"/>
                <a:cs typeface="Times New Roman"/>
              </a:rPr>
              <a:t> </a:t>
            </a:r>
            <a:r>
              <a:rPr sz="385" b="1" dirty="0">
                <a:solidFill>
                  <a:srgbClr val="5B5B5B"/>
                </a:solidFill>
                <a:latin typeface="Times New Roman"/>
                <a:cs typeface="Times New Roman"/>
              </a:rPr>
              <a:t>when</a:t>
            </a:r>
            <a:r>
              <a:rPr sz="385" b="1" spc="83" dirty="0">
                <a:solidFill>
                  <a:srgbClr val="5B5B5B"/>
                </a:solidFill>
                <a:latin typeface="Times New Roman"/>
                <a:cs typeface="Times New Roman"/>
              </a:rPr>
              <a:t> </a:t>
            </a:r>
            <a:r>
              <a:rPr sz="385" b="1" spc="-6" dirty="0">
                <a:solidFill>
                  <a:srgbClr val="484848"/>
                </a:solidFill>
                <a:latin typeface="Times New Roman"/>
                <a:cs typeface="Times New Roman"/>
              </a:rPr>
              <a:t>their</a:t>
            </a:r>
            <a:r>
              <a:rPr sz="385" b="1" spc="321" dirty="0">
                <a:solidFill>
                  <a:srgbClr val="484848"/>
                </a:solidFill>
                <a:latin typeface="Times New Roman"/>
                <a:cs typeface="Times New Roman"/>
              </a:rPr>
              <a:t> </a:t>
            </a:r>
            <a:r>
              <a:rPr sz="417" spc="6" dirty="0">
                <a:solidFill>
                  <a:srgbClr val="484848"/>
                </a:solidFill>
                <a:latin typeface="Times New Roman"/>
                <a:cs typeface="Times New Roman"/>
              </a:rPr>
              <a:t>drawing is</a:t>
            </a:r>
            <a:r>
              <a:rPr sz="417" spc="6" dirty="0">
                <a:solidFill>
                  <a:srgbClr val="2A2A2A"/>
                </a:solidFill>
                <a:latin typeface="Times New Roman"/>
                <a:cs typeface="Times New Roman"/>
              </a:rPr>
              <a:t>n</a:t>
            </a:r>
            <a:r>
              <a:rPr sz="417" spc="6" dirty="0">
                <a:solidFill>
                  <a:srgbClr val="6E6E6E"/>
                </a:solidFill>
                <a:latin typeface="Times New Roman"/>
                <a:cs typeface="Times New Roman"/>
              </a:rPr>
              <a:t>'</a:t>
            </a:r>
            <a:r>
              <a:rPr sz="417" spc="6" dirty="0">
                <a:solidFill>
                  <a:srgbClr val="484848"/>
                </a:solidFill>
                <a:latin typeface="Times New Roman"/>
                <a:cs typeface="Times New Roman"/>
              </a:rPr>
              <a:t>t</a:t>
            </a:r>
            <a:r>
              <a:rPr sz="417" spc="10" dirty="0">
                <a:solidFill>
                  <a:srgbClr val="484848"/>
                </a:solidFill>
                <a:latin typeface="Times New Roman"/>
                <a:cs typeface="Times New Roman"/>
              </a:rPr>
              <a:t> </a:t>
            </a:r>
            <a:r>
              <a:rPr sz="417" spc="6" dirty="0">
                <a:solidFill>
                  <a:srgbClr val="484848"/>
                </a:solidFill>
                <a:latin typeface="Times New Roman"/>
                <a:cs typeface="Times New Roman"/>
              </a:rPr>
              <a:t>as</a:t>
            </a:r>
            <a:r>
              <a:rPr sz="417" spc="22" dirty="0">
                <a:solidFill>
                  <a:srgbClr val="484848"/>
                </a:solidFill>
                <a:latin typeface="Times New Roman"/>
                <a:cs typeface="Times New Roman"/>
              </a:rPr>
              <a:t> </a:t>
            </a:r>
            <a:r>
              <a:rPr sz="417" spc="6" dirty="0">
                <a:solidFill>
                  <a:srgbClr val="484848"/>
                </a:solidFill>
                <a:latin typeface="Times New Roman"/>
                <a:cs typeface="Times New Roman"/>
              </a:rPr>
              <a:t>'goo</a:t>
            </a:r>
            <a:r>
              <a:rPr sz="417" spc="6" dirty="0">
                <a:solidFill>
                  <a:srgbClr val="2A2A2A"/>
                </a:solidFill>
                <a:latin typeface="Times New Roman"/>
                <a:cs typeface="Times New Roman"/>
              </a:rPr>
              <a:t>d</a:t>
            </a:r>
            <a:r>
              <a:rPr sz="417" spc="42" dirty="0">
                <a:solidFill>
                  <a:srgbClr val="2A2A2A"/>
                </a:solidFill>
                <a:latin typeface="Times New Roman"/>
                <a:cs typeface="Times New Roman"/>
              </a:rPr>
              <a:t> </a:t>
            </a:r>
            <a:r>
              <a:rPr sz="417" spc="6" dirty="0">
                <a:solidFill>
                  <a:srgbClr val="484848"/>
                </a:solidFill>
                <a:latin typeface="Times New Roman"/>
                <a:cs typeface="Times New Roman"/>
              </a:rPr>
              <a:t>as</a:t>
            </a:r>
            <a:r>
              <a:rPr sz="417" spc="64" dirty="0">
                <a:solidFill>
                  <a:srgbClr val="484848"/>
                </a:solidFill>
                <a:latin typeface="Times New Roman"/>
                <a:cs typeface="Times New Roman"/>
              </a:rPr>
              <a:t> </a:t>
            </a:r>
            <a:r>
              <a:rPr sz="417" spc="6" dirty="0">
                <a:solidFill>
                  <a:srgbClr val="484848"/>
                </a:solidFill>
                <a:latin typeface="Times New Roman"/>
                <a:cs typeface="Times New Roman"/>
              </a:rPr>
              <a:t>the</a:t>
            </a:r>
            <a:r>
              <a:rPr sz="417" spc="10" dirty="0">
                <a:solidFill>
                  <a:srgbClr val="484848"/>
                </a:solidFill>
                <a:latin typeface="Times New Roman"/>
                <a:cs typeface="Times New Roman"/>
              </a:rPr>
              <a:t> </a:t>
            </a:r>
            <a:r>
              <a:rPr sz="449" spc="6" dirty="0">
                <a:solidFill>
                  <a:srgbClr val="5B5B5B"/>
                </a:solidFill>
                <a:latin typeface="Times New Roman"/>
                <a:cs typeface="Times New Roman"/>
              </a:rPr>
              <a:t>one</a:t>
            </a:r>
            <a:r>
              <a:rPr sz="449" spc="-55" dirty="0">
                <a:solidFill>
                  <a:srgbClr val="5B5B5B"/>
                </a:solidFill>
                <a:latin typeface="Times New Roman"/>
                <a:cs typeface="Times New Roman"/>
              </a:rPr>
              <a:t> </a:t>
            </a:r>
            <a:r>
              <a:rPr sz="417" spc="6" dirty="0">
                <a:solidFill>
                  <a:srgbClr val="484848"/>
                </a:solidFill>
                <a:latin typeface="Times New Roman"/>
                <a:cs typeface="Times New Roman"/>
              </a:rPr>
              <a:t>in</a:t>
            </a:r>
            <a:r>
              <a:rPr sz="417" spc="22" dirty="0">
                <a:solidFill>
                  <a:srgbClr val="484848"/>
                </a:solidFill>
                <a:latin typeface="Times New Roman"/>
                <a:cs typeface="Times New Roman"/>
              </a:rPr>
              <a:t> </a:t>
            </a:r>
            <a:r>
              <a:rPr sz="417" spc="6" dirty="0">
                <a:solidFill>
                  <a:srgbClr val="484848"/>
                </a:solidFill>
                <a:latin typeface="Times New Roman"/>
                <a:cs typeface="Times New Roman"/>
              </a:rPr>
              <a:t>the</a:t>
            </a:r>
            <a:r>
              <a:rPr sz="417" dirty="0">
                <a:solidFill>
                  <a:srgbClr val="484848"/>
                </a:solidFill>
                <a:latin typeface="Times New Roman"/>
                <a:cs typeface="Times New Roman"/>
              </a:rPr>
              <a:t> </a:t>
            </a:r>
            <a:r>
              <a:rPr sz="417" spc="6" dirty="0">
                <a:solidFill>
                  <a:srgbClr val="484848"/>
                </a:solidFill>
                <a:latin typeface="Times New Roman"/>
                <a:cs typeface="Times New Roman"/>
              </a:rPr>
              <a:t>book'.</a:t>
            </a:r>
            <a:r>
              <a:rPr sz="417" spc="-42" dirty="0">
                <a:solidFill>
                  <a:srgbClr val="484848"/>
                </a:solidFill>
                <a:latin typeface="Times New Roman"/>
                <a:cs typeface="Times New Roman"/>
              </a:rPr>
              <a:t> </a:t>
            </a:r>
            <a:r>
              <a:rPr sz="417" spc="6" dirty="0">
                <a:solidFill>
                  <a:srgbClr val="5B5B5B"/>
                </a:solidFill>
                <a:latin typeface="Times New Roman"/>
                <a:cs typeface="Times New Roman"/>
              </a:rPr>
              <a:t>Asc</a:t>
            </a:r>
            <a:r>
              <a:rPr sz="417" spc="6" dirty="0">
                <a:solidFill>
                  <a:srgbClr val="2A2A2A"/>
                </a:solidFill>
                <a:latin typeface="Times New Roman"/>
                <a:cs typeface="Times New Roman"/>
              </a:rPr>
              <a:t>h</a:t>
            </a:r>
            <a:r>
              <a:rPr sz="417" spc="6" dirty="0">
                <a:solidFill>
                  <a:srgbClr val="5B5B5B"/>
                </a:solidFill>
                <a:latin typeface="Times New Roman"/>
                <a:cs typeface="Times New Roman"/>
              </a:rPr>
              <a:t>ool-age</a:t>
            </a:r>
            <a:r>
              <a:rPr sz="417" spc="13" dirty="0">
                <a:solidFill>
                  <a:srgbClr val="5B5B5B"/>
                </a:solidFill>
                <a:latin typeface="Times New Roman"/>
                <a:cs typeface="Times New Roman"/>
              </a:rPr>
              <a:t> </a:t>
            </a:r>
            <a:r>
              <a:rPr sz="417" spc="-6" dirty="0">
                <a:solidFill>
                  <a:srgbClr val="5B5B5B"/>
                </a:solidFill>
                <a:latin typeface="Times New Roman"/>
                <a:cs typeface="Times New Roman"/>
              </a:rPr>
              <a:t>child</a:t>
            </a:r>
            <a:r>
              <a:rPr sz="417" spc="321" dirty="0">
                <a:solidFill>
                  <a:srgbClr val="5B5B5B"/>
                </a:solidFill>
                <a:latin typeface="Times New Roman"/>
                <a:cs typeface="Times New Roman"/>
              </a:rPr>
              <a:t> </a:t>
            </a:r>
            <a:r>
              <a:rPr sz="417" dirty="0">
                <a:solidFill>
                  <a:srgbClr val="484848"/>
                </a:solidFill>
                <a:latin typeface="Times New Roman"/>
                <a:cs typeface="Times New Roman"/>
              </a:rPr>
              <a:t>might</a:t>
            </a:r>
            <a:r>
              <a:rPr sz="417" spc="48" dirty="0">
                <a:solidFill>
                  <a:srgbClr val="484848"/>
                </a:solidFill>
                <a:latin typeface="Times New Roman"/>
                <a:cs typeface="Times New Roman"/>
              </a:rPr>
              <a:t> </a:t>
            </a:r>
            <a:r>
              <a:rPr sz="449" spc="-6" dirty="0">
                <a:solidFill>
                  <a:srgbClr val="484848"/>
                </a:solidFill>
                <a:latin typeface="Times New Roman"/>
                <a:cs typeface="Times New Roman"/>
              </a:rPr>
              <a:t>worry</a:t>
            </a:r>
            <a:r>
              <a:rPr sz="449" spc="38" dirty="0">
                <a:solidFill>
                  <a:srgbClr val="484848"/>
                </a:solidFill>
                <a:latin typeface="Times New Roman"/>
                <a:cs typeface="Times New Roman"/>
              </a:rPr>
              <a:t> </a:t>
            </a:r>
            <a:r>
              <a:rPr sz="449" spc="-6" dirty="0">
                <a:solidFill>
                  <a:srgbClr val="484848"/>
                </a:solidFill>
                <a:latin typeface="Times New Roman"/>
                <a:cs typeface="Times New Roman"/>
              </a:rPr>
              <a:t>more</a:t>
            </a:r>
            <a:r>
              <a:rPr sz="449" spc="19" dirty="0">
                <a:solidFill>
                  <a:srgbClr val="484848"/>
                </a:solidFill>
                <a:latin typeface="Times New Roman"/>
                <a:cs typeface="Times New Roman"/>
              </a:rPr>
              <a:t> </a:t>
            </a:r>
            <a:r>
              <a:rPr sz="449" dirty="0">
                <a:solidFill>
                  <a:srgbClr val="484848"/>
                </a:solidFill>
                <a:latin typeface="Times New Roman"/>
                <a:cs typeface="Times New Roman"/>
              </a:rPr>
              <a:t>than</a:t>
            </a:r>
            <a:r>
              <a:rPr sz="449" spc="10" dirty="0">
                <a:solidFill>
                  <a:srgbClr val="484848"/>
                </a:solidFill>
                <a:latin typeface="Times New Roman"/>
                <a:cs typeface="Times New Roman"/>
              </a:rPr>
              <a:t> </a:t>
            </a:r>
            <a:r>
              <a:rPr sz="449" spc="-6" dirty="0">
                <a:solidFill>
                  <a:srgbClr val="5B5B5B"/>
                </a:solidFill>
                <a:latin typeface="Times New Roman"/>
                <a:cs typeface="Times New Roman"/>
              </a:rPr>
              <a:t>others</a:t>
            </a:r>
            <a:r>
              <a:rPr sz="449" spc="3" dirty="0">
                <a:solidFill>
                  <a:srgbClr val="5B5B5B"/>
                </a:solidFill>
                <a:latin typeface="Times New Roman"/>
                <a:cs typeface="Times New Roman"/>
              </a:rPr>
              <a:t> </a:t>
            </a:r>
            <a:r>
              <a:rPr sz="449" dirty="0">
                <a:solidFill>
                  <a:srgbClr val="5B5B5B"/>
                </a:solidFill>
                <a:latin typeface="Times New Roman"/>
                <a:cs typeface="Times New Roman"/>
              </a:rPr>
              <a:t>abo</a:t>
            </a:r>
            <a:r>
              <a:rPr sz="449" dirty="0">
                <a:solidFill>
                  <a:srgbClr val="2A2A2A"/>
                </a:solidFill>
                <a:latin typeface="Times New Roman"/>
                <a:cs typeface="Times New Roman"/>
              </a:rPr>
              <a:t>ut</a:t>
            </a:r>
            <a:r>
              <a:rPr sz="449" spc="22" dirty="0">
                <a:solidFill>
                  <a:srgbClr val="2A2A2A"/>
                </a:solidFill>
                <a:latin typeface="Times New Roman"/>
                <a:cs typeface="Times New Roman"/>
              </a:rPr>
              <a:t> </a:t>
            </a:r>
            <a:r>
              <a:rPr sz="417" dirty="0">
                <a:solidFill>
                  <a:srgbClr val="484848"/>
                </a:solidFill>
                <a:latin typeface="Times New Roman"/>
                <a:cs typeface="Times New Roman"/>
              </a:rPr>
              <a:t>friendship</a:t>
            </a:r>
            <a:r>
              <a:rPr sz="417" spc="10" dirty="0">
                <a:solidFill>
                  <a:srgbClr val="484848"/>
                </a:solidFill>
                <a:latin typeface="Times New Roman"/>
                <a:cs typeface="Times New Roman"/>
              </a:rPr>
              <a:t> </a:t>
            </a:r>
            <a:r>
              <a:rPr sz="417" dirty="0">
                <a:solidFill>
                  <a:srgbClr val="484848"/>
                </a:solidFill>
                <a:latin typeface="Times New Roman"/>
                <a:cs typeface="Times New Roman"/>
              </a:rPr>
              <a:t>troubles</a:t>
            </a:r>
            <a:r>
              <a:rPr sz="417" spc="-19" dirty="0">
                <a:solidFill>
                  <a:srgbClr val="484848"/>
                </a:solidFill>
                <a:latin typeface="Times New Roman"/>
                <a:cs typeface="Times New Roman"/>
              </a:rPr>
              <a:t> </a:t>
            </a:r>
            <a:r>
              <a:rPr sz="417" dirty="0">
                <a:solidFill>
                  <a:srgbClr val="5B5B5B"/>
                </a:solidFill>
                <a:latin typeface="Times New Roman"/>
                <a:cs typeface="Times New Roman"/>
              </a:rPr>
              <a:t>or</a:t>
            </a:r>
            <a:r>
              <a:rPr sz="417" spc="61" dirty="0">
                <a:solidFill>
                  <a:srgbClr val="5B5B5B"/>
                </a:solidFill>
                <a:latin typeface="Times New Roman"/>
                <a:cs typeface="Times New Roman"/>
              </a:rPr>
              <a:t> </a:t>
            </a:r>
            <a:r>
              <a:rPr sz="449" dirty="0">
                <a:solidFill>
                  <a:srgbClr val="484848"/>
                </a:solidFill>
                <a:latin typeface="Times New Roman"/>
                <a:cs typeface="Times New Roman"/>
              </a:rPr>
              <a:t>not</a:t>
            </a:r>
            <a:r>
              <a:rPr sz="449" spc="13" dirty="0">
                <a:solidFill>
                  <a:srgbClr val="484848"/>
                </a:solidFill>
                <a:latin typeface="Times New Roman"/>
                <a:cs typeface="Times New Roman"/>
              </a:rPr>
              <a:t> </a:t>
            </a:r>
            <a:r>
              <a:rPr sz="449" spc="-6" dirty="0">
                <a:solidFill>
                  <a:srgbClr val="484848"/>
                </a:solidFill>
                <a:latin typeface="Times New Roman"/>
                <a:cs typeface="Times New Roman"/>
              </a:rPr>
              <a:t>a</a:t>
            </a:r>
            <a:r>
              <a:rPr sz="449" spc="-6" dirty="0">
                <a:solidFill>
                  <a:srgbClr val="2A2A2A"/>
                </a:solidFill>
                <a:latin typeface="Times New Roman"/>
                <a:cs typeface="Times New Roman"/>
              </a:rPr>
              <a:t>l</a:t>
            </a:r>
            <a:r>
              <a:rPr sz="449" spc="-6" dirty="0">
                <a:solidFill>
                  <a:srgbClr val="484848"/>
                </a:solidFill>
                <a:latin typeface="Times New Roman"/>
                <a:cs typeface="Times New Roman"/>
              </a:rPr>
              <a:t>ways</a:t>
            </a:r>
            <a:r>
              <a:rPr sz="449" spc="321" dirty="0">
                <a:solidFill>
                  <a:srgbClr val="484848"/>
                </a:solidFill>
                <a:latin typeface="Times New Roman"/>
                <a:cs typeface="Times New Roman"/>
              </a:rPr>
              <a:t> </a:t>
            </a:r>
            <a:r>
              <a:rPr sz="417" spc="13" dirty="0">
                <a:solidFill>
                  <a:srgbClr val="5B5B5B"/>
                </a:solidFill>
                <a:latin typeface="Times New Roman"/>
                <a:cs typeface="Times New Roman"/>
              </a:rPr>
              <a:t>getting</a:t>
            </a:r>
            <a:r>
              <a:rPr sz="417" spc="-22" dirty="0">
                <a:solidFill>
                  <a:srgbClr val="5B5B5B"/>
                </a:solidFill>
                <a:latin typeface="Times New Roman"/>
                <a:cs typeface="Times New Roman"/>
              </a:rPr>
              <a:t> </a:t>
            </a:r>
            <a:r>
              <a:rPr sz="417" spc="13" dirty="0">
                <a:solidFill>
                  <a:srgbClr val="484848"/>
                </a:solidFill>
                <a:latin typeface="Times New Roman"/>
                <a:cs typeface="Times New Roman"/>
              </a:rPr>
              <a:t>things</a:t>
            </a:r>
            <a:r>
              <a:rPr sz="417" spc="-45" dirty="0">
                <a:solidFill>
                  <a:srgbClr val="484848"/>
                </a:solidFill>
                <a:latin typeface="Times New Roman"/>
                <a:cs typeface="Times New Roman"/>
              </a:rPr>
              <a:t> </a:t>
            </a:r>
            <a:r>
              <a:rPr sz="417" spc="13" dirty="0">
                <a:solidFill>
                  <a:srgbClr val="5B5B5B"/>
                </a:solidFill>
                <a:latin typeface="Times New Roman"/>
                <a:cs typeface="Times New Roman"/>
              </a:rPr>
              <a:t>'</a:t>
            </a:r>
            <a:r>
              <a:rPr sz="417" spc="13" dirty="0">
                <a:solidFill>
                  <a:srgbClr val="2A2A2A"/>
                </a:solidFill>
                <a:latin typeface="Times New Roman"/>
                <a:cs typeface="Times New Roman"/>
              </a:rPr>
              <a:t>ri</a:t>
            </a:r>
            <a:r>
              <a:rPr sz="417" spc="13" dirty="0">
                <a:solidFill>
                  <a:srgbClr val="5B5B5B"/>
                </a:solidFill>
                <a:latin typeface="Times New Roman"/>
                <a:cs typeface="Times New Roman"/>
              </a:rPr>
              <a:t>ght'</a:t>
            </a:r>
            <a:r>
              <a:rPr sz="417" spc="-19" dirty="0">
                <a:solidFill>
                  <a:srgbClr val="5B5B5B"/>
                </a:solidFill>
                <a:latin typeface="Times New Roman"/>
                <a:cs typeface="Times New Roman"/>
              </a:rPr>
              <a:t> </a:t>
            </a:r>
            <a:r>
              <a:rPr sz="417" spc="13" dirty="0">
                <a:solidFill>
                  <a:srgbClr val="5B5B5B"/>
                </a:solidFill>
                <a:latin typeface="Times New Roman"/>
                <a:cs typeface="Times New Roman"/>
              </a:rPr>
              <a:t>in</a:t>
            </a:r>
            <a:r>
              <a:rPr sz="417" dirty="0">
                <a:solidFill>
                  <a:srgbClr val="5B5B5B"/>
                </a:solidFill>
                <a:latin typeface="Times New Roman"/>
                <a:cs typeface="Times New Roman"/>
              </a:rPr>
              <a:t> </a:t>
            </a:r>
            <a:r>
              <a:rPr sz="417" spc="6" dirty="0">
                <a:solidFill>
                  <a:srgbClr val="484848"/>
                </a:solidFill>
                <a:latin typeface="Times New Roman"/>
                <a:cs typeface="Times New Roman"/>
              </a:rPr>
              <a:t>class</a:t>
            </a:r>
            <a:r>
              <a:rPr sz="417" spc="6" dirty="0">
                <a:solidFill>
                  <a:srgbClr val="2A2A2A"/>
                </a:solidFill>
                <a:latin typeface="Times New Roman"/>
                <a:cs typeface="Times New Roman"/>
              </a:rPr>
              <a:t>.</a:t>
            </a:r>
            <a:r>
              <a:rPr sz="417" spc="-29" dirty="0">
                <a:solidFill>
                  <a:srgbClr val="2A2A2A"/>
                </a:solidFill>
                <a:latin typeface="Times New Roman"/>
                <a:cs typeface="Times New Roman"/>
              </a:rPr>
              <a:t> </a:t>
            </a:r>
            <a:r>
              <a:rPr sz="417" spc="13" dirty="0">
                <a:solidFill>
                  <a:srgbClr val="484848"/>
                </a:solidFill>
                <a:latin typeface="Times New Roman"/>
                <a:cs typeface="Times New Roman"/>
              </a:rPr>
              <a:t>Older</a:t>
            </a:r>
            <a:r>
              <a:rPr sz="417" dirty="0">
                <a:solidFill>
                  <a:srgbClr val="484848"/>
                </a:solidFill>
                <a:latin typeface="Times New Roman"/>
                <a:cs typeface="Times New Roman"/>
              </a:rPr>
              <a:t> </a:t>
            </a:r>
            <a:r>
              <a:rPr sz="417" spc="6" dirty="0">
                <a:solidFill>
                  <a:srgbClr val="2A2A2A"/>
                </a:solidFill>
                <a:latin typeface="Times New Roman"/>
                <a:cs typeface="Times New Roman"/>
              </a:rPr>
              <a:t>chil</a:t>
            </a:r>
            <a:r>
              <a:rPr sz="417" spc="6" dirty="0">
                <a:solidFill>
                  <a:srgbClr val="484848"/>
                </a:solidFill>
                <a:latin typeface="Times New Roman"/>
                <a:cs typeface="Times New Roman"/>
              </a:rPr>
              <a:t>dre</a:t>
            </a:r>
            <a:r>
              <a:rPr sz="417" spc="6" dirty="0">
                <a:solidFill>
                  <a:srgbClr val="2A2A2A"/>
                </a:solidFill>
                <a:latin typeface="Times New Roman"/>
                <a:cs typeface="Times New Roman"/>
              </a:rPr>
              <a:t>n</a:t>
            </a:r>
            <a:r>
              <a:rPr sz="417" spc="26" dirty="0">
                <a:solidFill>
                  <a:srgbClr val="2A2A2A"/>
                </a:solidFill>
                <a:latin typeface="Times New Roman"/>
                <a:cs typeface="Times New Roman"/>
              </a:rPr>
              <a:t> </a:t>
            </a:r>
            <a:r>
              <a:rPr sz="417" spc="13" dirty="0">
                <a:solidFill>
                  <a:srgbClr val="484848"/>
                </a:solidFill>
                <a:latin typeface="Times New Roman"/>
                <a:cs typeface="Times New Roman"/>
              </a:rPr>
              <a:t>migh</a:t>
            </a:r>
            <a:r>
              <a:rPr sz="417" spc="13" dirty="0">
                <a:solidFill>
                  <a:srgbClr val="2A2A2A"/>
                </a:solidFill>
                <a:latin typeface="Times New Roman"/>
                <a:cs typeface="Times New Roman"/>
              </a:rPr>
              <a:t>t</a:t>
            </a:r>
            <a:r>
              <a:rPr sz="417" spc="10" dirty="0">
                <a:solidFill>
                  <a:srgbClr val="2A2A2A"/>
                </a:solidFill>
                <a:latin typeface="Times New Roman"/>
                <a:cs typeface="Times New Roman"/>
              </a:rPr>
              <a:t> </a:t>
            </a:r>
            <a:r>
              <a:rPr sz="417" spc="6" dirty="0">
                <a:solidFill>
                  <a:srgbClr val="5B5B5B"/>
                </a:solidFill>
                <a:latin typeface="Times New Roman"/>
                <a:cs typeface="Times New Roman"/>
              </a:rPr>
              <a:t>fee</a:t>
            </a:r>
            <a:r>
              <a:rPr sz="417" spc="6" dirty="0">
                <a:solidFill>
                  <a:srgbClr val="11110F"/>
                </a:solidFill>
                <a:latin typeface="Times New Roman"/>
                <a:cs typeface="Times New Roman"/>
              </a:rPr>
              <a:t>l</a:t>
            </a:r>
            <a:r>
              <a:rPr sz="417" spc="-16" dirty="0">
                <a:solidFill>
                  <a:srgbClr val="11110F"/>
                </a:solidFill>
                <a:latin typeface="Times New Roman"/>
                <a:cs typeface="Times New Roman"/>
              </a:rPr>
              <a:t> </a:t>
            </a:r>
            <a:r>
              <a:rPr sz="417" spc="6" dirty="0">
                <a:solidFill>
                  <a:srgbClr val="484848"/>
                </a:solidFill>
                <a:latin typeface="Times New Roman"/>
                <a:cs typeface="Times New Roman"/>
              </a:rPr>
              <a:t>anxious</a:t>
            </a:r>
            <a:r>
              <a:rPr sz="417" spc="-3" dirty="0">
                <a:solidFill>
                  <a:srgbClr val="484848"/>
                </a:solidFill>
                <a:latin typeface="Times New Roman"/>
                <a:cs typeface="Times New Roman"/>
              </a:rPr>
              <a:t> </a:t>
            </a:r>
            <a:r>
              <a:rPr sz="449" spc="-6" dirty="0">
                <a:solidFill>
                  <a:srgbClr val="5B5B5B"/>
                </a:solidFill>
                <a:latin typeface="Times New Roman"/>
                <a:cs typeface="Times New Roman"/>
              </a:rPr>
              <a:t>about</a:t>
            </a:r>
            <a:r>
              <a:rPr sz="449" spc="321" dirty="0">
                <a:solidFill>
                  <a:srgbClr val="5B5B5B"/>
                </a:solidFill>
                <a:latin typeface="Times New Roman"/>
                <a:cs typeface="Times New Roman"/>
              </a:rPr>
              <a:t> </a:t>
            </a:r>
            <a:r>
              <a:rPr sz="417" b="1" dirty="0">
                <a:solidFill>
                  <a:srgbClr val="484848"/>
                </a:solidFill>
                <a:latin typeface="Times New Roman"/>
                <a:cs typeface="Times New Roman"/>
              </a:rPr>
              <a:t>not</a:t>
            </a:r>
            <a:r>
              <a:rPr sz="417" b="1" spc="26" dirty="0">
                <a:solidFill>
                  <a:srgbClr val="484848"/>
                </a:solidFill>
                <a:latin typeface="Times New Roman"/>
                <a:cs typeface="Times New Roman"/>
              </a:rPr>
              <a:t> </a:t>
            </a:r>
            <a:r>
              <a:rPr sz="417" b="1" dirty="0">
                <a:solidFill>
                  <a:srgbClr val="484848"/>
                </a:solidFill>
                <a:latin typeface="Times New Roman"/>
                <a:cs typeface="Times New Roman"/>
              </a:rPr>
              <a:t>being</a:t>
            </a:r>
            <a:r>
              <a:rPr sz="417" b="1" spc="-35" dirty="0">
                <a:solidFill>
                  <a:srgbClr val="484848"/>
                </a:solidFill>
                <a:latin typeface="Times New Roman"/>
                <a:cs typeface="Times New Roman"/>
              </a:rPr>
              <a:t> </a:t>
            </a:r>
            <a:r>
              <a:rPr sz="417" b="1" dirty="0">
                <a:solidFill>
                  <a:srgbClr val="5B5B5B"/>
                </a:solidFill>
                <a:latin typeface="Times New Roman"/>
                <a:cs typeface="Times New Roman"/>
              </a:rPr>
              <a:t>able</a:t>
            </a:r>
            <a:r>
              <a:rPr sz="417" b="1" spc="-35" dirty="0">
                <a:solidFill>
                  <a:srgbClr val="5B5B5B"/>
                </a:solidFill>
                <a:latin typeface="Times New Roman"/>
                <a:cs typeface="Times New Roman"/>
              </a:rPr>
              <a:t> </a:t>
            </a:r>
            <a:r>
              <a:rPr sz="417" b="1" dirty="0">
                <a:solidFill>
                  <a:srgbClr val="484848"/>
                </a:solidFill>
                <a:latin typeface="Times New Roman"/>
                <a:cs typeface="Times New Roman"/>
              </a:rPr>
              <a:t>to</a:t>
            </a:r>
            <a:r>
              <a:rPr sz="417" b="1" spc="10" dirty="0">
                <a:solidFill>
                  <a:srgbClr val="484848"/>
                </a:solidFill>
                <a:latin typeface="Times New Roman"/>
                <a:cs typeface="Times New Roman"/>
              </a:rPr>
              <a:t> </a:t>
            </a:r>
            <a:r>
              <a:rPr sz="385" b="1" dirty="0">
                <a:solidFill>
                  <a:srgbClr val="484848"/>
                </a:solidFill>
              </a:rPr>
              <a:t>fix</a:t>
            </a:r>
            <a:r>
              <a:rPr sz="385" b="1" spc="-71" dirty="0">
                <a:solidFill>
                  <a:srgbClr val="484848"/>
                </a:solidFill>
              </a:rPr>
              <a:t> </a:t>
            </a:r>
            <a:r>
              <a:rPr sz="417" b="1" dirty="0">
                <a:solidFill>
                  <a:srgbClr val="484848"/>
                </a:solidFill>
                <a:latin typeface="Times New Roman"/>
                <a:cs typeface="Times New Roman"/>
              </a:rPr>
              <a:t>cl</a:t>
            </a:r>
            <a:r>
              <a:rPr sz="417" b="1" dirty="0">
                <a:solidFill>
                  <a:srgbClr val="2A2A2A"/>
                </a:solidFill>
                <a:latin typeface="Times New Roman"/>
                <a:cs typeface="Times New Roman"/>
              </a:rPr>
              <a:t>i</a:t>
            </a:r>
            <a:r>
              <a:rPr sz="417" b="1" dirty="0">
                <a:solidFill>
                  <a:srgbClr val="484848"/>
                </a:solidFill>
                <a:latin typeface="Times New Roman"/>
                <a:cs typeface="Times New Roman"/>
              </a:rPr>
              <a:t>mate</a:t>
            </a:r>
            <a:r>
              <a:rPr sz="417" b="1" spc="16" dirty="0">
                <a:solidFill>
                  <a:srgbClr val="484848"/>
                </a:solidFill>
                <a:latin typeface="Times New Roman"/>
                <a:cs typeface="Times New Roman"/>
              </a:rPr>
              <a:t> </a:t>
            </a:r>
            <a:r>
              <a:rPr sz="417" b="1" spc="-6" dirty="0">
                <a:solidFill>
                  <a:srgbClr val="5B5B5B"/>
                </a:solidFill>
                <a:latin typeface="Times New Roman"/>
                <a:cs typeface="Times New Roman"/>
              </a:rPr>
              <a:t>change</a:t>
            </a:r>
            <a:r>
              <a:rPr sz="417" b="1" spc="-6" dirty="0">
                <a:solidFill>
                  <a:srgbClr val="2A2A2A"/>
                </a:solidFill>
                <a:latin typeface="Times New Roman"/>
                <a:cs typeface="Times New Roman"/>
              </a:rPr>
              <a:t>.</a:t>
            </a:r>
            <a:r>
              <a:rPr sz="417" b="1" spc="-29" dirty="0">
                <a:solidFill>
                  <a:srgbClr val="2A2A2A"/>
                </a:solidFill>
                <a:latin typeface="Times New Roman"/>
                <a:cs typeface="Times New Roman"/>
              </a:rPr>
              <a:t> </a:t>
            </a:r>
            <a:r>
              <a:rPr sz="417" b="1" spc="-6" dirty="0">
                <a:solidFill>
                  <a:srgbClr val="484848"/>
                </a:solidFill>
                <a:latin typeface="Times New Roman"/>
                <a:cs typeface="Times New Roman"/>
              </a:rPr>
              <a:t>O</a:t>
            </a:r>
            <a:r>
              <a:rPr sz="417" b="1" spc="-6" dirty="0">
                <a:solidFill>
                  <a:srgbClr val="2A2A2A"/>
                </a:solidFill>
                <a:latin typeface="Times New Roman"/>
                <a:cs typeface="Times New Roman"/>
              </a:rPr>
              <a:t>r</a:t>
            </a:r>
            <a:r>
              <a:rPr sz="417" b="1" spc="-3" dirty="0">
                <a:solidFill>
                  <a:srgbClr val="2A2A2A"/>
                </a:solidFill>
                <a:latin typeface="Times New Roman"/>
                <a:cs typeface="Times New Roman"/>
              </a:rPr>
              <a:t> </a:t>
            </a:r>
            <a:r>
              <a:rPr sz="417" b="1" dirty="0">
                <a:solidFill>
                  <a:srgbClr val="484848"/>
                </a:solidFill>
                <a:latin typeface="Times New Roman"/>
                <a:cs typeface="Times New Roman"/>
              </a:rPr>
              <a:t>they</a:t>
            </a:r>
            <a:r>
              <a:rPr sz="417" b="1" spc="-29" dirty="0">
                <a:solidFill>
                  <a:srgbClr val="484848"/>
                </a:solidFill>
                <a:latin typeface="Times New Roman"/>
                <a:cs typeface="Times New Roman"/>
              </a:rPr>
              <a:t> </a:t>
            </a:r>
            <a:r>
              <a:rPr sz="417" b="1" dirty="0">
                <a:solidFill>
                  <a:srgbClr val="484848"/>
                </a:solidFill>
                <a:latin typeface="Times New Roman"/>
                <a:cs typeface="Times New Roman"/>
              </a:rPr>
              <a:t>might</a:t>
            </a:r>
            <a:r>
              <a:rPr sz="417" b="1" spc="-19" dirty="0">
                <a:solidFill>
                  <a:srgbClr val="484848"/>
                </a:solidFill>
                <a:latin typeface="Times New Roman"/>
                <a:cs typeface="Times New Roman"/>
              </a:rPr>
              <a:t> </a:t>
            </a:r>
            <a:r>
              <a:rPr sz="417" b="1" dirty="0">
                <a:solidFill>
                  <a:srgbClr val="484848"/>
                </a:solidFill>
                <a:latin typeface="Times New Roman"/>
                <a:cs typeface="Times New Roman"/>
              </a:rPr>
              <a:t>be</a:t>
            </a:r>
            <a:r>
              <a:rPr sz="417" b="1" spc="16" dirty="0">
                <a:solidFill>
                  <a:srgbClr val="484848"/>
                </a:solidFill>
                <a:latin typeface="Times New Roman"/>
                <a:cs typeface="Times New Roman"/>
              </a:rPr>
              <a:t> </a:t>
            </a:r>
            <a:r>
              <a:rPr sz="417" b="1" spc="-6" dirty="0">
                <a:solidFill>
                  <a:srgbClr val="5B5B5B"/>
                </a:solidFill>
                <a:latin typeface="Times New Roman"/>
                <a:cs typeface="Times New Roman"/>
              </a:rPr>
              <a:t>extremely</a:t>
            </a:r>
            <a:r>
              <a:rPr sz="417" b="1" spc="321" dirty="0">
                <a:solidFill>
                  <a:srgbClr val="5B5B5B"/>
                </a:solidFill>
                <a:latin typeface="Times New Roman"/>
                <a:cs typeface="Times New Roman"/>
              </a:rPr>
              <a:t> </a:t>
            </a:r>
            <a:r>
              <a:rPr sz="417" b="1" dirty="0">
                <a:solidFill>
                  <a:srgbClr val="5B5B5B"/>
                </a:solidFill>
                <a:latin typeface="Times New Roman"/>
                <a:cs typeface="Times New Roman"/>
              </a:rPr>
              <a:t>excited</a:t>
            </a:r>
            <a:r>
              <a:rPr sz="417" b="1" spc="-16" dirty="0">
                <a:solidFill>
                  <a:srgbClr val="5B5B5B"/>
                </a:solidFill>
                <a:latin typeface="Times New Roman"/>
                <a:cs typeface="Times New Roman"/>
              </a:rPr>
              <a:t> </a:t>
            </a:r>
            <a:r>
              <a:rPr sz="417" b="1" spc="-6" dirty="0">
                <a:solidFill>
                  <a:srgbClr val="5B5B5B"/>
                </a:solidFill>
                <a:latin typeface="Times New Roman"/>
                <a:cs typeface="Times New Roman"/>
              </a:rPr>
              <a:t>about</a:t>
            </a:r>
            <a:r>
              <a:rPr sz="417" b="1" spc="19" dirty="0">
                <a:solidFill>
                  <a:srgbClr val="5B5B5B"/>
                </a:solidFill>
                <a:latin typeface="Times New Roman"/>
                <a:cs typeface="Times New Roman"/>
              </a:rPr>
              <a:t> </a:t>
            </a:r>
            <a:r>
              <a:rPr sz="417" b="1" dirty="0">
                <a:solidFill>
                  <a:srgbClr val="5B5B5B"/>
                </a:solidFill>
                <a:latin typeface="Times New Roman"/>
                <a:cs typeface="Times New Roman"/>
              </a:rPr>
              <a:t>a</a:t>
            </a:r>
            <a:r>
              <a:rPr sz="417" b="1" spc="22" dirty="0">
                <a:solidFill>
                  <a:srgbClr val="5B5B5B"/>
                </a:solidFill>
                <a:latin typeface="Times New Roman"/>
                <a:cs typeface="Times New Roman"/>
              </a:rPr>
              <a:t> </a:t>
            </a:r>
            <a:r>
              <a:rPr sz="417" b="1" spc="-22" dirty="0">
                <a:solidFill>
                  <a:srgbClr val="484848"/>
                </a:solidFill>
                <a:latin typeface="Times New Roman"/>
                <a:cs typeface="Times New Roman"/>
              </a:rPr>
              <a:t>work</a:t>
            </a:r>
            <a:r>
              <a:rPr sz="417" b="1" spc="-26" dirty="0">
                <a:solidFill>
                  <a:srgbClr val="484848"/>
                </a:solidFill>
                <a:latin typeface="Times New Roman"/>
                <a:cs typeface="Times New Roman"/>
              </a:rPr>
              <a:t> </a:t>
            </a:r>
            <a:r>
              <a:rPr sz="417" b="1" dirty="0">
                <a:solidFill>
                  <a:srgbClr val="5B5B5B"/>
                </a:solidFill>
                <a:latin typeface="Times New Roman"/>
                <a:cs typeface="Times New Roman"/>
              </a:rPr>
              <a:t>of</a:t>
            </a:r>
            <a:r>
              <a:rPr sz="417" b="1" spc="-35" dirty="0">
                <a:solidFill>
                  <a:srgbClr val="5B5B5B"/>
                </a:solidFill>
                <a:latin typeface="Times New Roman"/>
                <a:cs typeface="Times New Roman"/>
              </a:rPr>
              <a:t> </a:t>
            </a:r>
            <a:r>
              <a:rPr sz="417" b="1" spc="-6" dirty="0">
                <a:solidFill>
                  <a:srgbClr val="5B5B5B"/>
                </a:solidFill>
                <a:latin typeface="Times New Roman"/>
                <a:cs typeface="Times New Roman"/>
              </a:rPr>
              <a:t>ar</a:t>
            </a:r>
            <a:r>
              <a:rPr sz="417" b="1" spc="-6" dirty="0">
                <a:solidFill>
                  <a:srgbClr val="2A2A2A"/>
                </a:solidFill>
                <a:latin typeface="Times New Roman"/>
                <a:cs typeface="Times New Roman"/>
              </a:rPr>
              <a:t>t</a:t>
            </a:r>
            <a:r>
              <a:rPr sz="417" b="1" spc="-22" dirty="0">
                <a:solidFill>
                  <a:srgbClr val="2A2A2A"/>
                </a:solidFill>
                <a:latin typeface="Times New Roman"/>
                <a:cs typeface="Times New Roman"/>
              </a:rPr>
              <a:t> </a:t>
            </a:r>
            <a:r>
              <a:rPr sz="417" b="1" dirty="0">
                <a:solidFill>
                  <a:srgbClr val="5B5B5B"/>
                </a:solidFill>
                <a:latin typeface="Times New Roman"/>
                <a:cs typeface="Times New Roman"/>
              </a:rPr>
              <a:t>and</a:t>
            </a:r>
            <a:r>
              <a:rPr sz="417" b="1" spc="-22" dirty="0">
                <a:solidFill>
                  <a:srgbClr val="5B5B5B"/>
                </a:solidFill>
                <a:latin typeface="Times New Roman"/>
                <a:cs typeface="Times New Roman"/>
              </a:rPr>
              <a:t> </a:t>
            </a:r>
            <a:r>
              <a:rPr sz="417" b="1" dirty="0">
                <a:solidFill>
                  <a:srgbClr val="484848"/>
                </a:solidFill>
                <a:latin typeface="Times New Roman"/>
                <a:cs typeface="Times New Roman"/>
              </a:rPr>
              <a:t>no</a:t>
            </a:r>
            <a:r>
              <a:rPr sz="417" b="1" dirty="0">
                <a:solidFill>
                  <a:srgbClr val="2A2A2A"/>
                </a:solidFill>
                <a:latin typeface="Times New Roman"/>
                <a:cs typeface="Times New Roman"/>
              </a:rPr>
              <a:t>t</a:t>
            </a:r>
            <a:r>
              <a:rPr sz="417" b="1" spc="-16" dirty="0">
                <a:solidFill>
                  <a:srgbClr val="2A2A2A"/>
                </a:solidFill>
                <a:latin typeface="Times New Roman"/>
                <a:cs typeface="Times New Roman"/>
              </a:rPr>
              <a:t> </a:t>
            </a:r>
            <a:r>
              <a:rPr sz="417" b="1" spc="-6" dirty="0">
                <a:solidFill>
                  <a:srgbClr val="5B5B5B"/>
                </a:solidFill>
                <a:latin typeface="Times New Roman"/>
                <a:cs typeface="Times New Roman"/>
              </a:rPr>
              <a:t>understand</a:t>
            </a:r>
            <a:r>
              <a:rPr sz="417" b="1" spc="42" dirty="0">
                <a:solidFill>
                  <a:srgbClr val="5B5B5B"/>
                </a:solidFill>
                <a:latin typeface="Times New Roman"/>
                <a:cs typeface="Times New Roman"/>
              </a:rPr>
              <a:t> </a:t>
            </a:r>
            <a:r>
              <a:rPr sz="417" b="1" dirty="0">
                <a:solidFill>
                  <a:srgbClr val="484848"/>
                </a:solidFill>
                <a:latin typeface="Times New Roman"/>
                <a:cs typeface="Times New Roman"/>
              </a:rPr>
              <a:t>why</a:t>
            </a:r>
            <a:r>
              <a:rPr sz="417" b="1" spc="-67" dirty="0">
                <a:solidFill>
                  <a:srgbClr val="484848"/>
                </a:solidFill>
                <a:latin typeface="Times New Roman"/>
                <a:cs typeface="Times New Roman"/>
              </a:rPr>
              <a:t> </a:t>
            </a:r>
            <a:r>
              <a:rPr sz="417" b="1" dirty="0">
                <a:solidFill>
                  <a:srgbClr val="5B5B5B"/>
                </a:solidFill>
                <a:latin typeface="Times New Roman"/>
                <a:cs typeface="Times New Roman"/>
              </a:rPr>
              <a:t>others</a:t>
            </a:r>
            <a:r>
              <a:rPr sz="417" b="1" spc="-48" dirty="0">
                <a:solidFill>
                  <a:srgbClr val="5B5B5B"/>
                </a:solidFill>
                <a:latin typeface="Times New Roman"/>
                <a:cs typeface="Times New Roman"/>
              </a:rPr>
              <a:t> </a:t>
            </a:r>
            <a:r>
              <a:rPr sz="417" b="1" dirty="0">
                <a:solidFill>
                  <a:srgbClr val="5B5B5B"/>
                </a:solidFill>
                <a:latin typeface="Times New Roman"/>
                <a:cs typeface="Times New Roman"/>
              </a:rPr>
              <a:t>don't</a:t>
            </a:r>
            <a:r>
              <a:rPr sz="417" b="1" spc="19" dirty="0">
                <a:solidFill>
                  <a:srgbClr val="5B5B5B"/>
                </a:solidFill>
                <a:latin typeface="Times New Roman"/>
                <a:cs typeface="Times New Roman"/>
              </a:rPr>
              <a:t> </a:t>
            </a:r>
            <a:r>
              <a:rPr sz="417" b="1" spc="-13" dirty="0">
                <a:solidFill>
                  <a:srgbClr val="484848"/>
                </a:solidFill>
                <a:latin typeface="Times New Roman"/>
                <a:cs typeface="Times New Roman"/>
              </a:rPr>
              <a:t>feel</a:t>
            </a:r>
            <a:endParaRPr sz="417">
              <a:latin typeface="Times New Roman"/>
              <a:cs typeface="Times New Roman"/>
            </a:endParaRPr>
          </a:p>
          <a:p>
            <a:pPr marL="12624">
              <a:spcBef>
                <a:spcPts val="29"/>
              </a:spcBef>
            </a:pPr>
            <a:r>
              <a:rPr sz="353" b="1" dirty="0">
                <a:solidFill>
                  <a:srgbClr val="484848"/>
                </a:solidFill>
              </a:rPr>
              <a:t>the</a:t>
            </a:r>
            <a:r>
              <a:rPr sz="353" b="1" spc="-10" dirty="0">
                <a:solidFill>
                  <a:srgbClr val="484848"/>
                </a:solidFill>
              </a:rPr>
              <a:t> </a:t>
            </a:r>
            <a:r>
              <a:rPr sz="353" b="1" dirty="0">
                <a:solidFill>
                  <a:srgbClr val="5B5B5B"/>
                </a:solidFill>
              </a:rPr>
              <a:t>same</a:t>
            </a:r>
            <a:r>
              <a:rPr sz="353" b="1" spc="13" dirty="0">
                <a:solidFill>
                  <a:srgbClr val="5B5B5B"/>
                </a:solidFill>
              </a:rPr>
              <a:t> </a:t>
            </a:r>
            <a:r>
              <a:rPr sz="353" b="1" spc="-13" dirty="0">
                <a:solidFill>
                  <a:srgbClr val="484848"/>
                </a:solidFill>
              </a:rPr>
              <a:t>way.</a:t>
            </a:r>
            <a:endParaRPr sz="353"/>
          </a:p>
        </p:txBody>
      </p:sp>
      <p:sp>
        <p:nvSpPr>
          <p:cNvPr id="59" name="object 59"/>
          <p:cNvSpPr txBox="1"/>
          <p:nvPr/>
        </p:nvSpPr>
        <p:spPr>
          <a:xfrm>
            <a:off x="6383080" y="5960053"/>
            <a:ext cx="113214" cy="121654"/>
          </a:xfrm>
          <a:prstGeom prst="rect">
            <a:avLst/>
          </a:prstGeom>
        </p:spPr>
        <p:txBody>
          <a:bodyPr vert="horz" wrap="square" lIns="0" tIns="8145" rIns="0" bIns="0" rtlCol="0">
            <a:spAutoFit/>
          </a:bodyPr>
          <a:lstStyle/>
          <a:p>
            <a:pPr marL="8145">
              <a:spcBef>
                <a:spcPts val="64"/>
              </a:spcBef>
            </a:pPr>
            <a:r>
              <a:rPr sz="737" spc="-16" dirty="0">
                <a:solidFill>
                  <a:srgbClr val="484848"/>
                </a:solidFill>
                <a:latin typeface="Times New Roman"/>
                <a:cs typeface="Times New Roman"/>
              </a:rPr>
              <a:t>3</a:t>
            </a:r>
            <a:r>
              <a:rPr sz="737" spc="-16" dirty="0">
                <a:solidFill>
                  <a:srgbClr val="2A2A2A"/>
                </a:solidFill>
                <a:latin typeface="Times New Roman"/>
                <a:cs typeface="Times New Roman"/>
              </a:rPr>
              <a:t>0</a:t>
            </a:r>
            <a:endParaRPr sz="737">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4696236"/>
            <a:ext cx="540822" cy="217351"/>
          </a:xfrm>
          <a:prstGeom prst="rect">
            <a:avLst/>
          </a:prstGeom>
        </p:spPr>
      </p:pic>
      <p:sp>
        <p:nvSpPr>
          <p:cNvPr id="6" name="object 6"/>
          <p:cNvSpPr/>
          <p:nvPr/>
        </p:nvSpPr>
        <p:spPr>
          <a:xfrm>
            <a:off x="4672578" y="2728328"/>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78456" y="863220"/>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9639" y="4599311"/>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6096"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94914" y="874969"/>
            <a:ext cx="0" cy="1363048"/>
          </a:xfrm>
          <a:custGeom>
            <a:avLst/>
            <a:gdLst/>
            <a:ahLst/>
            <a:cxnLst/>
            <a:rect l="l" t="t" r="r" b="b"/>
            <a:pathLst>
              <a:path h="2125345">
                <a:moveTo>
                  <a:pt x="0" y="212503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4599311"/>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81396" y="88084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79765" y="105413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9765" y="1262676"/>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5" name="object 15"/>
          <p:cNvSpPr/>
          <p:nvPr/>
        </p:nvSpPr>
        <p:spPr>
          <a:xfrm>
            <a:off x="2670947" y="1462404"/>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7" y="1650384"/>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8" y="1841300"/>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70948" y="203221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75517" y="2229008"/>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73887" y="2226070"/>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72578" y="274007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70947" y="292218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70947" y="311016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30695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50374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69759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94388"/>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28" name="object 28"/>
          <p:cNvSpPr/>
          <p:nvPr/>
        </p:nvSpPr>
        <p:spPr>
          <a:xfrm>
            <a:off x="4660821" y="408530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4082367"/>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6700" y="461105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2129" y="479316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29" y="4987018"/>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29" y="517206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62129" y="535416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55389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2130" y="5744811"/>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60821" y="595628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62130" y="5950413"/>
            <a:ext cx="1825678" cy="0"/>
          </a:xfrm>
          <a:custGeom>
            <a:avLst/>
            <a:gdLst/>
            <a:ahLst/>
            <a:cxnLst/>
            <a:rect l="l" t="t" r="r" b="b"/>
            <a:pathLst>
              <a:path w="2846704">
                <a:moveTo>
                  <a:pt x="0" y="0"/>
                </a:moveTo>
                <a:lnTo>
                  <a:pt x="2846077" y="0"/>
                </a:lnTo>
              </a:path>
            </a:pathLst>
          </a:custGeom>
          <a:ln w="13739">
            <a:solidFill>
              <a:srgbClr val="000000"/>
            </a:solidFill>
          </a:ln>
        </p:spPr>
        <p:txBody>
          <a:bodyPr wrap="square" lIns="0" tIns="0" rIns="0" bIns="0" rtlCol="0"/>
          <a:lstStyle/>
          <a:p>
            <a:endParaRPr sz="898"/>
          </a:p>
        </p:txBody>
      </p:sp>
      <p:sp>
        <p:nvSpPr>
          <p:cNvPr id="40" name="object 40"/>
          <p:cNvSpPr txBox="1"/>
          <p:nvPr/>
        </p:nvSpPr>
        <p:spPr>
          <a:xfrm>
            <a:off x="4912196" y="929483"/>
            <a:ext cx="245161" cy="156278"/>
          </a:xfrm>
          <a:prstGeom prst="rect">
            <a:avLst/>
          </a:prstGeom>
        </p:spPr>
        <p:txBody>
          <a:bodyPr vert="horz" wrap="square" lIns="0" tIns="8145" rIns="0" bIns="0" rtlCol="0">
            <a:spAutoFit/>
          </a:bodyPr>
          <a:lstStyle/>
          <a:p>
            <a:pPr marL="8145">
              <a:spcBef>
                <a:spcPts val="64"/>
              </a:spcBef>
            </a:pPr>
            <a:r>
              <a:rPr sz="962" b="1" spc="-250" dirty="0">
                <a:solidFill>
                  <a:srgbClr val="346B91"/>
                </a:solidFill>
                <a:latin typeface="Times New Roman"/>
                <a:cs typeface="Times New Roman"/>
              </a:rPr>
              <a:t>GATE</a:t>
            </a:r>
            <a:endParaRPr sz="962">
              <a:latin typeface="Times New Roman"/>
              <a:cs typeface="Times New Roman"/>
            </a:endParaRPr>
          </a:p>
        </p:txBody>
      </p:sp>
      <p:sp>
        <p:nvSpPr>
          <p:cNvPr id="54" name="object 54"/>
          <p:cNvSpPr txBox="1">
            <a:spLocks noGrp="1"/>
          </p:cNvSpPr>
          <p:nvPr>
            <p:ph type="sldNum" sz="quarter" idx="7"/>
          </p:nvPr>
        </p:nvSpPr>
        <p:spPr>
          <a:xfrm>
            <a:off x="381141" y="10058217"/>
            <a:ext cx="261620" cy="189229"/>
          </a:xfrm>
          <a:prstGeom prst="rect">
            <a:avLst/>
          </a:prstGeom>
        </p:spPr>
        <p:txBody>
          <a:bodyPr vert="horz" wrap="square" lIns="0" tIns="0" rIns="0" bIns="0" rtlCol="0">
            <a:spAutoFit/>
          </a:bodyPr>
          <a:lstStyle>
            <a:defPPr>
              <a:defRPr kern="0"/>
            </a:defPPr>
            <a:lvl1pPr>
              <a:defRPr sz="1150" b="1" i="0">
                <a:solidFill>
                  <a:srgbClr val="282828"/>
                </a:solidFill>
                <a:latin typeface="Arial"/>
                <a:cs typeface="Arial"/>
              </a:defRPr>
            </a:lvl1pPr>
          </a:lstStyle>
          <a:p>
            <a:pPr marL="38100">
              <a:lnSpc>
                <a:spcPts val="1375"/>
              </a:lnSpc>
            </a:pPr>
            <a:fld id="{81D60167-4931-47E6-BA6A-407CBD079E47}" type="slidenum">
              <a:rPr lang="en-US" spc="-25" smtClean="0"/>
              <a:pPr marL="38100">
                <a:lnSpc>
                  <a:spcPts val="1375"/>
                </a:lnSpc>
              </a:pPr>
              <a:t>61</a:t>
            </a:fld>
            <a:endParaRPr spc="-16" dirty="0"/>
          </a:p>
        </p:txBody>
      </p:sp>
      <p:sp>
        <p:nvSpPr>
          <p:cNvPr id="41" name="object 41"/>
          <p:cNvSpPr txBox="1"/>
          <p:nvPr/>
        </p:nvSpPr>
        <p:spPr>
          <a:xfrm>
            <a:off x="4915924" y="1102614"/>
            <a:ext cx="378330" cy="42721"/>
          </a:xfrm>
          <a:prstGeom prst="rect">
            <a:avLst/>
          </a:prstGeom>
        </p:spPr>
        <p:txBody>
          <a:bodyPr vert="horz" wrap="square" lIns="0" tIns="8145" rIns="0" bIns="0" rtlCol="0">
            <a:spAutoFit/>
          </a:bodyPr>
          <a:lstStyle/>
          <a:p>
            <a:pPr marL="8145">
              <a:spcBef>
                <a:spcPts val="64"/>
              </a:spcBef>
            </a:pPr>
            <a:r>
              <a:rPr sz="224" b="1" spc="-6" dirty="0">
                <a:solidFill>
                  <a:srgbClr val="7593A5"/>
                </a:solidFill>
              </a:rPr>
              <a:t>'10GINMTIJK.ffOIT(j,fT[D</a:t>
            </a:r>
            <a:endParaRPr sz="224"/>
          </a:p>
        </p:txBody>
      </p:sp>
      <p:sp>
        <p:nvSpPr>
          <p:cNvPr id="42" name="object 42"/>
          <p:cNvSpPr txBox="1">
            <a:spLocks noGrp="1"/>
          </p:cNvSpPr>
          <p:nvPr>
            <p:ph type="title"/>
          </p:nvPr>
        </p:nvSpPr>
        <p:spPr>
          <a:xfrm>
            <a:off x="4903819" y="833064"/>
            <a:ext cx="405616" cy="416183"/>
          </a:xfrm>
          <a:prstGeom prst="rect">
            <a:avLst/>
          </a:prstGeom>
        </p:spPr>
        <p:txBody>
          <a:bodyPr spcFirstLastPara="1" vert="horz" wrap="square" lIns="0" tIns="8552" rIns="0" bIns="0" rtlCol="0" anchor="ctr" anchorCtr="0">
            <a:spAutoFit/>
          </a:bodyPr>
          <a:lstStyle/>
          <a:p>
            <a:pPr marL="8145">
              <a:lnSpc>
                <a:spcPct val="100000"/>
              </a:lnSpc>
              <a:spcBef>
                <a:spcPts val="67"/>
              </a:spcBef>
            </a:pPr>
            <a:r>
              <a:rPr sz="2565" spc="-779" dirty="0">
                <a:solidFill>
                  <a:srgbClr val="7593A5"/>
                </a:solidFill>
                <a:latin typeface="Times New Roman"/>
                <a:cs typeface="Times New Roman"/>
              </a:rPr>
              <a:t>-</a:t>
            </a:r>
            <a:r>
              <a:rPr sz="224" b="1" spc="45" dirty="0">
                <a:solidFill>
                  <a:srgbClr val="7593A5"/>
                </a:solidFill>
                <a:latin typeface="Arial"/>
                <a:cs typeface="Arial"/>
              </a:rPr>
              <a:t>MIOTIUHTtPm.oa</a:t>
            </a:r>
            <a:r>
              <a:rPr sz="224" b="1" spc="-1578" dirty="0">
                <a:solidFill>
                  <a:srgbClr val="7593A5"/>
                </a:solidFill>
                <a:latin typeface="Arial"/>
                <a:cs typeface="Arial"/>
              </a:rPr>
              <a:t>m</a:t>
            </a:r>
            <a:r>
              <a:rPr sz="2565" spc="-747" dirty="0">
                <a:solidFill>
                  <a:srgbClr val="7593A5"/>
                </a:solidFill>
                <a:latin typeface="Times New Roman"/>
                <a:cs typeface="Times New Roman"/>
              </a:rPr>
              <a:t>­</a:t>
            </a:r>
            <a:endParaRPr sz="2565">
              <a:latin typeface="Times New Roman"/>
              <a:cs typeface="Times New Roman"/>
            </a:endParaRPr>
          </a:p>
        </p:txBody>
      </p:sp>
      <p:sp>
        <p:nvSpPr>
          <p:cNvPr id="43" name="object 43"/>
          <p:cNvSpPr txBox="1"/>
          <p:nvPr/>
        </p:nvSpPr>
        <p:spPr>
          <a:xfrm>
            <a:off x="5786032" y="993612"/>
            <a:ext cx="607202" cy="145489"/>
          </a:xfrm>
          <a:prstGeom prst="rect">
            <a:avLst/>
          </a:prstGeom>
        </p:spPr>
        <p:txBody>
          <a:bodyPr vert="horz" wrap="square" lIns="0" tIns="0" rIns="0" bIns="0" rtlCol="0">
            <a:spAutoFit/>
          </a:bodyPr>
          <a:lstStyle/>
          <a:p>
            <a:pPr marL="8145">
              <a:lnSpc>
                <a:spcPts val="843"/>
              </a:lnSpc>
            </a:pPr>
            <a:r>
              <a:rPr sz="3046" spc="-93" dirty="0">
                <a:solidFill>
                  <a:srgbClr val="1570BA"/>
                </a:solidFill>
              </a:rPr>
              <a:t>■</a:t>
            </a:r>
            <a:r>
              <a:rPr sz="481" spc="-10" dirty="0">
                <a:solidFill>
                  <a:srgbClr val="466979"/>
                </a:solidFill>
              </a:rPr>
              <a:t>Funde</a:t>
            </a:r>
            <a:r>
              <a:rPr sz="481" spc="22" dirty="0">
                <a:solidFill>
                  <a:srgbClr val="466979"/>
                </a:solidFill>
              </a:rPr>
              <a:t>d</a:t>
            </a:r>
            <a:r>
              <a:rPr sz="481" spc="-3" dirty="0">
                <a:solidFill>
                  <a:srgbClr val="466979"/>
                </a:solidFill>
              </a:rPr>
              <a:t>by</a:t>
            </a:r>
            <a:endParaRPr sz="481"/>
          </a:p>
          <a:p>
            <a:pPr marL="228454">
              <a:lnSpc>
                <a:spcPts val="285"/>
              </a:lnSpc>
            </a:pPr>
            <a:r>
              <a:rPr sz="481" spc="-64" dirty="0">
                <a:solidFill>
                  <a:srgbClr val="466979"/>
                </a:solidFill>
              </a:rPr>
              <a:t>theEuropeanUnion</a:t>
            </a:r>
            <a:endParaRPr sz="481"/>
          </a:p>
        </p:txBody>
      </p:sp>
      <p:sp>
        <p:nvSpPr>
          <p:cNvPr id="44" name="object 44"/>
          <p:cNvSpPr txBox="1"/>
          <p:nvPr/>
        </p:nvSpPr>
        <p:spPr>
          <a:xfrm>
            <a:off x="4856049" y="1296304"/>
            <a:ext cx="1460379" cy="496500"/>
          </a:xfrm>
          <a:prstGeom prst="rect">
            <a:avLst/>
          </a:prstGeom>
        </p:spPr>
        <p:txBody>
          <a:bodyPr vert="horz" wrap="square" lIns="0" tIns="8145" rIns="0" bIns="0" rtlCol="0">
            <a:spAutoFit/>
          </a:bodyPr>
          <a:lstStyle/>
          <a:p>
            <a:pPr marL="7737" algn="ctr">
              <a:lnSpc>
                <a:spcPts val="750"/>
              </a:lnSpc>
              <a:spcBef>
                <a:spcPts val="64"/>
              </a:spcBef>
            </a:pPr>
            <a:r>
              <a:rPr sz="641" b="1" spc="61" dirty="0">
                <a:solidFill>
                  <a:srgbClr val="282828"/>
                </a:solidFill>
                <a:latin typeface="Times New Roman"/>
                <a:cs typeface="Times New Roman"/>
              </a:rPr>
              <a:t>Emotions</a:t>
            </a:r>
            <a:r>
              <a:rPr sz="641" b="1" spc="10" dirty="0">
                <a:solidFill>
                  <a:srgbClr val="282828"/>
                </a:solidFill>
                <a:latin typeface="Times New Roman"/>
                <a:cs typeface="Times New Roman"/>
              </a:rPr>
              <a:t> </a:t>
            </a:r>
            <a:r>
              <a:rPr sz="641" b="1" spc="67" dirty="0">
                <a:solidFill>
                  <a:srgbClr val="282828"/>
                </a:solidFill>
                <a:latin typeface="Times New Roman"/>
                <a:cs typeface="Times New Roman"/>
              </a:rPr>
              <a:t>and</a:t>
            </a:r>
            <a:r>
              <a:rPr sz="641" b="1" spc="19" dirty="0">
                <a:solidFill>
                  <a:srgbClr val="282828"/>
                </a:solidFill>
                <a:latin typeface="Times New Roman"/>
                <a:cs typeface="Times New Roman"/>
              </a:rPr>
              <a:t> </a:t>
            </a:r>
            <a:r>
              <a:rPr sz="641" b="1" spc="58" dirty="0">
                <a:solidFill>
                  <a:srgbClr val="3F3F3F"/>
                </a:solidFill>
                <a:latin typeface="Times New Roman"/>
                <a:cs typeface="Times New Roman"/>
              </a:rPr>
              <a:t>emotional</a:t>
            </a:r>
            <a:endParaRPr sz="641">
              <a:latin typeface="Times New Roman"/>
              <a:cs typeface="Times New Roman"/>
            </a:endParaRPr>
          </a:p>
          <a:p>
            <a:pPr marL="5294" algn="ctr">
              <a:lnSpc>
                <a:spcPts val="789"/>
              </a:lnSpc>
            </a:pPr>
            <a:r>
              <a:rPr sz="673" b="1" spc="42" dirty="0">
                <a:solidFill>
                  <a:srgbClr val="282828"/>
                </a:solidFill>
                <a:latin typeface="Times New Roman"/>
                <a:cs typeface="Times New Roman"/>
              </a:rPr>
              <a:t>development:</a:t>
            </a:r>
            <a:endParaRPr sz="673">
              <a:latin typeface="Times New Roman"/>
              <a:cs typeface="Times New Roman"/>
            </a:endParaRPr>
          </a:p>
          <a:p>
            <a:pPr>
              <a:spcBef>
                <a:spcPts val="3"/>
              </a:spcBef>
            </a:pPr>
            <a:endParaRPr sz="673">
              <a:latin typeface="Times New Roman"/>
              <a:cs typeface="Times New Roman"/>
            </a:endParaRPr>
          </a:p>
          <a:p>
            <a:pPr marL="7737" marR="3258" algn="ctr">
              <a:lnSpc>
                <a:spcPts val="737"/>
              </a:lnSpc>
            </a:pPr>
            <a:r>
              <a:rPr sz="673" spc="6" dirty="0">
                <a:solidFill>
                  <a:srgbClr val="3F3F3F"/>
                </a:solidFill>
                <a:latin typeface="Times New Roman"/>
                <a:cs typeface="Times New Roman"/>
              </a:rPr>
              <a:t>Strategies</a:t>
            </a:r>
            <a:r>
              <a:rPr sz="673" spc="51" dirty="0">
                <a:solidFill>
                  <a:srgbClr val="3F3F3F"/>
                </a:solidFill>
                <a:latin typeface="Times New Roman"/>
                <a:cs typeface="Times New Roman"/>
              </a:rPr>
              <a:t> </a:t>
            </a:r>
            <a:r>
              <a:rPr sz="673" spc="6" dirty="0">
                <a:solidFill>
                  <a:srgbClr val="282828"/>
                </a:solidFill>
                <a:latin typeface="Times New Roman"/>
                <a:cs typeface="Times New Roman"/>
              </a:rPr>
              <a:t>for handling </a:t>
            </a:r>
            <a:r>
              <a:rPr sz="673" spc="6" dirty="0">
                <a:solidFill>
                  <a:srgbClr val="3F3F3F"/>
                </a:solidFill>
                <a:latin typeface="Times New Roman"/>
                <a:cs typeface="Times New Roman"/>
              </a:rPr>
              <a:t>strong</a:t>
            </a:r>
            <a:r>
              <a:rPr sz="673" spc="-26" dirty="0">
                <a:solidFill>
                  <a:srgbClr val="3F3F3F"/>
                </a:solidFill>
                <a:latin typeface="Times New Roman"/>
                <a:cs typeface="Times New Roman"/>
              </a:rPr>
              <a:t> </a:t>
            </a:r>
            <a:r>
              <a:rPr sz="673" spc="6" dirty="0">
                <a:solidFill>
                  <a:srgbClr val="3F3F3F"/>
                </a:solidFill>
                <a:latin typeface="Times New Roman"/>
                <a:cs typeface="Times New Roman"/>
              </a:rPr>
              <a:t>feelings</a:t>
            </a:r>
            <a:r>
              <a:rPr sz="673" spc="29" dirty="0">
                <a:solidFill>
                  <a:srgbClr val="3F3F3F"/>
                </a:solidFill>
                <a:latin typeface="Times New Roman"/>
                <a:cs typeface="Times New Roman"/>
              </a:rPr>
              <a:t> </a:t>
            </a:r>
            <a:r>
              <a:rPr sz="673" spc="-16" dirty="0">
                <a:solidFill>
                  <a:srgbClr val="131313"/>
                </a:solidFill>
                <a:latin typeface="Times New Roman"/>
                <a:cs typeface="Times New Roman"/>
              </a:rPr>
              <a:t>in </a:t>
            </a:r>
            <a:r>
              <a:rPr sz="673" dirty="0">
                <a:solidFill>
                  <a:srgbClr val="3F3F3F"/>
                </a:solidFill>
                <a:latin typeface="Times New Roman"/>
                <a:cs typeface="Times New Roman"/>
              </a:rPr>
              <a:t>gifted</a:t>
            </a:r>
            <a:r>
              <a:rPr sz="673" spc="10" dirty="0">
                <a:solidFill>
                  <a:srgbClr val="3F3F3F"/>
                </a:solidFill>
                <a:latin typeface="Times New Roman"/>
                <a:cs typeface="Times New Roman"/>
              </a:rPr>
              <a:t> </a:t>
            </a:r>
            <a:r>
              <a:rPr sz="673" spc="-6" dirty="0">
                <a:solidFill>
                  <a:srgbClr val="3F3F3F"/>
                </a:solidFill>
                <a:latin typeface="Times New Roman"/>
                <a:cs typeface="Times New Roman"/>
              </a:rPr>
              <a:t>children</a:t>
            </a:r>
            <a:endParaRPr sz="673">
              <a:latin typeface="Times New Roman"/>
              <a:cs typeface="Times New Roman"/>
            </a:endParaRPr>
          </a:p>
        </p:txBody>
      </p:sp>
      <p:sp>
        <p:nvSpPr>
          <p:cNvPr id="45" name="object 45"/>
          <p:cNvSpPr txBox="1"/>
          <p:nvPr/>
        </p:nvSpPr>
        <p:spPr>
          <a:xfrm>
            <a:off x="6398103" y="2258556"/>
            <a:ext cx="109142" cy="111779"/>
          </a:xfrm>
          <a:prstGeom prst="rect">
            <a:avLst/>
          </a:prstGeom>
        </p:spPr>
        <p:txBody>
          <a:bodyPr vert="horz" wrap="square" lIns="0" tIns="8145" rIns="0" bIns="0" rtlCol="0">
            <a:spAutoFit/>
          </a:bodyPr>
          <a:lstStyle/>
          <a:p>
            <a:pPr marL="8145">
              <a:spcBef>
                <a:spcPts val="64"/>
              </a:spcBef>
            </a:pPr>
            <a:r>
              <a:rPr sz="673" spc="-16" dirty="0">
                <a:solidFill>
                  <a:srgbClr val="3F3F3F"/>
                </a:solidFill>
                <a:latin typeface="Times New Roman"/>
                <a:cs typeface="Times New Roman"/>
              </a:rPr>
              <a:t>31</a:t>
            </a:r>
            <a:endParaRPr sz="673">
              <a:latin typeface="Times New Roman"/>
              <a:cs typeface="Times New Roman"/>
            </a:endParaRPr>
          </a:p>
        </p:txBody>
      </p:sp>
      <p:sp>
        <p:nvSpPr>
          <p:cNvPr id="46" name="object 46"/>
          <p:cNvSpPr txBox="1"/>
          <p:nvPr/>
        </p:nvSpPr>
        <p:spPr>
          <a:xfrm>
            <a:off x="4903379" y="2791654"/>
            <a:ext cx="241903" cy="156278"/>
          </a:xfrm>
          <a:prstGeom prst="rect">
            <a:avLst/>
          </a:prstGeom>
        </p:spPr>
        <p:txBody>
          <a:bodyPr vert="horz" wrap="square" lIns="0" tIns="8145" rIns="0" bIns="0" rtlCol="0">
            <a:spAutoFit/>
          </a:bodyPr>
          <a:lstStyle/>
          <a:p>
            <a:pPr marL="8145">
              <a:spcBef>
                <a:spcPts val="64"/>
              </a:spcBef>
            </a:pPr>
            <a:r>
              <a:rPr sz="962" b="1" spc="-257" dirty="0">
                <a:solidFill>
                  <a:srgbClr val="346B91"/>
                </a:solidFill>
                <a:latin typeface="Times New Roman"/>
                <a:cs typeface="Times New Roman"/>
              </a:rPr>
              <a:t>GATE</a:t>
            </a:r>
            <a:endParaRPr sz="962">
              <a:latin typeface="Times New Roman"/>
              <a:cs typeface="Times New Roman"/>
            </a:endParaRPr>
          </a:p>
        </p:txBody>
      </p:sp>
      <p:sp>
        <p:nvSpPr>
          <p:cNvPr id="47" name="object 47"/>
          <p:cNvSpPr txBox="1"/>
          <p:nvPr/>
        </p:nvSpPr>
        <p:spPr>
          <a:xfrm>
            <a:off x="4874216" y="2931006"/>
            <a:ext cx="417426" cy="87157"/>
          </a:xfrm>
          <a:prstGeom prst="rect">
            <a:avLst/>
          </a:prstGeom>
        </p:spPr>
        <p:txBody>
          <a:bodyPr vert="horz" wrap="square" lIns="0" tIns="8145" rIns="0" bIns="0" rtlCol="0">
            <a:spAutoFit/>
          </a:bodyPr>
          <a:lstStyle/>
          <a:p>
            <a:pPr marL="24434">
              <a:spcBef>
                <a:spcPts val="64"/>
              </a:spcBef>
            </a:pPr>
            <a:r>
              <a:rPr sz="337" b="1" spc="-38" baseline="7936" dirty="0">
                <a:solidFill>
                  <a:srgbClr val="7593A5"/>
                </a:solidFill>
                <a:latin typeface="Times New Roman"/>
                <a:cs typeface="Times New Roman"/>
              </a:rPr>
              <a:t>ft</a:t>
            </a:r>
            <a:r>
              <a:rPr sz="513" spc="-26" dirty="0">
                <a:solidFill>
                  <a:srgbClr val="7593A5"/>
                </a:solidFill>
                <a:latin typeface="Times New Roman"/>
                <a:cs typeface="Times New Roman"/>
              </a:rPr>
              <a:t>"</a:t>
            </a:r>
            <a:r>
              <a:rPr sz="337" b="1" spc="-38" baseline="7936" dirty="0">
                <a:solidFill>
                  <a:srgbClr val="7593A5"/>
                </a:solidFill>
                <a:latin typeface="Times New Roman"/>
                <a:cs typeface="Times New Roman"/>
              </a:rPr>
              <a:t>&gt;</a:t>
            </a:r>
            <a:r>
              <a:rPr sz="513" spc="-26" dirty="0">
                <a:solidFill>
                  <a:srgbClr val="7593A5"/>
                </a:solidFill>
                <a:latin typeface="Times New Roman"/>
                <a:cs typeface="Times New Roman"/>
              </a:rPr>
              <a:t>"</a:t>
            </a:r>
            <a:r>
              <a:rPr sz="337" b="1" spc="-38" baseline="7936" dirty="0">
                <a:solidFill>
                  <a:srgbClr val="7593A5"/>
                </a:solidFill>
                <a:latin typeface="Times New Roman"/>
                <a:cs typeface="Times New Roman"/>
              </a:rPr>
              <a:t>Slf</a:t>
            </a:r>
            <a:r>
              <a:rPr sz="513" spc="-26" dirty="0">
                <a:solidFill>
                  <a:srgbClr val="7593A5"/>
                </a:solidFill>
                <a:latin typeface="Times New Roman"/>
                <a:cs typeface="Times New Roman"/>
              </a:rPr>
              <a:t>"</a:t>
            </a:r>
            <a:r>
              <a:rPr sz="337" b="1" spc="-38" baseline="7936" dirty="0">
                <a:solidFill>
                  <a:srgbClr val="7593A5"/>
                </a:solidFill>
                <a:latin typeface="Times New Roman"/>
                <a:cs typeface="Times New Roman"/>
              </a:rPr>
              <a:t>t'</a:t>
            </a:r>
            <a:r>
              <a:rPr sz="513" spc="-26" dirty="0">
                <a:solidFill>
                  <a:srgbClr val="7593A5"/>
                </a:solidFill>
                <a:latin typeface="Times New Roman"/>
                <a:cs typeface="Times New Roman"/>
              </a:rPr>
              <a:t>'</a:t>
            </a:r>
            <a:r>
              <a:rPr sz="337" b="1" spc="-38" baseline="7936" dirty="0">
                <a:solidFill>
                  <a:srgbClr val="7593A5"/>
                </a:solidFill>
                <a:latin typeface="Times New Roman"/>
                <a:cs typeface="Times New Roman"/>
              </a:rPr>
              <a:t>O</a:t>
            </a:r>
            <a:r>
              <a:rPr sz="513" spc="-26" dirty="0">
                <a:solidFill>
                  <a:srgbClr val="7593A5"/>
                </a:solidFill>
                <a:latin typeface="Times New Roman"/>
                <a:cs typeface="Times New Roman"/>
              </a:rPr>
              <a:t>"</a:t>
            </a:r>
            <a:r>
              <a:rPr sz="337" b="1" spc="-38" baseline="7936" dirty="0">
                <a:solidFill>
                  <a:srgbClr val="7593A5"/>
                </a:solidFill>
                <a:latin typeface="Times New Roman"/>
                <a:cs typeface="Times New Roman"/>
              </a:rPr>
              <a:t>I</a:t>
            </a:r>
            <a:r>
              <a:rPr sz="337" b="1" spc="-38" baseline="7936" dirty="0">
                <a:solidFill>
                  <a:srgbClr val="747E85"/>
                </a:solidFill>
                <a:latin typeface="Times New Roman"/>
                <a:cs typeface="Times New Roman"/>
              </a:rPr>
              <a:t>T</a:t>
            </a:r>
            <a:r>
              <a:rPr sz="513" spc="-26" dirty="0">
                <a:solidFill>
                  <a:srgbClr val="7593A5"/>
                </a:solidFill>
                <a:latin typeface="Times New Roman"/>
                <a:cs typeface="Times New Roman"/>
              </a:rPr>
              <a:t>­</a:t>
            </a:r>
            <a:r>
              <a:rPr sz="337" b="1" spc="130" baseline="7936" dirty="0">
                <a:solidFill>
                  <a:srgbClr val="7593A5"/>
                </a:solidFill>
                <a:latin typeface="Times New Roman"/>
                <a:cs typeface="Times New Roman"/>
              </a:rPr>
              <a:t>QJTD</a:t>
            </a:r>
            <a:endParaRPr sz="337" baseline="7936">
              <a:latin typeface="Times New Roman"/>
              <a:cs typeface="Times New Roman"/>
            </a:endParaRPr>
          </a:p>
        </p:txBody>
      </p:sp>
      <p:sp>
        <p:nvSpPr>
          <p:cNvPr id="48" name="object 48"/>
          <p:cNvSpPr txBox="1"/>
          <p:nvPr/>
        </p:nvSpPr>
        <p:spPr>
          <a:xfrm>
            <a:off x="4908392" y="2991220"/>
            <a:ext cx="329054" cy="42721"/>
          </a:xfrm>
          <a:prstGeom prst="rect">
            <a:avLst/>
          </a:prstGeom>
        </p:spPr>
        <p:txBody>
          <a:bodyPr vert="horz" wrap="square" lIns="0" tIns="8145" rIns="0" bIns="0" rtlCol="0">
            <a:spAutoFit/>
          </a:bodyPr>
          <a:lstStyle/>
          <a:p>
            <a:pPr marL="8145">
              <a:spcBef>
                <a:spcPts val="64"/>
              </a:spcBef>
            </a:pPr>
            <a:r>
              <a:rPr sz="224" b="1" spc="-6" dirty="0">
                <a:solidFill>
                  <a:srgbClr val="7593A5"/>
                </a:solidFill>
              </a:rPr>
              <a:t>AICI</a:t>
            </a:r>
            <a:r>
              <a:rPr sz="224" b="1" spc="-6" dirty="0">
                <a:solidFill>
                  <a:srgbClr val="747E85"/>
                </a:solidFill>
              </a:rPr>
              <a:t>T</a:t>
            </a:r>
            <a:r>
              <a:rPr sz="224" b="1" spc="-6" dirty="0">
                <a:solidFill>
                  <a:srgbClr val="7593A5"/>
                </a:solidFill>
              </a:rPr>
              <a:t>l!lftffl05f\lC'if,N1S</a:t>
            </a:r>
            <a:endParaRPr sz="224"/>
          </a:p>
        </p:txBody>
      </p:sp>
      <p:sp>
        <p:nvSpPr>
          <p:cNvPr id="49" name="object 49"/>
          <p:cNvSpPr txBox="1"/>
          <p:nvPr/>
        </p:nvSpPr>
        <p:spPr>
          <a:xfrm>
            <a:off x="5777213" y="2855783"/>
            <a:ext cx="606795" cy="145489"/>
          </a:xfrm>
          <a:prstGeom prst="rect">
            <a:avLst/>
          </a:prstGeom>
        </p:spPr>
        <p:txBody>
          <a:bodyPr vert="horz" wrap="square" lIns="0" tIns="0" rIns="0" bIns="0" rtlCol="0">
            <a:spAutoFit/>
          </a:bodyPr>
          <a:lstStyle/>
          <a:p>
            <a:pPr marL="8145">
              <a:lnSpc>
                <a:spcPts val="843"/>
              </a:lnSpc>
            </a:pPr>
            <a:r>
              <a:rPr sz="3046" spc="-96" dirty="0">
                <a:solidFill>
                  <a:srgbClr val="1570BA"/>
                </a:solidFill>
              </a:rPr>
              <a:t>■</a:t>
            </a:r>
            <a:r>
              <a:rPr sz="481" spc="-13" dirty="0">
                <a:solidFill>
                  <a:srgbClr val="466979"/>
                </a:solidFill>
              </a:rPr>
              <a:t>Funde</a:t>
            </a:r>
            <a:r>
              <a:rPr sz="481" spc="42" dirty="0">
                <a:solidFill>
                  <a:srgbClr val="466979"/>
                </a:solidFill>
              </a:rPr>
              <a:t>d</a:t>
            </a:r>
            <a:r>
              <a:rPr sz="481" spc="-6" dirty="0">
                <a:solidFill>
                  <a:srgbClr val="466979"/>
                </a:solidFill>
              </a:rPr>
              <a:t>by</a:t>
            </a:r>
            <a:endParaRPr sz="481"/>
          </a:p>
          <a:p>
            <a:pPr marL="228454">
              <a:lnSpc>
                <a:spcPts val="285"/>
              </a:lnSpc>
            </a:pPr>
            <a:r>
              <a:rPr sz="481" spc="-80" dirty="0">
                <a:solidFill>
                  <a:srgbClr val="466979"/>
                </a:solidFill>
              </a:rPr>
              <a:t>theEuropean</a:t>
            </a:r>
            <a:r>
              <a:rPr sz="481" spc="-6" dirty="0">
                <a:solidFill>
                  <a:srgbClr val="466979"/>
                </a:solidFill>
              </a:rPr>
              <a:t> </a:t>
            </a:r>
            <a:r>
              <a:rPr sz="481" spc="-61" dirty="0">
                <a:solidFill>
                  <a:srgbClr val="466979"/>
                </a:solidFill>
              </a:rPr>
              <a:t>Union</a:t>
            </a:r>
            <a:endParaRPr sz="481"/>
          </a:p>
        </p:txBody>
      </p:sp>
      <p:sp>
        <p:nvSpPr>
          <p:cNvPr id="50" name="object 50"/>
          <p:cNvSpPr txBox="1"/>
          <p:nvPr/>
        </p:nvSpPr>
        <p:spPr>
          <a:xfrm>
            <a:off x="4765348" y="3082598"/>
            <a:ext cx="1678662" cy="859018"/>
          </a:xfrm>
          <a:prstGeom prst="rect">
            <a:avLst/>
          </a:prstGeom>
        </p:spPr>
        <p:txBody>
          <a:bodyPr vert="horz" wrap="square" lIns="0" tIns="18733" rIns="0" bIns="0" rtlCol="0">
            <a:spAutoFit/>
          </a:bodyPr>
          <a:lstStyle/>
          <a:p>
            <a:pPr marL="9366" marR="63934" indent="-407">
              <a:lnSpc>
                <a:spcPts val="577"/>
              </a:lnSpc>
              <a:spcBef>
                <a:spcPts val="147"/>
              </a:spcBef>
            </a:pPr>
            <a:r>
              <a:rPr sz="545" b="1" spc="13" dirty="0">
                <a:solidFill>
                  <a:srgbClr val="3F3F3F"/>
                </a:solidFill>
                <a:latin typeface="Times New Roman"/>
                <a:cs typeface="Times New Roman"/>
              </a:rPr>
              <a:t>Social</a:t>
            </a:r>
            <a:r>
              <a:rPr sz="545" b="1" dirty="0">
                <a:solidFill>
                  <a:srgbClr val="3F3F3F"/>
                </a:solidFill>
                <a:latin typeface="Times New Roman"/>
                <a:cs typeface="Times New Roman"/>
              </a:rPr>
              <a:t> </a:t>
            </a:r>
            <a:r>
              <a:rPr sz="545" b="1" spc="19" dirty="0">
                <a:solidFill>
                  <a:srgbClr val="282828"/>
                </a:solidFill>
                <a:latin typeface="Times New Roman"/>
                <a:cs typeface="Times New Roman"/>
              </a:rPr>
              <a:t>development</a:t>
            </a:r>
            <a:r>
              <a:rPr sz="545" b="1" spc="-35" dirty="0">
                <a:solidFill>
                  <a:srgbClr val="282828"/>
                </a:solidFill>
                <a:latin typeface="Times New Roman"/>
                <a:cs typeface="Times New Roman"/>
              </a:rPr>
              <a:t> </a:t>
            </a:r>
            <a:r>
              <a:rPr sz="545" b="1" spc="19" dirty="0">
                <a:solidFill>
                  <a:srgbClr val="282828"/>
                </a:solidFill>
                <a:latin typeface="Times New Roman"/>
                <a:cs typeface="Times New Roman"/>
              </a:rPr>
              <a:t>and</a:t>
            </a:r>
            <a:r>
              <a:rPr sz="545" b="1" spc="-51" dirty="0">
                <a:solidFill>
                  <a:srgbClr val="282828"/>
                </a:solidFill>
                <a:latin typeface="Times New Roman"/>
                <a:cs typeface="Times New Roman"/>
              </a:rPr>
              <a:t> </a:t>
            </a:r>
            <a:r>
              <a:rPr sz="545" b="1" spc="19" dirty="0">
                <a:solidFill>
                  <a:srgbClr val="3F3F3F"/>
                </a:solidFill>
                <a:latin typeface="Times New Roman"/>
                <a:cs typeface="Times New Roman"/>
              </a:rPr>
              <a:t>skills:</a:t>
            </a:r>
            <a:r>
              <a:rPr sz="545" b="1" spc="-61" dirty="0">
                <a:solidFill>
                  <a:srgbClr val="3F3F3F"/>
                </a:solidFill>
                <a:latin typeface="Times New Roman"/>
                <a:cs typeface="Times New Roman"/>
              </a:rPr>
              <a:t> </a:t>
            </a:r>
            <a:r>
              <a:rPr sz="545" b="1" spc="13" dirty="0">
                <a:solidFill>
                  <a:srgbClr val="282828"/>
                </a:solidFill>
                <a:latin typeface="Times New Roman"/>
                <a:cs typeface="Times New Roman"/>
              </a:rPr>
              <a:t>gifted</a:t>
            </a:r>
            <a:r>
              <a:rPr sz="545" b="1" spc="-13" dirty="0">
                <a:solidFill>
                  <a:srgbClr val="282828"/>
                </a:solidFill>
                <a:latin typeface="Times New Roman"/>
                <a:cs typeface="Times New Roman"/>
              </a:rPr>
              <a:t> </a:t>
            </a:r>
            <a:r>
              <a:rPr sz="545" b="1" spc="-6" dirty="0">
                <a:solidFill>
                  <a:srgbClr val="3F3F3F"/>
                </a:solidFill>
                <a:latin typeface="Times New Roman"/>
                <a:cs typeface="Times New Roman"/>
              </a:rPr>
              <a:t>children:</a:t>
            </a:r>
            <a:r>
              <a:rPr sz="545" b="1" spc="321" dirty="0">
                <a:solidFill>
                  <a:srgbClr val="3F3F3F"/>
                </a:solidFill>
                <a:latin typeface="Times New Roman"/>
                <a:cs typeface="Times New Roman"/>
              </a:rPr>
              <a:t> </a:t>
            </a:r>
            <a:r>
              <a:rPr sz="513" dirty="0">
                <a:solidFill>
                  <a:srgbClr val="525252"/>
                </a:solidFill>
                <a:latin typeface="Times New Roman"/>
                <a:cs typeface="Times New Roman"/>
              </a:rPr>
              <a:t>G</a:t>
            </a:r>
            <a:r>
              <a:rPr sz="513" dirty="0">
                <a:solidFill>
                  <a:srgbClr val="282828"/>
                </a:solidFill>
                <a:latin typeface="Times New Roman"/>
                <a:cs typeface="Times New Roman"/>
              </a:rPr>
              <a:t>ifted</a:t>
            </a:r>
            <a:r>
              <a:rPr sz="513" spc="22" dirty="0">
                <a:solidFill>
                  <a:srgbClr val="282828"/>
                </a:solidFill>
                <a:latin typeface="Times New Roman"/>
                <a:cs typeface="Times New Roman"/>
              </a:rPr>
              <a:t> </a:t>
            </a:r>
            <a:r>
              <a:rPr sz="513" spc="6" dirty="0">
                <a:solidFill>
                  <a:srgbClr val="525252"/>
                </a:solidFill>
                <a:latin typeface="Times New Roman"/>
                <a:cs typeface="Times New Roman"/>
              </a:rPr>
              <a:t>childre</a:t>
            </a:r>
            <a:r>
              <a:rPr sz="513" spc="6" dirty="0">
                <a:solidFill>
                  <a:srgbClr val="282828"/>
                </a:solidFill>
                <a:latin typeface="Times New Roman"/>
                <a:cs typeface="Times New Roman"/>
              </a:rPr>
              <a:t>n</a:t>
            </a:r>
            <a:r>
              <a:rPr sz="513" spc="-10" dirty="0">
                <a:solidFill>
                  <a:srgbClr val="282828"/>
                </a:solidFill>
                <a:latin typeface="Times New Roman"/>
                <a:cs typeface="Times New Roman"/>
              </a:rPr>
              <a:t> </a:t>
            </a:r>
            <a:r>
              <a:rPr sz="513" spc="6" dirty="0">
                <a:solidFill>
                  <a:srgbClr val="525252"/>
                </a:solidFill>
                <a:latin typeface="Times New Roman"/>
                <a:cs typeface="Times New Roman"/>
              </a:rPr>
              <a:t>can</a:t>
            </a:r>
            <a:r>
              <a:rPr sz="513" spc="16" dirty="0">
                <a:solidFill>
                  <a:srgbClr val="525252"/>
                </a:solidFill>
                <a:latin typeface="Times New Roman"/>
                <a:cs typeface="Times New Roman"/>
              </a:rPr>
              <a:t> </a:t>
            </a:r>
            <a:r>
              <a:rPr sz="513" spc="6" dirty="0">
                <a:solidFill>
                  <a:srgbClr val="282828"/>
                </a:solidFill>
                <a:latin typeface="Times New Roman"/>
                <a:cs typeface="Times New Roman"/>
              </a:rPr>
              <a:t>think</a:t>
            </a:r>
            <a:r>
              <a:rPr sz="513" spc="-48" dirty="0">
                <a:solidFill>
                  <a:srgbClr val="282828"/>
                </a:solidFill>
                <a:latin typeface="Times New Roman"/>
                <a:cs typeface="Times New Roman"/>
              </a:rPr>
              <a:t> </a:t>
            </a:r>
            <a:r>
              <a:rPr sz="513" spc="6" dirty="0">
                <a:solidFill>
                  <a:srgbClr val="3F3F3F"/>
                </a:solidFill>
                <a:latin typeface="Times New Roman"/>
                <a:cs typeface="Times New Roman"/>
              </a:rPr>
              <a:t>faster</a:t>
            </a:r>
            <a:r>
              <a:rPr sz="513" spc="-13" dirty="0">
                <a:solidFill>
                  <a:srgbClr val="3F3F3F"/>
                </a:solidFill>
                <a:latin typeface="Times New Roman"/>
                <a:cs typeface="Times New Roman"/>
              </a:rPr>
              <a:t> </a:t>
            </a:r>
            <a:r>
              <a:rPr sz="513" spc="32" dirty="0">
                <a:solidFill>
                  <a:srgbClr val="3F3F3F"/>
                </a:solidFill>
                <a:latin typeface="Times New Roman"/>
                <a:cs typeface="Times New Roman"/>
              </a:rPr>
              <a:t>and/or</a:t>
            </a:r>
            <a:r>
              <a:rPr sz="513" spc="3" dirty="0">
                <a:solidFill>
                  <a:srgbClr val="3F3F3F"/>
                </a:solidFill>
                <a:latin typeface="Times New Roman"/>
                <a:cs typeface="Times New Roman"/>
              </a:rPr>
              <a:t> </a:t>
            </a:r>
            <a:r>
              <a:rPr sz="513" spc="6" dirty="0">
                <a:solidFill>
                  <a:srgbClr val="3F3F3F"/>
                </a:solidFill>
                <a:latin typeface="Times New Roman"/>
                <a:cs typeface="Times New Roman"/>
              </a:rPr>
              <a:t>more</a:t>
            </a:r>
            <a:r>
              <a:rPr sz="513" spc="-58" dirty="0">
                <a:solidFill>
                  <a:srgbClr val="3F3F3F"/>
                </a:solidFill>
                <a:latin typeface="Times New Roman"/>
                <a:cs typeface="Times New Roman"/>
              </a:rPr>
              <a:t> </a:t>
            </a:r>
            <a:r>
              <a:rPr sz="513" spc="6" dirty="0">
                <a:solidFill>
                  <a:srgbClr val="3F3F3F"/>
                </a:solidFill>
                <a:latin typeface="Times New Roman"/>
                <a:cs typeface="Times New Roman"/>
              </a:rPr>
              <a:t>deeply</a:t>
            </a:r>
            <a:r>
              <a:rPr sz="513" spc="-19" dirty="0">
                <a:solidFill>
                  <a:srgbClr val="3F3F3F"/>
                </a:solidFill>
                <a:latin typeface="Times New Roman"/>
                <a:cs typeface="Times New Roman"/>
              </a:rPr>
              <a:t> </a:t>
            </a:r>
            <a:r>
              <a:rPr sz="513" spc="-13" dirty="0">
                <a:solidFill>
                  <a:srgbClr val="282828"/>
                </a:solidFill>
                <a:latin typeface="Times New Roman"/>
                <a:cs typeface="Times New Roman"/>
              </a:rPr>
              <a:t>than</a:t>
            </a:r>
            <a:r>
              <a:rPr sz="513" spc="13" dirty="0">
                <a:solidFill>
                  <a:srgbClr val="282828"/>
                </a:solidFill>
                <a:latin typeface="Times New Roman"/>
                <a:cs typeface="Times New Roman"/>
              </a:rPr>
              <a:t> </a:t>
            </a:r>
            <a:r>
              <a:rPr sz="513" spc="13" dirty="0">
                <a:solidFill>
                  <a:srgbClr val="3F3F3F"/>
                </a:solidFill>
                <a:latin typeface="Times New Roman"/>
                <a:cs typeface="Times New Roman"/>
              </a:rPr>
              <a:t>other</a:t>
            </a:r>
            <a:r>
              <a:rPr sz="513" spc="-13" dirty="0">
                <a:solidFill>
                  <a:srgbClr val="3F3F3F"/>
                </a:solidFill>
                <a:latin typeface="Times New Roman"/>
                <a:cs typeface="Times New Roman"/>
              </a:rPr>
              <a:t> </a:t>
            </a:r>
            <a:r>
              <a:rPr sz="513" spc="6" dirty="0">
                <a:solidFill>
                  <a:srgbClr val="3F3F3F"/>
                </a:solidFill>
                <a:latin typeface="Times New Roman"/>
                <a:cs typeface="Times New Roman"/>
              </a:rPr>
              <a:t>children</a:t>
            </a:r>
            <a:r>
              <a:rPr sz="513" spc="-16" dirty="0">
                <a:solidFill>
                  <a:srgbClr val="3F3F3F"/>
                </a:solidFill>
                <a:latin typeface="Times New Roman"/>
                <a:cs typeface="Times New Roman"/>
              </a:rPr>
              <a:t> </a:t>
            </a:r>
            <a:r>
              <a:rPr sz="513" spc="13" dirty="0">
                <a:solidFill>
                  <a:srgbClr val="3F3F3F"/>
                </a:solidFill>
                <a:latin typeface="Times New Roman"/>
                <a:cs typeface="Times New Roman"/>
              </a:rPr>
              <a:t>their</a:t>
            </a:r>
            <a:r>
              <a:rPr sz="513" spc="-38" dirty="0">
                <a:solidFill>
                  <a:srgbClr val="3F3F3F"/>
                </a:solidFill>
                <a:latin typeface="Times New Roman"/>
                <a:cs typeface="Times New Roman"/>
              </a:rPr>
              <a:t> </a:t>
            </a:r>
            <a:r>
              <a:rPr sz="513" spc="13" dirty="0">
                <a:solidFill>
                  <a:srgbClr val="3F3F3F"/>
                </a:solidFill>
                <a:latin typeface="Times New Roman"/>
                <a:cs typeface="Times New Roman"/>
              </a:rPr>
              <a:t>age.So,</a:t>
            </a:r>
            <a:r>
              <a:rPr sz="513" spc="-16" dirty="0">
                <a:solidFill>
                  <a:srgbClr val="3F3F3F"/>
                </a:solidFill>
                <a:latin typeface="Times New Roman"/>
                <a:cs typeface="Times New Roman"/>
              </a:rPr>
              <a:t> </a:t>
            </a:r>
            <a:r>
              <a:rPr sz="513" spc="6" dirty="0">
                <a:solidFill>
                  <a:srgbClr val="3F3F3F"/>
                </a:solidFill>
                <a:latin typeface="Times New Roman"/>
                <a:cs typeface="Times New Roman"/>
              </a:rPr>
              <a:t>they're</a:t>
            </a:r>
            <a:r>
              <a:rPr sz="513" spc="-48" dirty="0">
                <a:solidFill>
                  <a:srgbClr val="3F3F3F"/>
                </a:solidFill>
                <a:latin typeface="Times New Roman"/>
                <a:cs typeface="Times New Roman"/>
              </a:rPr>
              <a:t> </a:t>
            </a:r>
            <a:r>
              <a:rPr sz="513" spc="13" dirty="0">
                <a:solidFill>
                  <a:srgbClr val="3F3F3F"/>
                </a:solidFill>
                <a:latin typeface="Times New Roman"/>
                <a:cs typeface="Times New Roman"/>
              </a:rPr>
              <a:t>often</a:t>
            </a:r>
            <a:r>
              <a:rPr sz="513" spc="-51" dirty="0">
                <a:solidFill>
                  <a:srgbClr val="3F3F3F"/>
                </a:solidFill>
                <a:latin typeface="Times New Roman"/>
                <a:cs typeface="Times New Roman"/>
              </a:rPr>
              <a:t> </a:t>
            </a:r>
            <a:r>
              <a:rPr sz="513" spc="6" dirty="0">
                <a:solidFill>
                  <a:srgbClr val="525252"/>
                </a:solidFill>
                <a:latin typeface="Times New Roman"/>
                <a:cs typeface="Times New Roman"/>
              </a:rPr>
              <a:t>good</a:t>
            </a:r>
            <a:r>
              <a:rPr sz="513" spc="10" dirty="0">
                <a:solidFill>
                  <a:srgbClr val="525252"/>
                </a:solidFill>
                <a:latin typeface="Times New Roman"/>
                <a:cs typeface="Times New Roman"/>
              </a:rPr>
              <a:t> </a:t>
            </a:r>
            <a:r>
              <a:rPr sz="513" spc="13" dirty="0">
                <a:solidFill>
                  <a:srgbClr val="3F3F3F"/>
                </a:solidFill>
                <a:latin typeface="Times New Roman"/>
                <a:cs typeface="Times New Roman"/>
              </a:rPr>
              <a:t>at</a:t>
            </a:r>
            <a:r>
              <a:rPr sz="513" spc="67" dirty="0">
                <a:solidFill>
                  <a:srgbClr val="3F3F3F"/>
                </a:solidFill>
                <a:latin typeface="Times New Roman"/>
                <a:cs typeface="Times New Roman"/>
              </a:rPr>
              <a:t> </a:t>
            </a:r>
            <a:r>
              <a:rPr sz="513" spc="-6" dirty="0">
                <a:solidFill>
                  <a:srgbClr val="3F3F3F"/>
                </a:solidFill>
                <a:latin typeface="Times New Roman"/>
                <a:cs typeface="Times New Roman"/>
              </a:rPr>
              <a:t>imagining</a:t>
            </a:r>
            <a:r>
              <a:rPr sz="513" spc="321" dirty="0">
                <a:solidFill>
                  <a:srgbClr val="3F3F3F"/>
                </a:solidFill>
                <a:latin typeface="Times New Roman"/>
                <a:cs typeface="Times New Roman"/>
              </a:rPr>
              <a:t> </a:t>
            </a:r>
            <a:r>
              <a:rPr sz="513" dirty="0">
                <a:solidFill>
                  <a:srgbClr val="3F3F3F"/>
                </a:solidFill>
                <a:latin typeface="Times New Roman"/>
                <a:cs typeface="Times New Roman"/>
              </a:rPr>
              <a:t>what</a:t>
            </a:r>
            <a:r>
              <a:rPr sz="513" spc="32" dirty="0">
                <a:solidFill>
                  <a:srgbClr val="3F3F3F"/>
                </a:solidFill>
                <a:latin typeface="Times New Roman"/>
                <a:cs typeface="Times New Roman"/>
              </a:rPr>
              <a:t> </a:t>
            </a:r>
            <a:r>
              <a:rPr sz="513" dirty="0">
                <a:solidFill>
                  <a:srgbClr val="3F3F3F"/>
                </a:solidFill>
                <a:latin typeface="Times New Roman"/>
                <a:cs typeface="Times New Roman"/>
              </a:rPr>
              <a:t>it'slike</a:t>
            </a:r>
            <a:r>
              <a:rPr sz="513" spc="-35" dirty="0">
                <a:solidFill>
                  <a:srgbClr val="3F3F3F"/>
                </a:solidFill>
                <a:latin typeface="Times New Roman"/>
                <a:cs typeface="Times New Roman"/>
              </a:rPr>
              <a:t> </a:t>
            </a:r>
            <a:r>
              <a:rPr sz="513" dirty="0">
                <a:solidFill>
                  <a:srgbClr val="3F3F3F"/>
                </a:solidFill>
                <a:latin typeface="Times New Roman"/>
                <a:cs typeface="Times New Roman"/>
              </a:rPr>
              <a:t>to</a:t>
            </a:r>
            <a:r>
              <a:rPr sz="513" spc="10" dirty="0">
                <a:solidFill>
                  <a:srgbClr val="3F3F3F"/>
                </a:solidFill>
                <a:latin typeface="Times New Roman"/>
                <a:cs typeface="Times New Roman"/>
              </a:rPr>
              <a:t> </a:t>
            </a:r>
            <a:r>
              <a:rPr sz="513" dirty="0">
                <a:solidFill>
                  <a:srgbClr val="3F3F3F"/>
                </a:solidFill>
                <a:latin typeface="Times New Roman"/>
                <a:cs typeface="Times New Roman"/>
              </a:rPr>
              <a:t>be</a:t>
            </a:r>
            <a:r>
              <a:rPr sz="513" spc="80" dirty="0">
                <a:solidFill>
                  <a:srgbClr val="3F3F3F"/>
                </a:solidFill>
                <a:latin typeface="Times New Roman"/>
                <a:cs typeface="Times New Roman"/>
              </a:rPr>
              <a:t> </a:t>
            </a:r>
            <a:r>
              <a:rPr sz="513" dirty="0">
                <a:solidFill>
                  <a:srgbClr val="131313"/>
                </a:solidFill>
                <a:latin typeface="Times New Roman"/>
                <a:cs typeface="Times New Roman"/>
              </a:rPr>
              <a:t>i</a:t>
            </a:r>
            <a:r>
              <a:rPr sz="513" dirty="0">
                <a:solidFill>
                  <a:srgbClr val="3F3F3F"/>
                </a:solidFill>
                <a:latin typeface="Times New Roman"/>
                <a:cs typeface="Times New Roman"/>
              </a:rPr>
              <a:t>n</a:t>
            </a:r>
            <a:r>
              <a:rPr sz="513" spc="22" dirty="0">
                <a:solidFill>
                  <a:srgbClr val="3F3F3F"/>
                </a:solidFill>
                <a:latin typeface="Times New Roman"/>
                <a:cs typeface="Times New Roman"/>
              </a:rPr>
              <a:t> </a:t>
            </a:r>
            <a:r>
              <a:rPr sz="513" dirty="0">
                <a:solidFill>
                  <a:srgbClr val="525252"/>
                </a:solidFill>
                <a:latin typeface="Times New Roman"/>
                <a:cs typeface="Times New Roman"/>
              </a:rPr>
              <a:t>so</a:t>
            </a:r>
            <a:r>
              <a:rPr sz="513" dirty="0">
                <a:solidFill>
                  <a:srgbClr val="282828"/>
                </a:solidFill>
                <a:latin typeface="Times New Roman"/>
                <a:cs typeface="Times New Roman"/>
              </a:rPr>
              <a:t>m</a:t>
            </a:r>
            <a:r>
              <a:rPr sz="513" dirty="0">
                <a:solidFill>
                  <a:srgbClr val="525252"/>
                </a:solidFill>
                <a:latin typeface="Times New Roman"/>
                <a:cs typeface="Times New Roman"/>
              </a:rPr>
              <a:t>ebody</a:t>
            </a:r>
            <a:r>
              <a:rPr sz="513" spc="-6" dirty="0">
                <a:solidFill>
                  <a:srgbClr val="525252"/>
                </a:solidFill>
                <a:latin typeface="Times New Roman"/>
                <a:cs typeface="Times New Roman"/>
              </a:rPr>
              <a:t> </a:t>
            </a:r>
            <a:r>
              <a:rPr sz="513" dirty="0">
                <a:solidFill>
                  <a:srgbClr val="525252"/>
                </a:solidFill>
                <a:latin typeface="Times New Roman"/>
                <a:cs typeface="Times New Roman"/>
              </a:rPr>
              <a:t>e</a:t>
            </a:r>
            <a:r>
              <a:rPr sz="513" dirty="0">
                <a:solidFill>
                  <a:srgbClr val="131313"/>
                </a:solidFill>
                <a:latin typeface="Times New Roman"/>
                <a:cs typeface="Times New Roman"/>
              </a:rPr>
              <a:t>l</a:t>
            </a:r>
            <a:r>
              <a:rPr sz="513" dirty="0">
                <a:solidFill>
                  <a:srgbClr val="3F3F3F"/>
                </a:solidFill>
                <a:latin typeface="Times New Roman"/>
                <a:cs typeface="Times New Roman"/>
              </a:rPr>
              <a:t>se</a:t>
            </a:r>
            <a:r>
              <a:rPr sz="513" dirty="0">
                <a:solidFill>
                  <a:srgbClr val="666666"/>
                </a:solidFill>
                <a:latin typeface="Times New Roman"/>
                <a:cs typeface="Times New Roman"/>
              </a:rPr>
              <a:t>'s</a:t>
            </a:r>
            <a:r>
              <a:rPr sz="513" spc="38" dirty="0">
                <a:solidFill>
                  <a:srgbClr val="666666"/>
                </a:solidFill>
                <a:latin typeface="Times New Roman"/>
                <a:cs typeface="Times New Roman"/>
              </a:rPr>
              <a:t> </a:t>
            </a:r>
            <a:r>
              <a:rPr sz="513" spc="-6" dirty="0">
                <a:solidFill>
                  <a:srgbClr val="3F3F3F"/>
                </a:solidFill>
                <a:latin typeface="Times New Roman"/>
                <a:cs typeface="Times New Roman"/>
              </a:rPr>
              <a:t>situation</a:t>
            </a:r>
            <a:r>
              <a:rPr sz="513" spc="-6" dirty="0">
                <a:solidFill>
                  <a:srgbClr val="747E85"/>
                </a:solidFill>
                <a:latin typeface="Times New Roman"/>
                <a:cs typeface="Times New Roman"/>
              </a:rPr>
              <a:t>.</a:t>
            </a:r>
            <a:endParaRPr sz="513">
              <a:latin typeface="Times New Roman"/>
              <a:cs typeface="Times New Roman"/>
            </a:endParaRPr>
          </a:p>
          <a:p>
            <a:pPr marL="8145" marR="3258" indent="814">
              <a:lnSpc>
                <a:spcPct val="93900"/>
              </a:lnSpc>
              <a:spcBef>
                <a:spcPts val="13"/>
              </a:spcBef>
            </a:pPr>
            <a:r>
              <a:rPr sz="513" dirty="0">
                <a:solidFill>
                  <a:srgbClr val="3F3F3F"/>
                </a:solidFill>
                <a:latin typeface="Times New Roman"/>
                <a:cs typeface="Times New Roman"/>
              </a:rPr>
              <a:t>Sometimes</a:t>
            </a:r>
            <a:r>
              <a:rPr sz="513" spc="22" dirty="0">
                <a:solidFill>
                  <a:srgbClr val="3F3F3F"/>
                </a:solidFill>
                <a:latin typeface="Times New Roman"/>
                <a:cs typeface="Times New Roman"/>
              </a:rPr>
              <a:t> </a:t>
            </a:r>
            <a:r>
              <a:rPr sz="513" dirty="0">
                <a:solidFill>
                  <a:srgbClr val="282828"/>
                </a:solidFill>
                <a:latin typeface="Times New Roman"/>
                <a:cs typeface="Times New Roman"/>
              </a:rPr>
              <a:t>thes</a:t>
            </a:r>
            <a:r>
              <a:rPr sz="513" dirty="0">
                <a:solidFill>
                  <a:srgbClr val="525252"/>
                </a:solidFill>
                <a:latin typeface="Times New Roman"/>
                <a:cs typeface="Times New Roman"/>
              </a:rPr>
              <a:t>e</a:t>
            </a:r>
            <a:r>
              <a:rPr sz="513" spc="32" dirty="0">
                <a:solidFill>
                  <a:srgbClr val="525252"/>
                </a:solidFill>
                <a:latin typeface="Times New Roman"/>
                <a:cs typeface="Times New Roman"/>
              </a:rPr>
              <a:t> </a:t>
            </a:r>
            <a:r>
              <a:rPr sz="513" dirty="0">
                <a:solidFill>
                  <a:srgbClr val="3F3F3F"/>
                </a:solidFill>
                <a:latin typeface="Times New Roman"/>
                <a:cs typeface="Times New Roman"/>
              </a:rPr>
              <a:t>qualities</a:t>
            </a:r>
            <a:r>
              <a:rPr sz="513" spc="26" dirty="0">
                <a:solidFill>
                  <a:srgbClr val="3F3F3F"/>
                </a:solidFill>
                <a:latin typeface="Times New Roman"/>
                <a:cs typeface="Times New Roman"/>
              </a:rPr>
              <a:t> </a:t>
            </a:r>
            <a:r>
              <a:rPr sz="513" dirty="0">
                <a:solidFill>
                  <a:srgbClr val="282828"/>
                </a:solidFill>
                <a:latin typeface="Times New Roman"/>
                <a:cs typeface="Times New Roman"/>
              </a:rPr>
              <a:t>mean</a:t>
            </a:r>
            <a:r>
              <a:rPr sz="513" spc="-3" dirty="0">
                <a:solidFill>
                  <a:srgbClr val="282828"/>
                </a:solidFill>
                <a:latin typeface="Times New Roman"/>
                <a:cs typeface="Times New Roman"/>
              </a:rPr>
              <a:t> </a:t>
            </a:r>
            <a:r>
              <a:rPr sz="513" dirty="0">
                <a:solidFill>
                  <a:srgbClr val="3F3F3F"/>
                </a:solidFill>
                <a:latin typeface="Times New Roman"/>
                <a:cs typeface="Times New Roman"/>
              </a:rPr>
              <a:t>your</a:t>
            </a:r>
            <a:r>
              <a:rPr sz="513" spc="-19" dirty="0">
                <a:solidFill>
                  <a:srgbClr val="3F3F3F"/>
                </a:solidFill>
                <a:latin typeface="Times New Roman"/>
                <a:cs typeface="Times New Roman"/>
              </a:rPr>
              <a:t> </a:t>
            </a:r>
            <a:r>
              <a:rPr sz="513" dirty="0">
                <a:solidFill>
                  <a:srgbClr val="3F3F3F"/>
                </a:solidFill>
                <a:latin typeface="Times New Roman"/>
                <a:cs typeface="Times New Roman"/>
              </a:rPr>
              <a:t>gifted</a:t>
            </a:r>
            <a:r>
              <a:rPr sz="513" spc="13" dirty="0">
                <a:solidFill>
                  <a:srgbClr val="3F3F3F"/>
                </a:solidFill>
                <a:latin typeface="Times New Roman"/>
                <a:cs typeface="Times New Roman"/>
              </a:rPr>
              <a:t> </a:t>
            </a:r>
            <a:r>
              <a:rPr sz="513" dirty="0">
                <a:solidFill>
                  <a:srgbClr val="3F3F3F"/>
                </a:solidFill>
                <a:latin typeface="Times New Roman"/>
                <a:cs typeface="Times New Roman"/>
              </a:rPr>
              <a:t>and</a:t>
            </a:r>
            <a:r>
              <a:rPr sz="513" spc="106" dirty="0">
                <a:solidFill>
                  <a:srgbClr val="3F3F3F"/>
                </a:solidFill>
                <a:latin typeface="Times New Roman"/>
                <a:cs typeface="Times New Roman"/>
              </a:rPr>
              <a:t> </a:t>
            </a:r>
            <a:r>
              <a:rPr sz="513" dirty="0">
                <a:solidFill>
                  <a:srgbClr val="3F3F3F"/>
                </a:solidFill>
                <a:latin typeface="Times New Roman"/>
                <a:cs typeface="Times New Roman"/>
              </a:rPr>
              <a:t>talented</a:t>
            </a:r>
            <a:r>
              <a:rPr sz="513" spc="64" dirty="0">
                <a:solidFill>
                  <a:srgbClr val="3F3F3F"/>
                </a:solidFill>
                <a:latin typeface="Times New Roman"/>
                <a:cs typeface="Times New Roman"/>
              </a:rPr>
              <a:t> </a:t>
            </a:r>
            <a:r>
              <a:rPr sz="513" spc="-13" dirty="0">
                <a:solidFill>
                  <a:srgbClr val="525252"/>
                </a:solidFill>
                <a:latin typeface="Times New Roman"/>
                <a:cs typeface="Times New Roman"/>
              </a:rPr>
              <a:t>ch</a:t>
            </a:r>
            <a:r>
              <a:rPr sz="513" spc="-13" dirty="0">
                <a:solidFill>
                  <a:srgbClr val="131313"/>
                </a:solidFill>
                <a:latin typeface="Times New Roman"/>
                <a:cs typeface="Times New Roman"/>
              </a:rPr>
              <a:t>il</a:t>
            </a:r>
            <a:r>
              <a:rPr sz="513" spc="-13" dirty="0">
                <a:solidFill>
                  <a:srgbClr val="3F3F3F"/>
                </a:solidFill>
                <a:latin typeface="Times New Roman"/>
                <a:cs typeface="Times New Roman"/>
              </a:rPr>
              <a:t>d</a:t>
            </a:r>
            <a:r>
              <a:rPr sz="513" spc="321" dirty="0">
                <a:solidFill>
                  <a:srgbClr val="3F3F3F"/>
                </a:solidFill>
                <a:latin typeface="Times New Roman"/>
                <a:cs typeface="Times New Roman"/>
              </a:rPr>
              <a:t> </a:t>
            </a:r>
            <a:r>
              <a:rPr sz="513" dirty="0">
                <a:solidFill>
                  <a:srgbClr val="525252"/>
                </a:solidFill>
                <a:latin typeface="Times New Roman"/>
                <a:cs typeface="Times New Roman"/>
              </a:rPr>
              <a:t>gets</a:t>
            </a:r>
            <a:r>
              <a:rPr sz="513" dirty="0">
                <a:solidFill>
                  <a:srgbClr val="3F3F3F"/>
                </a:solidFill>
                <a:latin typeface="Times New Roman"/>
                <a:cs typeface="Times New Roman"/>
              </a:rPr>
              <a:t>along</a:t>
            </a:r>
            <a:r>
              <a:rPr sz="513" spc="-3" dirty="0">
                <a:solidFill>
                  <a:srgbClr val="3F3F3F"/>
                </a:solidFill>
                <a:latin typeface="Times New Roman"/>
                <a:cs typeface="Times New Roman"/>
              </a:rPr>
              <a:t> </a:t>
            </a:r>
            <a:r>
              <a:rPr sz="513" spc="-6" dirty="0">
                <a:solidFill>
                  <a:srgbClr val="3F3F3F"/>
                </a:solidFill>
                <a:latin typeface="Times New Roman"/>
                <a:cs typeface="Times New Roman"/>
              </a:rPr>
              <a:t>well</a:t>
            </a:r>
            <a:r>
              <a:rPr sz="513" spc="-3" dirty="0">
                <a:solidFill>
                  <a:srgbClr val="3F3F3F"/>
                </a:solidFill>
                <a:latin typeface="Times New Roman"/>
                <a:cs typeface="Times New Roman"/>
              </a:rPr>
              <a:t> </a:t>
            </a:r>
            <a:r>
              <a:rPr sz="513" dirty="0">
                <a:solidFill>
                  <a:srgbClr val="3F3F3F"/>
                </a:solidFill>
                <a:latin typeface="Times New Roman"/>
                <a:cs typeface="Times New Roman"/>
              </a:rPr>
              <a:t>with</a:t>
            </a:r>
            <a:r>
              <a:rPr sz="513" spc="64" dirty="0">
                <a:solidFill>
                  <a:srgbClr val="3F3F3F"/>
                </a:solidFill>
                <a:latin typeface="Times New Roman"/>
                <a:cs typeface="Times New Roman"/>
              </a:rPr>
              <a:t> </a:t>
            </a:r>
            <a:r>
              <a:rPr sz="513" dirty="0">
                <a:solidFill>
                  <a:srgbClr val="3F3F3F"/>
                </a:solidFill>
                <a:latin typeface="Times New Roman"/>
                <a:cs typeface="Times New Roman"/>
              </a:rPr>
              <a:t>others.</a:t>
            </a:r>
            <a:r>
              <a:rPr sz="513" spc="6" dirty="0">
                <a:solidFill>
                  <a:srgbClr val="3F3F3F"/>
                </a:solidFill>
                <a:latin typeface="Times New Roman"/>
                <a:cs typeface="Times New Roman"/>
              </a:rPr>
              <a:t> </a:t>
            </a:r>
            <a:r>
              <a:rPr sz="513" dirty="0">
                <a:solidFill>
                  <a:srgbClr val="3F3F3F"/>
                </a:solidFill>
                <a:latin typeface="Times New Roman"/>
                <a:cs typeface="Times New Roman"/>
              </a:rPr>
              <a:t>Other</a:t>
            </a:r>
            <a:r>
              <a:rPr sz="513" spc="26" dirty="0">
                <a:solidFill>
                  <a:srgbClr val="3F3F3F"/>
                </a:solidFill>
                <a:latin typeface="Times New Roman"/>
                <a:cs typeface="Times New Roman"/>
              </a:rPr>
              <a:t> </a:t>
            </a:r>
            <a:r>
              <a:rPr sz="513" dirty="0">
                <a:solidFill>
                  <a:srgbClr val="525252"/>
                </a:solidFill>
                <a:latin typeface="Times New Roman"/>
                <a:cs typeface="Times New Roman"/>
              </a:rPr>
              <a:t>times,</a:t>
            </a:r>
            <a:r>
              <a:rPr sz="513" spc="-6" dirty="0">
                <a:solidFill>
                  <a:srgbClr val="525252"/>
                </a:solidFill>
                <a:latin typeface="Times New Roman"/>
                <a:cs typeface="Times New Roman"/>
              </a:rPr>
              <a:t> </a:t>
            </a:r>
            <a:r>
              <a:rPr sz="513" dirty="0">
                <a:solidFill>
                  <a:srgbClr val="3F3F3F"/>
                </a:solidFill>
                <a:latin typeface="Times New Roman"/>
                <a:cs typeface="Times New Roman"/>
              </a:rPr>
              <a:t>i</a:t>
            </a:r>
            <a:r>
              <a:rPr sz="513" dirty="0">
                <a:solidFill>
                  <a:srgbClr val="131313"/>
                </a:solidFill>
                <a:latin typeface="Times New Roman"/>
                <a:cs typeface="Times New Roman"/>
              </a:rPr>
              <a:t>t</a:t>
            </a:r>
            <a:r>
              <a:rPr sz="513" spc="141" dirty="0">
                <a:solidFill>
                  <a:srgbClr val="131313"/>
                </a:solidFill>
                <a:latin typeface="Times New Roman"/>
                <a:cs typeface="Times New Roman"/>
              </a:rPr>
              <a:t> </a:t>
            </a:r>
            <a:r>
              <a:rPr sz="513" dirty="0">
                <a:solidFill>
                  <a:srgbClr val="3F3F3F"/>
                </a:solidFill>
                <a:latin typeface="Times New Roman"/>
                <a:cs typeface="Times New Roman"/>
              </a:rPr>
              <a:t>might</a:t>
            </a:r>
            <a:r>
              <a:rPr sz="513" spc="22" dirty="0">
                <a:solidFill>
                  <a:srgbClr val="3F3F3F"/>
                </a:solidFill>
                <a:latin typeface="Times New Roman"/>
                <a:cs typeface="Times New Roman"/>
              </a:rPr>
              <a:t> </a:t>
            </a:r>
            <a:r>
              <a:rPr sz="513" dirty="0">
                <a:solidFill>
                  <a:srgbClr val="525252"/>
                </a:solidFill>
                <a:latin typeface="Times New Roman"/>
                <a:cs typeface="Times New Roman"/>
              </a:rPr>
              <a:t>seem</a:t>
            </a:r>
            <a:r>
              <a:rPr sz="513" spc="32" dirty="0">
                <a:solidFill>
                  <a:srgbClr val="525252"/>
                </a:solidFill>
                <a:latin typeface="Times New Roman"/>
                <a:cs typeface="Times New Roman"/>
              </a:rPr>
              <a:t> </a:t>
            </a:r>
            <a:r>
              <a:rPr sz="513" spc="-13" dirty="0">
                <a:solidFill>
                  <a:srgbClr val="3F3F3F"/>
                </a:solidFill>
                <a:latin typeface="Times New Roman"/>
                <a:cs typeface="Times New Roman"/>
              </a:rPr>
              <a:t>like</a:t>
            </a:r>
            <a:r>
              <a:rPr sz="513" spc="321" dirty="0">
                <a:solidFill>
                  <a:srgbClr val="3F3F3F"/>
                </a:solidFill>
                <a:latin typeface="Times New Roman"/>
                <a:cs typeface="Times New Roman"/>
              </a:rPr>
              <a:t> </a:t>
            </a:r>
            <a:r>
              <a:rPr sz="513" dirty="0">
                <a:solidFill>
                  <a:srgbClr val="3F3F3F"/>
                </a:solidFill>
                <a:latin typeface="Times New Roman"/>
                <a:cs typeface="Times New Roman"/>
              </a:rPr>
              <a:t>your</a:t>
            </a:r>
            <a:r>
              <a:rPr sz="513" spc="-26" dirty="0">
                <a:solidFill>
                  <a:srgbClr val="3F3F3F"/>
                </a:solidFill>
                <a:latin typeface="Times New Roman"/>
                <a:cs typeface="Times New Roman"/>
              </a:rPr>
              <a:t> </a:t>
            </a:r>
            <a:r>
              <a:rPr sz="513" dirty="0">
                <a:solidFill>
                  <a:srgbClr val="3F3F3F"/>
                </a:solidFill>
                <a:latin typeface="Times New Roman"/>
                <a:cs typeface="Times New Roman"/>
              </a:rPr>
              <a:t>child</a:t>
            </a:r>
            <a:r>
              <a:rPr sz="513" spc="6" dirty="0">
                <a:solidFill>
                  <a:srgbClr val="3F3F3F"/>
                </a:solidFill>
                <a:latin typeface="Times New Roman"/>
                <a:cs typeface="Times New Roman"/>
              </a:rPr>
              <a:t> </a:t>
            </a:r>
            <a:r>
              <a:rPr sz="513" dirty="0">
                <a:solidFill>
                  <a:srgbClr val="3F3F3F"/>
                </a:solidFill>
                <a:latin typeface="Times New Roman"/>
                <a:cs typeface="Times New Roman"/>
              </a:rPr>
              <a:t>doesn't</a:t>
            </a:r>
            <a:r>
              <a:rPr sz="513" spc="35" dirty="0">
                <a:solidFill>
                  <a:srgbClr val="3F3F3F"/>
                </a:solidFill>
                <a:latin typeface="Times New Roman"/>
                <a:cs typeface="Times New Roman"/>
              </a:rPr>
              <a:t> </a:t>
            </a:r>
            <a:r>
              <a:rPr sz="513" dirty="0">
                <a:solidFill>
                  <a:srgbClr val="3F3F3F"/>
                </a:solidFill>
                <a:latin typeface="Times New Roman"/>
                <a:cs typeface="Times New Roman"/>
              </a:rPr>
              <a:t>quite</a:t>
            </a:r>
            <a:r>
              <a:rPr sz="513" spc="-13" dirty="0">
                <a:solidFill>
                  <a:srgbClr val="3F3F3F"/>
                </a:solidFill>
                <a:latin typeface="Times New Roman"/>
                <a:cs typeface="Times New Roman"/>
              </a:rPr>
              <a:t> </a:t>
            </a:r>
            <a:r>
              <a:rPr sz="513" dirty="0">
                <a:solidFill>
                  <a:srgbClr val="3F3F3F"/>
                </a:solidFill>
                <a:latin typeface="Times New Roman"/>
                <a:cs typeface="Times New Roman"/>
              </a:rPr>
              <a:t>fit</a:t>
            </a:r>
            <a:r>
              <a:rPr sz="513" spc="29" dirty="0">
                <a:solidFill>
                  <a:srgbClr val="3F3F3F"/>
                </a:solidFill>
                <a:latin typeface="Times New Roman"/>
                <a:cs typeface="Times New Roman"/>
              </a:rPr>
              <a:t> </a:t>
            </a:r>
            <a:r>
              <a:rPr sz="513" dirty="0">
                <a:solidFill>
                  <a:srgbClr val="131313"/>
                </a:solidFill>
                <a:latin typeface="Times New Roman"/>
                <a:cs typeface="Times New Roman"/>
              </a:rPr>
              <a:t>i</a:t>
            </a:r>
            <a:r>
              <a:rPr sz="513" dirty="0">
                <a:solidFill>
                  <a:srgbClr val="3F3F3F"/>
                </a:solidFill>
                <a:latin typeface="Times New Roman"/>
                <a:cs typeface="Times New Roman"/>
              </a:rPr>
              <a:t>n</a:t>
            </a:r>
            <a:r>
              <a:rPr sz="513" spc="45" dirty="0">
                <a:solidFill>
                  <a:srgbClr val="3F3F3F"/>
                </a:solidFill>
                <a:latin typeface="Times New Roman"/>
                <a:cs typeface="Times New Roman"/>
              </a:rPr>
              <a:t> </a:t>
            </a:r>
            <a:r>
              <a:rPr sz="513" dirty="0">
                <a:solidFill>
                  <a:srgbClr val="3F3F3F"/>
                </a:solidFill>
                <a:latin typeface="Times New Roman"/>
                <a:cs typeface="Times New Roman"/>
              </a:rPr>
              <a:t>with</a:t>
            </a:r>
            <a:r>
              <a:rPr sz="513" spc="3" dirty="0">
                <a:solidFill>
                  <a:srgbClr val="3F3F3F"/>
                </a:solidFill>
                <a:latin typeface="Times New Roman"/>
                <a:cs typeface="Times New Roman"/>
              </a:rPr>
              <a:t> </a:t>
            </a:r>
            <a:r>
              <a:rPr sz="513" dirty="0">
                <a:solidFill>
                  <a:srgbClr val="3F3F3F"/>
                </a:solidFill>
                <a:latin typeface="Times New Roman"/>
                <a:cs typeface="Times New Roman"/>
              </a:rPr>
              <a:t>children</a:t>
            </a:r>
            <a:r>
              <a:rPr sz="513" spc="45" dirty="0">
                <a:solidFill>
                  <a:srgbClr val="3F3F3F"/>
                </a:solidFill>
                <a:latin typeface="Times New Roman"/>
                <a:cs typeface="Times New Roman"/>
              </a:rPr>
              <a:t> </a:t>
            </a:r>
            <a:r>
              <a:rPr sz="513" dirty="0">
                <a:solidFill>
                  <a:srgbClr val="282828"/>
                </a:solidFill>
                <a:latin typeface="Times New Roman"/>
                <a:cs typeface="Times New Roman"/>
              </a:rPr>
              <a:t>th</a:t>
            </a:r>
            <a:r>
              <a:rPr sz="513" dirty="0">
                <a:solidFill>
                  <a:srgbClr val="525252"/>
                </a:solidFill>
                <a:latin typeface="Times New Roman"/>
                <a:cs typeface="Times New Roman"/>
              </a:rPr>
              <a:t>eir</a:t>
            </a:r>
            <a:r>
              <a:rPr sz="513" spc="42" dirty="0">
                <a:solidFill>
                  <a:srgbClr val="525252"/>
                </a:solidFill>
                <a:latin typeface="Times New Roman"/>
                <a:cs typeface="Times New Roman"/>
              </a:rPr>
              <a:t> </a:t>
            </a:r>
            <a:r>
              <a:rPr sz="513" dirty="0">
                <a:solidFill>
                  <a:srgbClr val="3F3F3F"/>
                </a:solidFill>
                <a:latin typeface="Times New Roman"/>
                <a:cs typeface="Times New Roman"/>
              </a:rPr>
              <a:t>own</a:t>
            </a:r>
            <a:r>
              <a:rPr sz="513" spc="3" dirty="0">
                <a:solidFill>
                  <a:srgbClr val="3F3F3F"/>
                </a:solidFill>
                <a:latin typeface="Times New Roman"/>
                <a:cs typeface="Times New Roman"/>
              </a:rPr>
              <a:t> </a:t>
            </a:r>
            <a:r>
              <a:rPr sz="513" spc="-13" dirty="0">
                <a:solidFill>
                  <a:srgbClr val="525252"/>
                </a:solidFill>
                <a:latin typeface="Times New Roman"/>
                <a:cs typeface="Times New Roman"/>
              </a:rPr>
              <a:t>age.</a:t>
            </a:r>
            <a:endParaRPr sz="513">
              <a:latin typeface="Times New Roman"/>
              <a:cs typeface="Times New Roman"/>
            </a:endParaRPr>
          </a:p>
          <a:p>
            <a:pPr>
              <a:spcBef>
                <a:spcPts val="16"/>
              </a:spcBef>
            </a:pPr>
            <a:endParaRPr sz="513">
              <a:latin typeface="Times New Roman"/>
              <a:cs typeface="Times New Roman"/>
            </a:endParaRPr>
          </a:p>
          <a:p>
            <a:pPr marL="9366" marR="46831">
              <a:lnSpc>
                <a:spcPts val="557"/>
              </a:lnSpc>
              <a:spcBef>
                <a:spcPts val="3"/>
              </a:spcBef>
            </a:pPr>
            <a:r>
              <a:rPr sz="513" dirty="0">
                <a:solidFill>
                  <a:srgbClr val="3F3F3F"/>
                </a:solidFill>
                <a:latin typeface="Times New Roman"/>
                <a:cs typeface="Times New Roman"/>
              </a:rPr>
              <a:t>Also,</a:t>
            </a:r>
            <a:r>
              <a:rPr sz="513" spc="-26" dirty="0">
                <a:solidFill>
                  <a:srgbClr val="3F3F3F"/>
                </a:solidFill>
                <a:latin typeface="Times New Roman"/>
                <a:cs typeface="Times New Roman"/>
              </a:rPr>
              <a:t> </a:t>
            </a:r>
            <a:r>
              <a:rPr sz="513" dirty="0">
                <a:solidFill>
                  <a:srgbClr val="3F3F3F"/>
                </a:solidFill>
                <a:latin typeface="Times New Roman"/>
                <a:cs typeface="Times New Roman"/>
              </a:rPr>
              <a:t>you</a:t>
            </a:r>
            <a:r>
              <a:rPr sz="513" spc="3" dirty="0">
                <a:solidFill>
                  <a:srgbClr val="3F3F3F"/>
                </a:solidFill>
                <a:latin typeface="Times New Roman"/>
                <a:cs typeface="Times New Roman"/>
              </a:rPr>
              <a:t> </a:t>
            </a:r>
            <a:r>
              <a:rPr sz="513" dirty="0">
                <a:solidFill>
                  <a:srgbClr val="3F3F3F"/>
                </a:solidFill>
                <a:latin typeface="Times New Roman"/>
                <a:cs typeface="Times New Roman"/>
              </a:rPr>
              <a:t>might</a:t>
            </a:r>
            <a:r>
              <a:rPr sz="513" spc="26" dirty="0">
                <a:solidFill>
                  <a:srgbClr val="3F3F3F"/>
                </a:solidFill>
                <a:latin typeface="Times New Roman"/>
                <a:cs typeface="Times New Roman"/>
              </a:rPr>
              <a:t> </a:t>
            </a:r>
            <a:r>
              <a:rPr sz="513" dirty="0">
                <a:solidFill>
                  <a:srgbClr val="282828"/>
                </a:solidFill>
                <a:latin typeface="Times New Roman"/>
                <a:cs typeface="Times New Roman"/>
              </a:rPr>
              <a:t>hav</a:t>
            </a:r>
            <a:r>
              <a:rPr sz="513" dirty="0">
                <a:solidFill>
                  <a:srgbClr val="525252"/>
                </a:solidFill>
                <a:latin typeface="Times New Roman"/>
                <a:cs typeface="Times New Roman"/>
              </a:rPr>
              <a:t>e</a:t>
            </a:r>
            <a:r>
              <a:rPr sz="513" spc="29" dirty="0">
                <a:solidFill>
                  <a:srgbClr val="525252"/>
                </a:solidFill>
                <a:latin typeface="Times New Roman"/>
                <a:cs typeface="Times New Roman"/>
              </a:rPr>
              <a:t> </a:t>
            </a:r>
            <a:r>
              <a:rPr sz="513" dirty="0">
                <a:solidFill>
                  <a:srgbClr val="282828"/>
                </a:solidFill>
                <a:latin typeface="Times New Roman"/>
                <a:cs typeface="Times New Roman"/>
              </a:rPr>
              <a:t>notic</a:t>
            </a:r>
            <a:r>
              <a:rPr sz="513" dirty="0">
                <a:solidFill>
                  <a:srgbClr val="525252"/>
                </a:solidFill>
                <a:latin typeface="Times New Roman"/>
                <a:cs typeface="Times New Roman"/>
              </a:rPr>
              <a:t>ed</a:t>
            </a:r>
            <a:r>
              <a:rPr sz="513" spc="16" dirty="0">
                <a:solidFill>
                  <a:srgbClr val="525252"/>
                </a:solidFill>
                <a:latin typeface="Times New Roman"/>
                <a:cs typeface="Times New Roman"/>
              </a:rPr>
              <a:t> </a:t>
            </a:r>
            <a:r>
              <a:rPr sz="513" dirty="0">
                <a:solidFill>
                  <a:srgbClr val="282828"/>
                </a:solidFill>
                <a:latin typeface="Times New Roman"/>
                <a:cs typeface="Times New Roman"/>
              </a:rPr>
              <a:t>that</a:t>
            </a:r>
            <a:r>
              <a:rPr sz="513" spc="-26" dirty="0">
                <a:solidFill>
                  <a:srgbClr val="282828"/>
                </a:solidFill>
                <a:latin typeface="Times New Roman"/>
                <a:cs typeface="Times New Roman"/>
              </a:rPr>
              <a:t> </a:t>
            </a:r>
            <a:r>
              <a:rPr sz="513" dirty="0">
                <a:solidFill>
                  <a:srgbClr val="525252"/>
                </a:solidFill>
                <a:latin typeface="Times New Roman"/>
                <a:cs typeface="Times New Roman"/>
              </a:rPr>
              <a:t>your</a:t>
            </a:r>
            <a:r>
              <a:rPr sz="513" spc="-58" dirty="0">
                <a:solidFill>
                  <a:srgbClr val="525252"/>
                </a:solidFill>
                <a:latin typeface="Times New Roman"/>
                <a:cs typeface="Times New Roman"/>
              </a:rPr>
              <a:t> </a:t>
            </a:r>
            <a:r>
              <a:rPr sz="513" dirty="0">
                <a:solidFill>
                  <a:srgbClr val="525252"/>
                </a:solidFill>
                <a:latin typeface="Times New Roman"/>
                <a:cs typeface="Times New Roman"/>
              </a:rPr>
              <a:t>gifted</a:t>
            </a:r>
            <a:r>
              <a:rPr sz="513" spc="-13" dirty="0">
                <a:solidFill>
                  <a:srgbClr val="525252"/>
                </a:solidFill>
                <a:latin typeface="Times New Roman"/>
                <a:cs typeface="Times New Roman"/>
              </a:rPr>
              <a:t> </a:t>
            </a:r>
            <a:r>
              <a:rPr sz="513" dirty="0">
                <a:solidFill>
                  <a:srgbClr val="3F3F3F"/>
                </a:solidFill>
                <a:latin typeface="Times New Roman"/>
                <a:cs typeface="Times New Roman"/>
              </a:rPr>
              <a:t>child</a:t>
            </a:r>
            <a:r>
              <a:rPr sz="513" spc="55" dirty="0">
                <a:solidFill>
                  <a:srgbClr val="3F3F3F"/>
                </a:solidFill>
                <a:latin typeface="Times New Roman"/>
                <a:cs typeface="Times New Roman"/>
              </a:rPr>
              <a:t> </a:t>
            </a:r>
            <a:r>
              <a:rPr sz="513" dirty="0">
                <a:solidFill>
                  <a:srgbClr val="282828"/>
                </a:solidFill>
                <a:latin typeface="Times New Roman"/>
                <a:cs typeface="Times New Roman"/>
              </a:rPr>
              <a:t>pr</a:t>
            </a:r>
            <a:r>
              <a:rPr sz="513" dirty="0">
                <a:solidFill>
                  <a:srgbClr val="525252"/>
                </a:solidFill>
                <a:latin typeface="Times New Roman"/>
                <a:cs typeface="Times New Roman"/>
              </a:rPr>
              <a:t>efe</a:t>
            </a:r>
            <a:r>
              <a:rPr sz="513" dirty="0">
                <a:solidFill>
                  <a:srgbClr val="282828"/>
                </a:solidFill>
                <a:latin typeface="Times New Roman"/>
                <a:cs typeface="Times New Roman"/>
              </a:rPr>
              <a:t>r</a:t>
            </a:r>
            <a:r>
              <a:rPr sz="513" dirty="0">
                <a:solidFill>
                  <a:srgbClr val="525252"/>
                </a:solidFill>
                <a:latin typeface="Times New Roman"/>
                <a:cs typeface="Times New Roman"/>
              </a:rPr>
              <a:t>s</a:t>
            </a:r>
            <a:r>
              <a:rPr sz="513" spc="58" dirty="0">
                <a:solidFill>
                  <a:srgbClr val="525252"/>
                </a:solidFill>
                <a:latin typeface="Times New Roman"/>
                <a:cs typeface="Times New Roman"/>
              </a:rPr>
              <a:t> </a:t>
            </a:r>
            <a:r>
              <a:rPr sz="513" spc="-16" dirty="0">
                <a:solidFill>
                  <a:srgbClr val="3F3F3F"/>
                </a:solidFill>
                <a:latin typeface="Times New Roman"/>
                <a:cs typeface="Times New Roman"/>
              </a:rPr>
              <a:t>to</a:t>
            </a:r>
            <a:r>
              <a:rPr sz="513" spc="6" dirty="0">
                <a:solidFill>
                  <a:srgbClr val="3F3F3F"/>
                </a:solidFill>
                <a:latin typeface="Times New Roman"/>
                <a:cs typeface="Times New Roman"/>
              </a:rPr>
              <a:t> play</a:t>
            </a:r>
            <a:r>
              <a:rPr sz="513" spc="-51" dirty="0">
                <a:solidFill>
                  <a:srgbClr val="3F3F3F"/>
                </a:solidFill>
                <a:latin typeface="Times New Roman"/>
                <a:cs typeface="Times New Roman"/>
              </a:rPr>
              <a:t> </a:t>
            </a:r>
            <a:r>
              <a:rPr sz="513" spc="6" dirty="0">
                <a:solidFill>
                  <a:srgbClr val="3F3F3F"/>
                </a:solidFill>
                <a:latin typeface="Times New Roman"/>
                <a:cs typeface="Times New Roman"/>
              </a:rPr>
              <a:t>or</a:t>
            </a:r>
            <a:r>
              <a:rPr sz="513" spc="13" dirty="0">
                <a:solidFill>
                  <a:srgbClr val="3F3F3F"/>
                </a:solidFill>
                <a:latin typeface="Times New Roman"/>
                <a:cs typeface="Times New Roman"/>
              </a:rPr>
              <a:t> </a:t>
            </a:r>
            <a:r>
              <a:rPr sz="513" spc="6" dirty="0">
                <a:solidFill>
                  <a:srgbClr val="3F3F3F"/>
                </a:solidFill>
                <a:latin typeface="Times New Roman"/>
                <a:cs typeface="Times New Roman"/>
              </a:rPr>
              <a:t>be</a:t>
            </a:r>
            <a:r>
              <a:rPr sz="513" dirty="0">
                <a:solidFill>
                  <a:srgbClr val="3F3F3F"/>
                </a:solidFill>
                <a:latin typeface="Times New Roman"/>
                <a:cs typeface="Times New Roman"/>
              </a:rPr>
              <a:t> with </a:t>
            </a:r>
            <a:r>
              <a:rPr sz="513" spc="6" dirty="0">
                <a:solidFill>
                  <a:srgbClr val="3F3F3F"/>
                </a:solidFill>
                <a:latin typeface="Times New Roman"/>
                <a:cs typeface="Times New Roman"/>
              </a:rPr>
              <a:t>older</a:t>
            </a:r>
            <a:r>
              <a:rPr sz="513" spc="-22" dirty="0">
                <a:solidFill>
                  <a:srgbClr val="3F3F3F"/>
                </a:solidFill>
                <a:latin typeface="Times New Roman"/>
                <a:cs typeface="Times New Roman"/>
              </a:rPr>
              <a:t> </a:t>
            </a:r>
            <a:r>
              <a:rPr sz="513" spc="6" dirty="0">
                <a:solidFill>
                  <a:srgbClr val="3F3F3F"/>
                </a:solidFill>
                <a:latin typeface="Times New Roman"/>
                <a:cs typeface="Times New Roman"/>
              </a:rPr>
              <a:t>children.</a:t>
            </a:r>
            <a:r>
              <a:rPr sz="513" spc="-55" dirty="0">
                <a:solidFill>
                  <a:srgbClr val="3F3F3F"/>
                </a:solidFill>
                <a:latin typeface="Times New Roman"/>
                <a:cs typeface="Times New Roman"/>
              </a:rPr>
              <a:t> </a:t>
            </a:r>
            <a:r>
              <a:rPr sz="513" spc="6" dirty="0">
                <a:solidFill>
                  <a:srgbClr val="3F3F3F"/>
                </a:solidFill>
                <a:latin typeface="Times New Roman"/>
                <a:cs typeface="Times New Roman"/>
              </a:rPr>
              <a:t>This</a:t>
            </a:r>
            <a:r>
              <a:rPr sz="513" spc="-13" dirty="0">
                <a:solidFill>
                  <a:srgbClr val="3F3F3F"/>
                </a:solidFill>
                <a:latin typeface="Times New Roman"/>
                <a:cs typeface="Times New Roman"/>
              </a:rPr>
              <a:t> </a:t>
            </a:r>
            <a:r>
              <a:rPr sz="513" spc="6" dirty="0">
                <a:solidFill>
                  <a:srgbClr val="3F3F3F"/>
                </a:solidFill>
                <a:latin typeface="Times New Roman"/>
                <a:cs typeface="Times New Roman"/>
              </a:rPr>
              <a:t>is</a:t>
            </a:r>
            <a:r>
              <a:rPr sz="513" spc="-10" dirty="0">
                <a:solidFill>
                  <a:srgbClr val="3F3F3F"/>
                </a:solidFill>
                <a:latin typeface="Times New Roman"/>
                <a:cs typeface="Times New Roman"/>
              </a:rPr>
              <a:t> </a:t>
            </a:r>
            <a:r>
              <a:rPr sz="513" dirty="0">
                <a:solidFill>
                  <a:srgbClr val="3F3F3F"/>
                </a:solidFill>
                <a:latin typeface="Times New Roman"/>
                <a:cs typeface="Times New Roman"/>
              </a:rPr>
              <a:t>beca</a:t>
            </a:r>
            <a:r>
              <a:rPr sz="513" dirty="0">
                <a:solidFill>
                  <a:srgbClr val="131313"/>
                </a:solidFill>
                <a:latin typeface="Times New Roman"/>
                <a:cs typeface="Times New Roman"/>
              </a:rPr>
              <a:t>u</a:t>
            </a:r>
            <a:r>
              <a:rPr sz="513" dirty="0">
                <a:solidFill>
                  <a:srgbClr val="525252"/>
                </a:solidFill>
                <a:latin typeface="Times New Roman"/>
                <a:cs typeface="Times New Roman"/>
              </a:rPr>
              <a:t>se</a:t>
            </a:r>
            <a:r>
              <a:rPr sz="513" spc="-19" dirty="0">
                <a:solidFill>
                  <a:srgbClr val="525252"/>
                </a:solidFill>
                <a:latin typeface="Times New Roman"/>
                <a:cs typeface="Times New Roman"/>
              </a:rPr>
              <a:t> </a:t>
            </a:r>
            <a:r>
              <a:rPr sz="513" spc="6" dirty="0">
                <a:solidFill>
                  <a:srgbClr val="525252"/>
                </a:solidFill>
                <a:latin typeface="Times New Roman"/>
                <a:cs typeface="Times New Roman"/>
              </a:rPr>
              <a:t>you</a:t>
            </a:r>
            <a:r>
              <a:rPr sz="513" spc="6" dirty="0">
                <a:solidFill>
                  <a:srgbClr val="282828"/>
                </a:solidFill>
                <a:latin typeface="Times New Roman"/>
                <a:cs typeface="Times New Roman"/>
              </a:rPr>
              <a:t>r</a:t>
            </a:r>
            <a:r>
              <a:rPr sz="513" spc="3" dirty="0">
                <a:solidFill>
                  <a:srgbClr val="282828"/>
                </a:solidFill>
                <a:latin typeface="Times New Roman"/>
                <a:cs typeface="Times New Roman"/>
              </a:rPr>
              <a:t> </a:t>
            </a:r>
            <a:r>
              <a:rPr sz="513" dirty="0">
                <a:solidFill>
                  <a:srgbClr val="525252"/>
                </a:solidFill>
                <a:latin typeface="Times New Roman"/>
                <a:cs typeface="Times New Roman"/>
              </a:rPr>
              <a:t>c</a:t>
            </a:r>
            <a:r>
              <a:rPr sz="513" dirty="0">
                <a:solidFill>
                  <a:srgbClr val="282828"/>
                </a:solidFill>
                <a:latin typeface="Times New Roman"/>
                <a:cs typeface="Times New Roman"/>
              </a:rPr>
              <a:t>hild</a:t>
            </a:r>
            <a:r>
              <a:rPr sz="513" spc="16" dirty="0">
                <a:solidFill>
                  <a:srgbClr val="282828"/>
                </a:solidFill>
                <a:latin typeface="Times New Roman"/>
                <a:cs typeface="Times New Roman"/>
              </a:rPr>
              <a:t> </a:t>
            </a:r>
            <a:r>
              <a:rPr sz="513" spc="-16" dirty="0">
                <a:solidFill>
                  <a:srgbClr val="282828"/>
                </a:solidFill>
                <a:latin typeface="Times New Roman"/>
                <a:cs typeface="Times New Roman"/>
              </a:rPr>
              <a:t>i</a:t>
            </a:r>
            <a:r>
              <a:rPr sz="513" spc="-16" dirty="0">
                <a:solidFill>
                  <a:srgbClr val="525252"/>
                </a:solidFill>
                <a:latin typeface="Times New Roman"/>
                <a:cs typeface="Times New Roman"/>
              </a:rPr>
              <a:t>s</a:t>
            </a:r>
            <a:r>
              <a:rPr sz="513" spc="321" dirty="0">
                <a:solidFill>
                  <a:srgbClr val="525252"/>
                </a:solidFill>
                <a:latin typeface="Times New Roman"/>
                <a:cs typeface="Times New Roman"/>
              </a:rPr>
              <a:t> </a:t>
            </a:r>
            <a:r>
              <a:rPr sz="513" dirty="0">
                <a:solidFill>
                  <a:srgbClr val="3F3F3F"/>
                </a:solidFill>
                <a:latin typeface="Times New Roman"/>
                <a:cs typeface="Times New Roman"/>
              </a:rPr>
              <a:t>thinkingand</a:t>
            </a:r>
            <a:r>
              <a:rPr sz="513" spc="80" dirty="0">
                <a:solidFill>
                  <a:srgbClr val="3F3F3F"/>
                </a:solidFill>
                <a:latin typeface="Times New Roman"/>
                <a:cs typeface="Times New Roman"/>
              </a:rPr>
              <a:t> </a:t>
            </a:r>
            <a:r>
              <a:rPr sz="513" dirty="0">
                <a:solidFill>
                  <a:srgbClr val="3F3F3F"/>
                </a:solidFill>
                <a:latin typeface="Times New Roman"/>
                <a:cs typeface="Times New Roman"/>
              </a:rPr>
              <a:t>feeling</a:t>
            </a:r>
            <a:r>
              <a:rPr sz="513" spc="-13" dirty="0">
                <a:solidFill>
                  <a:srgbClr val="3F3F3F"/>
                </a:solidFill>
                <a:latin typeface="Times New Roman"/>
                <a:cs typeface="Times New Roman"/>
              </a:rPr>
              <a:t> </a:t>
            </a:r>
            <a:r>
              <a:rPr sz="513" dirty="0">
                <a:solidFill>
                  <a:srgbClr val="3F3F3F"/>
                </a:solidFill>
                <a:latin typeface="Times New Roman"/>
                <a:cs typeface="Times New Roman"/>
              </a:rPr>
              <a:t>at</a:t>
            </a:r>
            <a:r>
              <a:rPr sz="513" spc="125" dirty="0">
                <a:solidFill>
                  <a:srgbClr val="3F3F3F"/>
                </a:solidFill>
                <a:latin typeface="Times New Roman"/>
                <a:cs typeface="Times New Roman"/>
              </a:rPr>
              <a:t> </a:t>
            </a:r>
            <a:r>
              <a:rPr sz="513" dirty="0">
                <a:solidFill>
                  <a:srgbClr val="3F3F3F"/>
                </a:solidFill>
                <a:latin typeface="Times New Roman"/>
                <a:cs typeface="Times New Roman"/>
              </a:rPr>
              <a:t>a</a:t>
            </a:r>
            <a:r>
              <a:rPr sz="513" spc="45" dirty="0">
                <a:solidFill>
                  <a:srgbClr val="3F3F3F"/>
                </a:solidFill>
                <a:latin typeface="Times New Roman"/>
                <a:cs typeface="Times New Roman"/>
              </a:rPr>
              <a:t> </a:t>
            </a:r>
            <a:r>
              <a:rPr sz="513" dirty="0">
                <a:solidFill>
                  <a:srgbClr val="3F3F3F"/>
                </a:solidFill>
                <a:latin typeface="Times New Roman"/>
                <a:cs typeface="Times New Roman"/>
              </a:rPr>
              <a:t>similarlevel</a:t>
            </a:r>
            <a:r>
              <a:rPr sz="513" spc="90" dirty="0">
                <a:solidFill>
                  <a:srgbClr val="3F3F3F"/>
                </a:solidFill>
                <a:latin typeface="Times New Roman"/>
                <a:cs typeface="Times New Roman"/>
              </a:rPr>
              <a:t> </a:t>
            </a:r>
            <a:r>
              <a:rPr sz="513" dirty="0">
                <a:solidFill>
                  <a:srgbClr val="3F3F3F"/>
                </a:solidFill>
                <a:latin typeface="Times New Roman"/>
                <a:cs typeface="Times New Roman"/>
              </a:rPr>
              <a:t>to</a:t>
            </a:r>
            <a:r>
              <a:rPr sz="513" spc="-22" dirty="0">
                <a:solidFill>
                  <a:srgbClr val="3F3F3F"/>
                </a:solidFill>
                <a:latin typeface="Times New Roman"/>
                <a:cs typeface="Times New Roman"/>
              </a:rPr>
              <a:t> </a:t>
            </a:r>
            <a:r>
              <a:rPr sz="513" dirty="0">
                <a:solidFill>
                  <a:srgbClr val="3F3F3F"/>
                </a:solidFill>
                <a:latin typeface="Times New Roman"/>
                <a:cs typeface="Times New Roman"/>
              </a:rPr>
              <a:t>older</a:t>
            </a:r>
            <a:r>
              <a:rPr sz="513" spc="22" dirty="0">
                <a:solidFill>
                  <a:srgbClr val="3F3F3F"/>
                </a:solidFill>
                <a:latin typeface="Times New Roman"/>
                <a:cs typeface="Times New Roman"/>
              </a:rPr>
              <a:t> </a:t>
            </a:r>
            <a:r>
              <a:rPr sz="513" spc="-6" dirty="0">
                <a:solidFill>
                  <a:srgbClr val="3F3F3F"/>
                </a:solidFill>
                <a:latin typeface="Times New Roman"/>
                <a:cs typeface="Times New Roman"/>
              </a:rPr>
              <a:t>children.</a:t>
            </a:r>
            <a:endParaRPr sz="513">
              <a:latin typeface="Times New Roman"/>
              <a:cs typeface="Times New Roman"/>
            </a:endParaRPr>
          </a:p>
        </p:txBody>
      </p:sp>
      <p:sp>
        <p:nvSpPr>
          <p:cNvPr id="51" name="object 51"/>
          <p:cNvSpPr txBox="1"/>
          <p:nvPr/>
        </p:nvSpPr>
        <p:spPr>
          <a:xfrm>
            <a:off x="6383407" y="4099677"/>
            <a:ext cx="125839" cy="126719"/>
          </a:xfrm>
          <a:prstGeom prst="rect">
            <a:avLst/>
          </a:prstGeom>
        </p:spPr>
        <p:txBody>
          <a:bodyPr vert="horz" wrap="square" lIns="0" tIns="8145" rIns="0" bIns="0" rtlCol="0">
            <a:spAutoFit/>
          </a:bodyPr>
          <a:lstStyle/>
          <a:p>
            <a:pPr marL="8145">
              <a:spcBef>
                <a:spcPts val="64"/>
              </a:spcBef>
            </a:pPr>
            <a:r>
              <a:rPr sz="770" spc="-22" dirty="0">
                <a:solidFill>
                  <a:srgbClr val="3F3F3F"/>
                </a:solidFill>
                <a:latin typeface="Courier New"/>
                <a:cs typeface="Courier New"/>
              </a:rPr>
              <a:t>32</a:t>
            </a:r>
            <a:endParaRPr sz="770">
              <a:latin typeface="Courier New"/>
              <a:cs typeface="Courier New"/>
            </a:endParaRPr>
          </a:p>
        </p:txBody>
      </p:sp>
      <p:sp>
        <p:nvSpPr>
          <p:cNvPr id="52" name="object 52"/>
          <p:cNvSpPr txBox="1"/>
          <p:nvPr/>
        </p:nvSpPr>
        <p:spPr>
          <a:xfrm>
            <a:off x="4853869" y="4723828"/>
            <a:ext cx="1527575" cy="798039"/>
          </a:xfrm>
          <a:prstGeom prst="rect">
            <a:avLst/>
          </a:prstGeom>
        </p:spPr>
        <p:txBody>
          <a:bodyPr vert="horz" wrap="square" lIns="0" tIns="0" rIns="0" bIns="0" rtlCol="0">
            <a:spAutoFit/>
          </a:bodyPr>
          <a:lstStyle/>
          <a:p>
            <a:pPr marL="1144711" indent="-237412">
              <a:lnSpc>
                <a:spcPts val="875"/>
              </a:lnSpc>
              <a:buClr>
                <a:srgbClr val="1570BA"/>
              </a:buClr>
              <a:buSzPts val="4650"/>
              <a:buChar char="■"/>
              <a:tabLst>
                <a:tab pos="1144711" algn="l"/>
              </a:tabLst>
            </a:pPr>
            <a:r>
              <a:rPr sz="481" spc="-6" dirty="0">
                <a:solidFill>
                  <a:srgbClr val="466979"/>
                </a:solidFill>
              </a:rPr>
              <a:t>Fundedby</a:t>
            </a:r>
            <a:endParaRPr sz="481"/>
          </a:p>
          <a:p>
            <a:pPr marR="3258" algn="r">
              <a:lnSpc>
                <a:spcPts val="298"/>
              </a:lnSpc>
            </a:pPr>
            <a:r>
              <a:rPr sz="481" spc="-80" dirty="0">
                <a:solidFill>
                  <a:srgbClr val="466979"/>
                </a:solidFill>
              </a:rPr>
              <a:t>theEuropean</a:t>
            </a:r>
            <a:r>
              <a:rPr sz="481" spc="-6" dirty="0">
                <a:solidFill>
                  <a:srgbClr val="466979"/>
                </a:solidFill>
              </a:rPr>
              <a:t> Union</a:t>
            </a:r>
            <a:endParaRPr sz="481"/>
          </a:p>
          <a:p>
            <a:pPr>
              <a:lnSpc>
                <a:spcPct val="100000"/>
              </a:lnSpc>
            </a:pPr>
            <a:endParaRPr sz="481"/>
          </a:p>
          <a:p>
            <a:pPr>
              <a:spcBef>
                <a:spcPts val="29"/>
              </a:spcBef>
            </a:pPr>
            <a:endParaRPr sz="481"/>
          </a:p>
          <a:p>
            <a:pPr marR="70450" algn="ctr"/>
            <a:r>
              <a:rPr sz="641" b="1" spc="55" dirty="0">
                <a:solidFill>
                  <a:srgbClr val="3F3F3F"/>
                </a:solidFill>
                <a:latin typeface="Times New Roman"/>
                <a:cs typeface="Times New Roman"/>
              </a:rPr>
              <a:t>Social</a:t>
            </a:r>
            <a:r>
              <a:rPr sz="641" b="1" spc="-10" dirty="0">
                <a:solidFill>
                  <a:srgbClr val="3F3F3F"/>
                </a:solidFill>
                <a:latin typeface="Times New Roman"/>
                <a:cs typeface="Times New Roman"/>
              </a:rPr>
              <a:t> </a:t>
            </a:r>
            <a:r>
              <a:rPr sz="641" b="1" spc="67" dirty="0">
                <a:solidFill>
                  <a:srgbClr val="3F3F3F"/>
                </a:solidFill>
                <a:latin typeface="Times New Roman"/>
                <a:cs typeface="Times New Roman"/>
              </a:rPr>
              <a:t>development</a:t>
            </a:r>
            <a:r>
              <a:rPr sz="641" b="1" spc="29" dirty="0">
                <a:solidFill>
                  <a:srgbClr val="3F3F3F"/>
                </a:solidFill>
                <a:latin typeface="Times New Roman"/>
                <a:cs typeface="Times New Roman"/>
              </a:rPr>
              <a:t> </a:t>
            </a:r>
            <a:r>
              <a:rPr sz="641" b="1" spc="73" dirty="0">
                <a:solidFill>
                  <a:srgbClr val="282828"/>
                </a:solidFill>
                <a:latin typeface="Times New Roman"/>
                <a:cs typeface="Times New Roman"/>
              </a:rPr>
              <a:t>and</a:t>
            </a:r>
            <a:r>
              <a:rPr sz="641" b="1" spc="-19" dirty="0">
                <a:solidFill>
                  <a:srgbClr val="282828"/>
                </a:solidFill>
                <a:latin typeface="Times New Roman"/>
                <a:cs typeface="Times New Roman"/>
              </a:rPr>
              <a:t> </a:t>
            </a:r>
            <a:r>
              <a:rPr sz="641" b="1" spc="51" dirty="0">
                <a:solidFill>
                  <a:srgbClr val="3F3F3F"/>
                </a:solidFill>
                <a:latin typeface="Times New Roman"/>
                <a:cs typeface="Times New Roman"/>
              </a:rPr>
              <a:t>skills</a:t>
            </a:r>
            <a:endParaRPr sz="641">
              <a:latin typeface="Times New Roman"/>
              <a:cs typeface="Times New Roman"/>
            </a:endParaRPr>
          </a:p>
          <a:p>
            <a:pPr marR="74522" algn="ctr">
              <a:lnSpc>
                <a:spcPts val="667"/>
              </a:lnSpc>
              <a:spcBef>
                <a:spcPts val="728"/>
              </a:spcBef>
            </a:pPr>
            <a:r>
              <a:rPr sz="577" spc="45" dirty="0">
                <a:solidFill>
                  <a:srgbClr val="282828"/>
                </a:solidFill>
                <a:latin typeface="Times New Roman"/>
                <a:cs typeface="Times New Roman"/>
              </a:rPr>
              <a:t>Strat</a:t>
            </a:r>
            <a:r>
              <a:rPr sz="577" spc="45" dirty="0">
                <a:solidFill>
                  <a:srgbClr val="525252"/>
                </a:solidFill>
                <a:latin typeface="Times New Roman"/>
                <a:cs typeface="Times New Roman"/>
              </a:rPr>
              <a:t>eg</a:t>
            </a:r>
            <a:r>
              <a:rPr sz="577" spc="45" dirty="0">
                <a:solidFill>
                  <a:srgbClr val="282828"/>
                </a:solidFill>
                <a:latin typeface="Times New Roman"/>
                <a:cs typeface="Times New Roman"/>
              </a:rPr>
              <a:t>ie</a:t>
            </a:r>
            <a:r>
              <a:rPr sz="577" spc="45" dirty="0">
                <a:solidFill>
                  <a:srgbClr val="525252"/>
                </a:solidFill>
                <a:latin typeface="Times New Roman"/>
                <a:cs typeface="Times New Roman"/>
              </a:rPr>
              <a:t>s</a:t>
            </a:r>
            <a:r>
              <a:rPr sz="577" spc="35" dirty="0">
                <a:solidFill>
                  <a:srgbClr val="525252"/>
                </a:solidFill>
                <a:latin typeface="Times New Roman"/>
                <a:cs typeface="Times New Roman"/>
              </a:rPr>
              <a:t> </a:t>
            </a:r>
            <a:r>
              <a:rPr sz="577" spc="45" dirty="0">
                <a:solidFill>
                  <a:srgbClr val="3F3F3F"/>
                </a:solidFill>
                <a:latin typeface="Times New Roman"/>
                <a:cs typeface="Times New Roman"/>
              </a:rPr>
              <a:t>for</a:t>
            </a:r>
            <a:r>
              <a:rPr sz="577" spc="19" dirty="0">
                <a:solidFill>
                  <a:srgbClr val="3F3F3F"/>
                </a:solidFill>
                <a:latin typeface="Times New Roman"/>
                <a:cs typeface="Times New Roman"/>
              </a:rPr>
              <a:t> </a:t>
            </a:r>
            <a:r>
              <a:rPr sz="577" spc="55" dirty="0">
                <a:solidFill>
                  <a:srgbClr val="3F3F3F"/>
                </a:solidFill>
                <a:latin typeface="Times New Roman"/>
                <a:cs typeface="Times New Roman"/>
              </a:rPr>
              <a:t>helping</a:t>
            </a:r>
            <a:r>
              <a:rPr sz="577" spc="3" dirty="0">
                <a:solidFill>
                  <a:srgbClr val="3F3F3F"/>
                </a:solidFill>
                <a:latin typeface="Times New Roman"/>
                <a:cs typeface="Times New Roman"/>
              </a:rPr>
              <a:t> </a:t>
            </a:r>
            <a:r>
              <a:rPr sz="577" spc="71" dirty="0">
                <a:solidFill>
                  <a:srgbClr val="3F3F3F"/>
                </a:solidFill>
                <a:latin typeface="Times New Roman"/>
                <a:cs typeface="Times New Roman"/>
              </a:rPr>
              <a:t>gihed</a:t>
            </a:r>
            <a:r>
              <a:rPr sz="577" spc="-29" dirty="0">
                <a:solidFill>
                  <a:srgbClr val="3F3F3F"/>
                </a:solidFill>
                <a:latin typeface="Times New Roman"/>
                <a:cs typeface="Times New Roman"/>
              </a:rPr>
              <a:t> </a:t>
            </a:r>
            <a:r>
              <a:rPr sz="577" spc="51" dirty="0">
                <a:solidFill>
                  <a:srgbClr val="3F3F3F"/>
                </a:solidFill>
                <a:latin typeface="Times New Roman"/>
                <a:cs typeface="Times New Roman"/>
              </a:rPr>
              <a:t>children</a:t>
            </a:r>
            <a:r>
              <a:rPr sz="577" spc="29" dirty="0">
                <a:solidFill>
                  <a:srgbClr val="3F3F3F"/>
                </a:solidFill>
                <a:latin typeface="Times New Roman"/>
                <a:cs typeface="Times New Roman"/>
              </a:rPr>
              <a:t> </a:t>
            </a:r>
            <a:r>
              <a:rPr sz="577" spc="32" dirty="0">
                <a:solidFill>
                  <a:srgbClr val="3F3F3F"/>
                </a:solidFill>
                <a:latin typeface="Times New Roman"/>
                <a:cs typeface="Times New Roman"/>
              </a:rPr>
              <a:t>get</a:t>
            </a:r>
            <a:endParaRPr sz="577">
              <a:latin typeface="Times New Roman"/>
              <a:cs typeface="Times New Roman"/>
            </a:endParaRPr>
          </a:p>
          <a:p>
            <a:pPr marR="69636" algn="ctr">
              <a:lnSpc>
                <a:spcPts val="782"/>
              </a:lnSpc>
            </a:pPr>
            <a:r>
              <a:rPr sz="673" dirty="0">
                <a:solidFill>
                  <a:srgbClr val="3F3F3F"/>
                </a:solidFill>
                <a:latin typeface="Times New Roman"/>
                <a:cs typeface="Times New Roman"/>
              </a:rPr>
              <a:t>along</a:t>
            </a:r>
            <a:r>
              <a:rPr sz="673" spc="32" dirty="0">
                <a:solidFill>
                  <a:srgbClr val="3F3F3F"/>
                </a:solidFill>
                <a:latin typeface="Times New Roman"/>
                <a:cs typeface="Times New Roman"/>
              </a:rPr>
              <a:t> </a:t>
            </a:r>
            <a:r>
              <a:rPr sz="673" dirty="0">
                <a:solidFill>
                  <a:srgbClr val="3F3F3F"/>
                </a:solidFill>
                <a:latin typeface="Times New Roman"/>
                <a:cs typeface="Times New Roman"/>
              </a:rPr>
              <a:t>with</a:t>
            </a:r>
            <a:r>
              <a:rPr sz="673" spc="26" dirty="0">
                <a:solidFill>
                  <a:srgbClr val="3F3F3F"/>
                </a:solidFill>
                <a:latin typeface="Times New Roman"/>
                <a:cs typeface="Times New Roman"/>
              </a:rPr>
              <a:t> </a:t>
            </a:r>
            <a:r>
              <a:rPr sz="673" spc="-6" dirty="0">
                <a:solidFill>
                  <a:srgbClr val="282828"/>
                </a:solidFill>
                <a:latin typeface="Times New Roman"/>
                <a:cs typeface="Times New Roman"/>
              </a:rPr>
              <a:t>others</a:t>
            </a:r>
            <a:endParaRPr sz="673">
              <a:latin typeface="Times New Roman"/>
              <a:cs typeface="Times New Roman"/>
            </a:endParaRPr>
          </a:p>
        </p:txBody>
      </p:sp>
      <p:sp>
        <p:nvSpPr>
          <p:cNvPr id="53" name="object 53"/>
          <p:cNvSpPr txBox="1"/>
          <p:nvPr/>
        </p:nvSpPr>
        <p:spPr>
          <a:xfrm>
            <a:off x="6386183" y="5975881"/>
            <a:ext cx="114436" cy="116716"/>
          </a:xfrm>
          <a:prstGeom prst="rect">
            <a:avLst/>
          </a:prstGeom>
        </p:spPr>
        <p:txBody>
          <a:bodyPr vert="horz" wrap="square" lIns="0" tIns="8145" rIns="0" bIns="0" rtlCol="0">
            <a:spAutoFit/>
          </a:bodyPr>
          <a:lstStyle/>
          <a:p>
            <a:pPr marL="8145">
              <a:spcBef>
                <a:spcPts val="64"/>
              </a:spcBef>
            </a:pPr>
            <a:r>
              <a:rPr sz="705" spc="-16" dirty="0">
                <a:solidFill>
                  <a:srgbClr val="525252"/>
                </a:solidFill>
                <a:latin typeface="Times New Roman"/>
                <a:cs typeface="Times New Roman"/>
              </a:rPr>
              <a:t>33</a:t>
            </a:r>
            <a:endParaRPr sz="705">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34303" y="2825255"/>
            <a:ext cx="540822" cy="214414"/>
          </a:xfrm>
          <a:prstGeom prst="rect">
            <a:avLst/>
          </a:prstGeom>
        </p:spPr>
      </p:pic>
      <p:pic>
        <p:nvPicPr>
          <p:cNvPr id="4" name="object 4"/>
          <p:cNvPicPr/>
          <p:nvPr/>
        </p:nvPicPr>
        <p:blipFill>
          <a:blip r:embed="rId3" cstate="print"/>
          <a:stretch>
            <a:fillRect/>
          </a:stretch>
        </p:blipFill>
        <p:spPr>
          <a:xfrm>
            <a:off x="4734303" y="4687426"/>
            <a:ext cx="534944" cy="217351"/>
          </a:xfrm>
          <a:prstGeom prst="rect">
            <a:avLst/>
          </a:prstGeom>
        </p:spPr>
      </p:pic>
      <p:sp>
        <p:nvSpPr>
          <p:cNvPr id="6" name="object 6"/>
          <p:cNvSpPr/>
          <p:nvPr/>
        </p:nvSpPr>
        <p:spPr>
          <a:xfrm>
            <a:off x="4669639" y="2734202"/>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7" name="object 7"/>
          <p:cNvSpPr/>
          <p:nvPr/>
        </p:nvSpPr>
        <p:spPr>
          <a:xfrm>
            <a:off x="4672578" y="87790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4596374"/>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6483157"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0218" y="4593436"/>
            <a:ext cx="0" cy="1374858"/>
          </a:xfrm>
          <a:custGeom>
            <a:avLst/>
            <a:gdLst/>
            <a:ahLst/>
            <a:cxnLst/>
            <a:rect l="l" t="t" r="r" b="b"/>
            <a:pathLst>
              <a:path h="2143759">
                <a:moveTo>
                  <a:pt x="0" y="21433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4675518" y="883780"/>
            <a:ext cx="1831379" cy="1360197"/>
          </a:xfrm>
          <a:custGeom>
            <a:avLst/>
            <a:gdLst/>
            <a:ahLst/>
            <a:cxnLst/>
            <a:rect l="l" t="t" r="r" b="b"/>
            <a:pathLst>
              <a:path w="2855595" h="2120900">
                <a:moveTo>
                  <a:pt x="2827745" y="2120457"/>
                </a:moveTo>
                <a:lnTo>
                  <a:pt x="2827745" y="0"/>
                </a:lnTo>
              </a:path>
              <a:path w="2855595" h="2120900">
                <a:moveTo>
                  <a:pt x="0" y="0"/>
                </a:moveTo>
                <a:lnTo>
                  <a:pt x="2855243" y="0"/>
                </a:lnTo>
              </a:path>
            </a:pathLst>
          </a:custGeom>
          <a:ln w="9162">
            <a:solidFill>
              <a:srgbClr val="000000"/>
            </a:solidFill>
          </a:ln>
        </p:spPr>
        <p:txBody>
          <a:bodyPr wrap="square" lIns="0" tIns="0" rIns="0" bIns="0" rtlCol="0"/>
          <a:lstStyle/>
          <a:p>
            <a:endParaRPr sz="898"/>
          </a:p>
        </p:txBody>
      </p:sp>
      <p:sp>
        <p:nvSpPr>
          <p:cNvPr id="12" name="object 12"/>
          <p:cNvSpPr/>
          <p:nvPr/>
        </p:nvSpPr>
        <p:spPr>
          <a:xfrm>
            <a:off x="2670947" y="106001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3" name="object 13"/>
          <p:cNvSpPr/>
          <p:nvPr/>
        </p:nvSpPr>
        <p:spPr>
          <a:xfrm>
            <a:off x="2670947" y="1259739"/>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4" name="object 14"/>
          <p:cNvSpPr/>
          <p:nvPr/>
        </p:nvSpPr>
        <p:spPr>
          <a:xfrm>
            <a:off x="2662130" y="145946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5" name="object 15"/>
          <p:cNvSpPr/>
          <p:nvPr/>
        </p:nvSpPr>
        <p:spPr>
          <a:xfrm>
            <a:off x="2662130" y="1650384"/>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62130" y="184423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62130" y="2035154"/>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62130" y="2229008"/>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4663761" y="2229008"/>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63761" y="2740077"/>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2129" y="2922182"/>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22" name="object 22"/>
          <p:cNvSpPr/>
          <p:nvPr/>
        </p:nvSpPr>
        <p:spPr>
          <a:xfrm>
            <a:off x="2662130" y="3116035"/>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30695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50080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694659"/>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888514"/>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408236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4660821"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6700" y="4599311"/>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5069" y="4790227"/>
            <a:ext cx="1831379" cy="0"/>
          </a:xfrm>
          <a:custGeom>
            <a:avLst/>
            <a:gdLst/>
            <a:ahLst/>
            <a:cxnLst/>
            <a:rect l="l" t="t" r="r" b="b"/>
            <a:pathLst>
              <a:path w="2855595">
                <a:moveTo>
                  <a:pt x="0" y="0"/>
                </a:moveTo>
                <a:lnTo>
                  <a:pt x="2855243" y="0"/>
                </a:lnTo>
              </a:path>
            </a:pathLst>
          </a:custGeom>
          <a:ln w="13739">
            <a:solidFill>
              <a:srgbClr val="000000"/>
            </a:solidFill>
          </a:ln>
        </p:spPr>
        <p:txBody>
          <a:bodyPr wrap="square" lIns="0" tIns="0" rIns="0" bIns="0" rtlCol="0"/>
          <a:lstStyle/>
          <a:p>
            <a:endParaRPr sz="898"/>
          </a:p>
        </p:txBody>
      </p:sp>
      <p:sp>
        <p:nvSpPr>
          <p:cNvPr id="31" name="object 31"/>
          <p:cNvSpPr/>
          <p:nvPr/>
        </p:nvSpPr>
        <p:spPr>
          <a:xfrm>
            <a:off x="2665069" y="498408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56251" y="5180872"/>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29" y="535416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6251" y="5545082"/>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7506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956287"/>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4657882" y="595628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906041" y="944658"/>
            <a:ext cx="248826" cy="141466"/>
          </a:xfrm>
          <a:prstGeom prst="rect">
            <a:avLst/>
          </a:prstGeom>
        </p:spPr>
        <p:txBody>
          <a:bodyPr vert="horz" wrap="square" lIns="0" tIns="8145" rIns="0" bIns="0" rtlCol="0">
            <a:spAutoFit/>
          </a:bodyPr>
          <a:lstStyle/>
          <a:p>
            <a:pPr marL="8145">
              <a:spcBef>
                <a:spcPts val="64"/>
              </a:spcBef>
            </a:pPr>
            <a:r>
              <a:rPr sz="866" b="1" spc="-141" dirty="0">
                <a:solidFill>
                  <a:srgbClr val="42697C"/>
                </a:solidFill>
              </a:rPr>
              <a:t>GATE</a:t>
            </a:r>
            <a:endParaRPr sz="866"/>
          </a:p>
        </p:txBody>
      </p:sp>
      <p:sp>
        <p:nvSpPr>
          <p:cNvPr id="54" name="object 54"/>
          <p:cNvSpPr txBox="1">
            <a:spLocks noGrp="1"/>
          </p:cNvSpPr>
          <p:nvPr>
            <p:ph type="sldNum" sz="quarter" idx="7"/>
          </p:nvPr>
        </p:nvSpPr>
        <p:spPr>
          <a:xfrm>
            <a:off x="381141" y="10058217"/>
            <a:ext cx="261620" cy="189229"/>
          </a:xfrm>
          <a:prstGeom prst="rect">
            <a:avLst/>
          </a:prstGeom>
        </p:spPr>
        <p:txBody>
          <a:bodyPr vert="horz" wrap="square" lIns="0" tIns="0" rIns="0" bIns="0" rtlCol="0">
            <a:spAutoFit/>
          </a:bodyPr>
          <a:lstStyle>
            <a:defPPr>
              <a:defRPr kern="0"/>
            </a:defPPr>
            <a:lvl1pPr>
              <a:defRPr sz="1150" b="1" i="0">
                <a:solidFill>
                  <a:srgbClr val="282828"/>
                </a:solidFill>
                <a:latin typeface="Arial"/>
                <a:cs typeface="Arial"/>
              </a:defRPr>
            </a:lvl1pPr>
          </a:lstStyle>
          <a:p>
            <a:pPr marL="38100">
              <a:lnSpc>
                <a:spcPts val="1375"/>
              </a:lnSpc>
            </a:pPr>
            <a:fld id="{81D60167-4931-47E6-BA6A-407CBD079E47}" type="slidenum">
              <a:rPr lang="en-US" spc="-25" smtClean="0"/>
              <a:pPr marL="38100">
                <a:lnSpc>
                  <a:spcPts val="1375"/>
                </a:lnSpc>
              </a:pPr>
              <a:t>62</a:t>
            </a:fld>
            <a:endParaRPr spc="-16" dirty="0"/>
          </a:p>
        </p:txBody>
      </p:sp>
      <p:sp>
        <p:nvSpPr>
          <p:cNvPr id="40" name="object 40"/>
          <p:cNvSpPr txBox="1"/>
          <p:nvPr/>
        </p:nvSpPr>
        <p:spPr>
          <a:xfrm>
            <a:off x="4910972" y="1104409"/>
            <a:ext cx="377109" cy="47787"/>
          </a:xfrm>
          <a:prstGeom prst="rect">
            <a:avLst/>
          </a:prstGeom>
        </p:spPr>
        <p:txBody>
          <a:bodyPr vert="horz" wrap="square" lIns="0" tIns="8145" rIns="0" bIns="0" rtlCol="0">
            <a:spAutoFit/>
          </a:bodyPr>
          <a:lstStyle/>
          <a:p>
            <a:pPr marL="8145">
              <a:spcBef>
                <a:spcPts val="64"/>
              </a:spcBef>
            </a:pPr>
            <a:r>
              <a:rPr sz="257" b="1" spc="-6" dirty="0">
                <a:solidFill>
                  <a:srgbClr val="6B8C9C"/>
                </a:solidFill>
                <a:latin typeface="Times New Roman"/>
                <a:cs typeface="Times New Roman"/>
              </a:rPr>
              <a:t>J't0WllffT0"""°'1c.rnP</a:t>
            </a:r>
            <a:endParaRPr sz="257">
              <a:latin typeface="Times New Roman"/>
              <a:cs typeface="Times New Roman"/>
            </a:endParaRPr>
          </a:p>
        </p:txBody>
      </p:sp>
      <p:sp>
        <p:nvSpPr>
          <p:cNvPr id="41" name="object 41"/>
          <p:cNvSpPr txBox="1">
            <a:spLocks noGrp="1"/>
          </p:cNvSpPr>
          <p:nvPr>
            <p:ph type="title"/>
          </p:nvPr>
        </p:nvSpPr>
        <p:spPr>
          <a:xfrm>
            <a:off x="4886689" y="699963"/>
            <a:ext cx="344529" cy="728191"/>
          </a:xfrm>
          <a:prstGeom prst="rect">
            <a:avLst/>
          </a:prstGeom>
        </p:spPr>
        <p:txBody>
          <a:bodyPr spcFirstLastPara="1" vert="horz" wrap="square" lIns="0" tIns="8552" rIns="0" bIns="0" rtlCol="0" anchor="ctr" anchorCtr="0">
            <a:spAutoFit/>
          </a:bodyPr>
          <a:lstStyle/>
          <a:p>
            <a:pPr marL="24434">
              <a:lnSpc>
                <a:spcPct val="100000"/>
              </a:lnSpc>
              <a:spcBef>
                <a:spcPts val="67"/>
              </a:spcBef>
            </a:pPr>
            <a:r>
              <a:rPr spc="-657" dirty="0">
                <a:solidFill>
                  <a:srgbClr val="6B8C9C"/>
                </a:solidFill>
              </a:rPr>
              <a:t>-</a:t>
            </a:r>
            <a:r>
              <a:rPr sz="289" b="1" spc="10" baseline="9259" dirty="0">
                <a:solidFill>
                  <a:srgbClr val="6B8C9C"/>
                </a:solidFill>
                <a:latin typeface="Arial"/>
                <a:cs typeface="Arial"/>
              </a:rPr>
              <a:t>IINOTIU!'flU&gt;fTUt</a:t>
            </a:r>
            <a:r>
              <a:rPr sz="289" b="1" spc="-1808" baseline="9259" dirty="0">
                <a:solidFill>
                  <a:srgbClr val="6B8C9C"/>
                </a:solidFill>
                <a:latin typeface="Arial"/>
                <a:cs typeface="Arial"/>
              </a:rPr>
              <a:t>l</a:t>
            </a:r>
            <a:r>
              <a:rPr sz="2116" spc="10" dirty="0">
                <a:solidFill>
                  <a:srgbClr val="6B8C9C"/>
                </a:solidFill>
              </a:rPr>
              <a:t>­</a:t>
            </a:r>
            <a:r>
              <a:rPr sz="2116" spc="-58" dirty="0">
                <a:solidFill>
                  <a:srgbClr val="6B8C9C"/>
                </a:solidFill>
              </a:rPr>
              <a:t> </a:t>
            </a:r>
            <a:r>
              <a:rPr sz="289" b="1" spc="-10" baseline="9259" dirty="0">
                <a:solidFill>
                  <a:srgbClr val="6B8C9C"/>
                </a:solidFill>
                <a:latin typeface="Arial"/>
                <a:cs typeface="Arial"/>
              </a:rPr>
              <a:t>(Jffl</a:t>
            </a:r>
            <a:endParaRPr sz="289" baseline="9259">
              <a:latin typeface="Arial"/>
              <a:cs typeface="Arial"/>
            </a:endParaRPr>
          </a:p>
        </p:txBody>
      </p:sp>
      <p:sp>
        <p:nvSpPr>
          <p:cNvPr id="42" name="object 42"/>
          <p:cNvSpPr txBox="1"/>
          <p:nvPr/>
        </p:nvSpPr>
        <p:spPr>
          <a:xfrm>
            <a:off x="5782191" y="992469"/>
            <a:ext cx="436974" cy="149721"/>
          </a:xfrm>
          <a:prstGeom prst="rect">
            <a:avLst/>
          </a:prstGeom>
        </p:spPr>
        <p:txBody>
          <a:bodyPr vert="horz" wrap="square" lIns="0" tIns="0" rIns="0" bIns="0" rtlCol="0">
            <a:spAutoFit/>
          </a:bodyPr>
          <a:lstStyle/>
          <a:p>
            <a:pPr marL="8145">
              <a:lnSpc>
                <a:spcPts val="744"/>
              </a:lnSpc>
            </a:pPr>
            <a:r>
              <a:rPr sz="2822" spc="-170" dirty="0">
                <a:solidFill>
                  <a:srgbClr val="136EBA"/>
                </a:solidFill>
              </a:rPr>
              <a:t>■</a:t>
            </a:r>
            <a:r>
              <a:rPr sz="513" spc="-77" dirty="0">
                <a:solidFill>
                  <a:srgbClr val="42697C"/>
                </a:solidFill>
              </a:rPr>
              <a:t>Funde</a:t>
            </a:r>
            <a:r>
              <a:rPr sz="513" spc="-16" dirty="0">
                <a:solidFill>
                  <a:srgbClr val="42697C"/>
                </a:solidFill>
              </a:rPr>
              <a:t>d</a:t>
            </a:r>
            <a:r>
              <a:rPr sz="513" spc="-71" dirty="0">
                <a:solidFill>
                  <a:srgbClr val="42697C"/>
                </a:solidFill>
              </a:rPr>
              <a:t>by</a:t>
            </a:r>
            <a:endParaRPr sz="513"/>
          </a:p>
        </p:txBody>
      </p:sp>
      <p:sp>
        <p:nvSpPr>
          <p:cNvPr id="43" name="object 43"/>
          <p:cNvSpPr txBox="1"/>
          <p:nvPr/>
        </p:nvSpPr>
        <p:spPr>
          <a:xfrm>
            <a:off x="5997614" y="1054150"/>
            <a:ext cx="391362" cy="87157"/>
          </a:xfrm>
          <a:prstGeom prst="rect">
            <a:avLst/>
          </a:prstGeom>
        </p:spPr>
        <p:txBody>
          <a:bodyPr vert="horz" wrap="square" lIns="0" tIns="8145" rIns="0" bIns="0" rtlCol="0">
            <a:spAutoFit/>
          </a:bodyPr>
          <a:lstStyle/>
          <a:p>
            <a:pPr marL="8145">
              <a:spcBef>
                <a:spcPts val="64"/>
              </a:spcBef>
            </a:pPr>
            <a:r>
              <a:rPr sz="513" spc="-87" dirty="0">
                <a:solidFill>
                  <a:srgbClr val="365966"/>
                </a:solidFill>
              </a:rPr>
              <a:t>lh</a:t>
            </a:r>
            <a:r>
              <a:rPr sz="513" spc="-87" dirty="0">
                <a:solidFill>
                  <a:srgbClr val="547987"/>
                </a:solidFill>
              </a:rPr>
              <a:t>e</a:t>
            </a:r>
            <a:r>
              <a:rPr sz="513" spc="-87" dirty="0">
                <a:solidFill>
                  <a:srgbClr val="42697C"/>
                </a:solidFill>
              </a:rPr>
              <a:t>EuropeanUnion</a:t>
            </a:r>
            <a:endParaRPr sz="513"/>
          </a:p>
        </p:txBody>
      </p:sp>
      <p:sp>
        <p:nvSpPr>
          <p:cNvPr id="44" name="object 44"/>
          <p:cNvSpPr txBox="1"/>
          <p:nvPr/>
        </p:nvSpPr>
        <p:spPr>
          <a:xfrm>
            <a:off x="4791474" y="1286187"/>
            <a:ext cx="1621241" cy="303113"/>
          </a:xfrm>
          <a:prstGeom prst="rect">
            <a:avLst/>
          </a:prstGeom>
        </p:spPr>
        <p:txBody>
          <a:bodyPr vert="horz" wrap="square" lIns="0" tIns="8145" rIns="0" bIns="0" rtlCol="0">
            <a:spAutoFit/>
          </a:bodyPr>
          <a:lstStyle/>
          <a:p>
            <a:pPr marL="11810" algn="just">
              <a:lnSpc>
                <a:spcPts val="596"/>
              </a:lnSpc>
              <a:spcBef>
                <a:spcPts val="64"/>
              </a:spcBef>
            </a:pPr>
            <a:r>
              <a:rPr sz="513" b="1" spc="26" dirty="0">
                <a:solidFill>
                  <a:srgbClr val="2B2B2B"/>
                </a:solidFill>
                <a:latin typeface="Times New Roman"/>
                <a:cs typeface="Times New Roman"/>
              </a:rPr>
              <a:t>Behavior:</a:t>
            </a:r>
            <a:r>
              <a:rPr sz="513" b="1" spc="-32" dirty="0">
                <a:solidFill>
                  <a:srgbClr val="2B2B2B"/>
                </a:solidFill>
                <a:latin typeface="Times New Roman"/>
                <a:cs typeface="Times New Roman"/>
              </a:rPr>
              <a:t> </a:t>
            </a:r>
            <a:r>
              <a:rPr sz="513" b="1" spc="32" dirty="0">
                <a:solidFill>
                  <a:srgbClr val="2B2B2B"/>
                </a:solidFill>
                <a:latin typeface="Times New Roman"/>
                <a:cs typeface="Times New Roman"/>
              </a:rPr>
              <a:t>gifted</a:t>
            </a:r>
            <a:r>
              <a:rPr sz="513" b="1" spc="-32" dirty="0">
                <a:solidFill>
                  <a:srgbClr val="2B2B2B"/>
                </a:solidFill>
                <a:latin typeface="Times New Roman"/>
                <a:cs typeface="Times New Roman"/>
              </a:rPr>
              <a:t> </a:t>
            </a:r>
            <a:r>
              <a:rPr sz="513" b="1" spc="-6" dirty="0">
                <a:solidFill>
                  <a:srgbClr val="2B2B2B"/>
                </a:solidFill>
                <a:latin typeface="Times New Roman"/>
                <a:cs typeface="Times New Roman"/>
              </a:rPr>
              <a:t>children:</a:t>
            </a:r>
            <a:endParaRPr sz="513">
              <a:latin typeface="Times New Roman"/>
              <a:cs typeface="Times New Roman"/>
            </a:endParaRPr>
          </a:p>
          <a:p>
            <a:pPr marL="8145" marR="3258" indent="3665" algn="just">
              <a:lnSpc>
                <a:spcPct val="92000"/>
              </a:lnSpc>
              <a:spcBef>
                <a:spcPts val="29"/>
              </a:spcBef>
            </a:pPr>
            <a:r>
              <a:rPr sz="513" spc="-16" dirty="0">
                <a:solidFill>
                  <a:srgbClr val="2B2B2B"/>
                </a:solidFill>
                <a:latin typeface="Times New Roman"/>
                <a:cs typeface="Times New Roman"/>
              </a:rPr>
              <a:t>Like </a:t>
            </a:r>
            <a:r>
              <a:rPr sz="513" dirty="0">
                <a:solidFill>
                  <a:srgbClr val="2B2B2B"/>
                </a:solidFill>
                <a:latin typeface="Times New Roman"/>
                <a:cs typeface="Times New Roman"/>
              </a:rPr>
              <a:t>all</a:t>
            </a:r>
            <a:r>
              <a:rPr sz="513" spc="-3" dirty="0">
                <a:solidFill>
                  <a:srgbClr val="2B2B2B"/>
                </a:solidFill>
                <a:latin typeface="Times New Roman"/>
                <a:cs typeface="Times New Roman"/>
              </a:rPr>
              <a:t> </a:t>
            </a:r>
            <a:r>
              <a:rPr sz="513" dirty="0">
                <a:solidFill>
                  <a:srgbClr val="424242"/>
                </a:solidFill>
                <a:latin typeface="Times New Roman"/>
                <a:cs typeface="Times New Roman"/>
              </a:rPr>
              <a:t>children,</a:t>
            </a:r>
            <a:r>
              <a:rPr sz="513" spc="-32" dirty="0">
                <a:solidFill>
                  <a:srgbClr val="424242"/>
                </a:solidFill>
                <a:latin typeface="Times New Roman"/>
                <a:cs typeface="Times New Roman"/>
              </a:rPr>
              <a:t> </a:t>
            </a:r>
            <a:r>
              <a:rPr sz="513" dirty="0">
                <a:solidFill>
                  <a:srgbClr val="424242"/>
                </a:solidFill>
                <a:latin typeface="Times New Roman"/>
                <a:cs typeface="Times New Roman"/>
              </a:rPr>
              <a:t>gifted</a:t>
            </a:r>
            <a:r>
              <a:rPr sz="513" spc="22" dirty="0">
                <a:solidFill>
                  <a:srgbClr val="424242"/>
                </a:solidFill>
                <a:latin typeface="Times New Roman"/>
                <a:cs typeface="Times New Roman"/>
              </a:rPr>
              <a:t> </a:t>
            </a:r>
            <a:r>
              <a:rPr sz="513" dirty="0">
                <a:solidFill>
                  <a:srgbClr val="424242"/>
                </a:solidFill>
                <a:latin typeface="Times New Roman"/>
                <a:cs typeface="Times New Roman"/>
              </a:rPr>
              <a:t>and</a:t>
            </a:r>
            <a:r>
              <a:rPr sz="513" spc="71" dirty="0">
                <a:solidFill>
                  <a:srgbClr val="424242"/>
                </a:solidFill>
                <a:latin typeface="Times New Roman"/>
                <a:cs typeface="Times New Roman"/>
              </a:rPr>
              <a:t> </a:t>
            </a:r>
            <a:r>
              <a:rPr sz="513" dirty="0">
                <a:solidFill>
                  <a:srgbClr val="2B2B2B"/>
                </a:solidFill>
                <a:latin typeface="Times New Roman"/>
                <a:cs typeface="Times New Roman"/>
              </a:rPr>
              <a:t>talented</a:t>
            </a:r>
            <a:r>
              <a:rPr sz="513" spc="61" dirty="0">
                <a:solidFill>
                  <a:srgbClr val="2B2B2B"/>
                </a:solidFill>
                <a:latin typeface="Times New Roman"/>
                <a:cs typeface="Times New Roman"/>
              </a:rPr>
              <a:t> </a:t>
            </a:r>
            <a:r>
              <a:rPr sz="513" dirty="0">
                <a:solidFill>
                  <a:srgbClr val="424242"/>
                </a:solidFill>
                <a:latin typeface="Times New Roman"/>
                <a:cs typeface="Times New Roman"/>
              </a:rPr>
              <a:t>children</a:t>
            </a:r>
            <a:r>
              <a:rPr sz="513" spc="93" dirty="0">
                <a:solidFill>
                  <a:srgbClr val="424242"/>
                </a:solidFill>
                <a:latin typeface="Times New Roman"/>
                <a:cs typeface="Times New Roman"/>
              </a:rPr>
              <a:t> </a:t>
            </a:r>
            <a:r>
              <a:rPr sz="513" dirty="0">
                <a:solidFill>
                  <a:srgbClr val="424242"/>
                </a:solidFill>
                <a:latin typeface="Times New Roman"/>
                <a:cs typeface="Times New Roman"/>
              </a:rPr>
              <a:t>can</a:t>
            </a:r>
            <a:r>
              <a:rPr sz="513" spc="6" dirty="0">
                <a:solidFill>
                  <a:srgbClr val="424242"/>
                </a:solidFill>
                <a:latin typeface="Times New Roman"/>
                <a:cs typeface="Times New Roman"/>
              </a:rPr>
              <a:t> </a:t>
            </a:r>
            <a:r>
              <a:rPr sz="513" dirty="0">
                <a:solidFill>
                  <a:srgbClr val="424242"/>
                </a:solidFill>
                <a:latin typeface="Times New Roman"/>
                <a:cs typeface="Times New Roman"/>
              </a:rPr>
              <a:t>behave</a:t>
            </a:r>
            <a:r>
              <a:rPr sz="513" spc="22" dirty="0">
                <a:solidFill>
                  <a:srgbClr val="424242"/>
                </a:solidFill>
                <a:latin typeface="Times New Roman"/>
                <a:cs typeface="Times New Roman"/>
              </a:rPr>
              <a:t> </a:t>
            </a:r>
            <a:r>
              <a:rPr sz="513" spc="-16" dirty="0">
                <a:solidFill>
                  <a:srgbClr val="2B2B2B"/>
                </a:solidFill>
                <a:latin typeface="Times New Roman"/>
                <a:cs typeface="Times New Roman"/>
              </a:rPr>
              <a:t>in</a:t>
            </a:r>
            <a:r>
              <a:rPr sz="513" spc="6" dirty="0">
                <a:solidFill>
                  <a:srgbClr val="2B2B2B"/>
                </a:solidFill>
                <a:latin typeface="Times New Roman"/>
                <a:cs typeface="Times New Roman"/>
              </a:rPr>
              <a:t> </a:t>
            </a:r>
            <a:r>
              <a:rPr sz="513" spc="6" dirty="0">
                <a:solidFill>
                  <a:srgbClr val="424242"/>
                </a:solidFill>
                <a:latin typeface="Times New Roman"/>
                <a:cs typeface="Times New Roman"/>
              </a:rPr>
              <a:t>challengingways</a:t>
            </a:r>
            <a:r>
              <a:rPr sz="513" spc="-32" dirty="0">
                <a:solidFill>
                  <a:srgbClr val="424242"/>
                </a:solidFill>
                <a:latin typeface="Times New Roman"/>
                <a:cs typeface="Times New Roman"/>
              </a:rPr>
              <a:t> </a:t>
            </a:r>
            <a:r>
              <a:rPr sz="513" spc="6" dirty="0">
                <a:solidFill>
                  <a:srgbClr val="424242"/>
                </a:solidFill>
                <a:latin typeface="Times New Roman"/>
                <a:cs typeface="Times New Roman"/>
              </a:rPr>
              <a:t>some</a:t>
            </a:r>
            <a:r>
              <a:rPr sz="513" spc="6" dirty="0">
                <a:solidFill>
                  <a:srgbClr val="151515"/>
                </a:solidFill>
                <a:latin typeface="Times New Roman"/>
                <a:cs typeface="Times New Roman"/>
              </a:rPr>
              <a:t>tim</a:t>
            </a:r>
            <a:r>
              <a:rPr sz="513" spc="6" dirty="0">
                <a:solidFill>
                  <a:srgbClr val="424242"/>
                </a:solidFill>
                <a:latin typeface="Times New Roman"/>
                <a:cs typeface="Times New Roman"/>
              </a:rPr>
              <a:t>es.</a:t>
            </a:r>
            <a:r>
              <a:rPr sz="513" spc="-13" dirty="0">
                <a:solidFill>
                  <a:srgbClr val="424242"/>
                </a:solidFill>
                <a:latin typeface="Times New Roman"/>
                <a:cs typeface="Times New Roman"/>
              </a:rPr>
              <a:t> </a:t>
            </a:r>
            <a:r>
              <a:rPr sz="513" spc="6" dirty="0">
                <a:solidFill>
                  <a:srgbClr val="2B2B2B"/>
                </a:solidFill>
                <a:latin typeface="Times New Roman"/>
                <a:cs typeface="Times New Roman"/>
              </a:rPr>
              <a:t>But</a:t>
            </a:r>
            <a:r>
              <a:rPr sz="513" spc="26" dirty="0">
                <a:solidFill>
                  <a:srgbClr val="2B2B2B"/>
                </a:solidFill>
                <a:latin typeface="Times New Roman"/>
                <a:cs typeface="Times New Roman"/>
              </a:rPr>
              <a:t> </a:t>
            </a:r>
            <a:r>
              <a:rPr sz="513" spc="6" dirty="0">
                <a:solidFill>
                  <a:srgbClr val="2B2B2B"/>
                </a:solidFill>
                <a:latin typeface="Times New Roman"/>
                <a:cs typeface="Times New Roman"/>
              </a:rPr>
              <a:t>their</a:t>
            </a:r>
            <a:r>
              <a:rPr sz="513" spc="16" dirty="0">
                <a:solidFill>
                  <a:srgbClr val="2B2B2B"/>
                </a:solidFill>
                <a:latin typeface="Times New Roman"/>
                <a:cs typeface="Times New Roman"/>
              </a:rPr>
              <a:t> </a:t>
            </a:r>
            <a:r>
              <a:rPr sz="513" dirty="0">
                <a:solidFill>
                  <a:srgbClr val="424242"/>
                </a:solidFill>
                <a:latin typeface="Times New Roman"/>
                <a:cs typeface="Times New Roman"/>
              </a:rPr>
              <a:t>challenging</a:t>
            </a:r>
            <a:r>
              <a:rPr sz="513" spc="-32" dirty="0">
                <a:solidFill>
                  <a:srgbClr val="424242"/>
                </a:solidFill>
                <a:latin typeface="Times New Roman"/>
                <a:cs typeface="Times New Roman"/>
              </a:rPr>
              <a:t> </a:t>
            </a:r>
            <a:r>
              <a:rPr sz="513" spc="-6" dirty="0">
                <a:solidFill>
                  <a:srgbClr val="2B2B2B"/>
                </a:solidFill>
                <a:latin typeface="Times New Roman"/>
                <a:cs typeface="Times New Roman"/>
              </a:rPr>
              <a:t>behavior</a:t>
            </a:r>
            <a:r>
              <a:rPr sz="513" spc="321" dirty="0">
                <a:solidFill>
                  <a:srgbClr val="2B2B2B"/>
                </a:solidFill>
                <a:latin typeface="Times New Roman"/>
                <a:cs typeface="Times New Roman"/>
              </a:rPr>
              <a:t> </a:t>
            </a:r>
            <a:r>
              <a:rPr sz="513" dirty="0">
                <a:solidFill>
                  <a:srgbClr val="424242"/>
                </a:solidFill>
                <a:latin typeface="Times New Roman"/>
                <a:cs typeface="Times New Roman"/>
              </a:rPr>
              <a:t>can</a:t>
            </a:r>
            <a:r>
              <a:rPr sz="513" spc="64" dirty="0">
                <a:solidFill>
                  <a:srgbClr val="424242"/>
                </a:solidFill>
                <a:latin typeface="Times New Roman"/>
                <a:cs typeface="Times New Roman"/>
              </a:rPr>
              <a:t> </a:t>
            </a:r>
            <a:r>
              <a:rPr sz="513" dirty="0">
                <a:solidFill>
                  <a:srgbClr val="2B2B2B"/>
                </a:solidFill>
                <a:latin typeface="Times New Roman"/>
                <a:cs typeface="Times New Roman"/>
              </a:rPr>
              <a:t>happen</a:t>
            </a:r>
            <a:r>
              <a:rPr sz="513" spc="22" dirty="0">
                <a:solidFill>
                  <a:srgbClr val="2B2B2B"/>
                </a:solidFill>
                <a:latin typeface="Times New Roman"/>
                <a:cs typeface="Times New Roman"/>
              </a:rPr>
              <a:t> </a:t>
            </a:r>
            <a:r>
              <a:rPr sz="513" dirty="0">
                <a:solidFill>
                  <a:srgbClr val="424242"/>
                </a:solidFill>
                <a:latin typeface="Times New Roman"/>
                <a:cs typeface="Times New Roman"/>
              </a:rPr>
              <a:t>for</a:t>
            </a:r>
            <a:r>
              <a:rPr sz="513" spc="35" dirty="0">
                <a:solidFill>
                  <a:srgbClr val="424242"/>
                </a:solidFill>
                <a:latin typeface="Times New Roman"/>
                <a:cs typeface="Times New Roman"/>
              </a:rPr>
              <a:t> </a:t>
            </a:r>
            <a:r>
              <a:rPr sz="513" spc="-6" dirty="0">
                <a:solidFill>
                  <a:srgbClr val="424242"/>
                </a:solidFill>
                <a:latin typeface="Times New Roman"/>
                <a:cs typeface="Times New Roman"/>
              </a:rPr>
              <a:t>reasons.</a:t>
            </a:r>
            <a:endParaRPr sz="513">
              <a:latin typeface="Times New Roman"/>
              <a:cs typeface="Times New Roman"/>
            </a:endParaRPr>
          </a:p>
        </p:txBody>
      </p:sp>
      <p:sp>
        <p:nvSpPr>
          <p:cNvPr id="45" name="object 45"/>
          <p:cNvSpPr txBox="1"/>
          <p:nvPr/>
        </p:nvSpPr>
        <p:spPr>
          <a:xfrm>
            <a:off x="4791474" y="1647460"/>
            <a:ext cx="1589883" cy="1401619"/>
          </a:xfrm>
          <a:prstGeom prst="rect">
            <a:avLst/>
          </a:prstGeom>
        </p:spPr>
        <p:txBody>
          <a:bodyPr vert="horz" wrap="square" lIns="0" tIns="8145" rIns="0" bIns="0" rtlCol="0">
            <a:spAutoFit/>
          </a:bodyPr>
          <a:lstStyle/>
          <a:p>
            <a:pPr marL="12217">
              <a:lnSpc>
                <a:spcPts val="587"/>
              </a:lnSpc>
              <a:spcBef>
                <a:spcPts val="64"/>
              </a:spcBef>
            </a:pPr>
            <a:r>
              <a:rPr sz="513" dirty="0">
                <a:solidFill>
                  <a:srgbClr val="424242"/>
                </a:solidFill>
                <a:latin typeface="Times New Roman"/>
                <a:cs typeface="Times New Roman"/>
              </a:rPr>
              <a:t>For examp</a:t>
            </a:r>
            <a:r>
              <a:rPr sz="513" dirty="0">
                <a:solidFill>
                  <a:srgbClr val="151515"/>
                </a:solidFill>
                <a:latin typeface="Times New Roman"/>
                <a:cs typeface="Times New Roman"/>
              </a:rPr>
              <a:t>l</a:t>
            </a:r>
            <a:r>
              <a:rPr sz="513" dirty="0">
                <a:solidFill>
                  <a:srgbClr val="424242"/>
                </a:solidFill>
                <a:latin typeface="Times New Roman"/>
                <a:cs typeface="Times New Roman"/>
              </a:rPr>
              <a:t>e,</a:t>
            </a:r>
            <a:r>
              <a:rPr sz="513" spc="10" dirty="0">
                <a:solidFill>
                  <a:srgbClr val="424242"/>
                </a:solidFill>
                <a:latin typeface="Times New Roman"/>
                <a:cs typeface="Times New Roman"/>
              </a:rPr>
              <a:t> </a:t>
            </a:r>
            <a:r>
              <a:rPr sz="513" spc="-6" dirty="0">
                <a:solidFill>
                  <a:srgbClr val="2B2B2B"/>
                </a:solidFill>
                <a:latin typeface="Times New Roman"/>
                <a:cs typeface="Times New Roman"/>
              </a:rPr>
              <a:t>it</a:t>
            </a:r>
            <a:r>
              <a:rPr sz="513" spc="16" dirty="0">
                <a:solidFill>
                  <a:srgbClr val="2B2B2B"/>
                </a:solidFill>
                <a:latin typeface="Times New Roman"/>
                <a:cs typeface="Times New Roman"/>
              </a:rPr>
              <a:t> </a:t>
            </a:r>
            <a:r>
              <a:rPr sz="513" dirty="0">
                <a:solidFill>
                  <a:srgbClr val="424242"/>
                </a:solidFill>
                <a:latin typeface="Times New Roman"/>
                <a:cs typeface="Times New Roman"/>
              </a:rPr>
              <a:t>can</a:t>
            </a:r>
            <a:r>
              <a:rPr sz="513" spc="55" dirty="0">
                <a:solidFill>
                  <a:srgbClr val="424242"/>
                </a:solidFill>
                <a:latin typeface="Times New Roman"/>
                <a:cs typeface="Times New Roman"/>
              </a:rPr>
              <a:t> </a:t>
            </a:r>
            <a:r>
              <a:rPr sz="513" dirty="0">
                <a:solidFill>
                  <a:srgbClr val="2B2B2B"/>
                </a:solidFill>
                <a:latin typeface="Times New Roman"/>
                <a:cs typeface="Times New Roman"/>
              </a:rPr>
              <a:t>happen</a:t>
            </a:r>
            <a:r>
              <a:rPr sz="513" spc="61" dirty="0">
                <a:solidFill>
                  <a:srgbClr val="2B2B2B"/>
                </a:solidFill>
                <a:latin typeface="Times New Roman"/>
                <a:cs typeface="Times New Roman"/>
              </a:rPr>
              <a:t> </a:t>
            </a:r>
            <a:r>
              <a:rPr sz="513" dirty="0">
                <a:solidFill>
                  <a:srgbClr val="2B2B2B"/>
                </a:solidFill>
                <a:latin typeface="Times New Roman"/>
                <a:cs typeface="Times New Roman"/>
              </a:rPr>
              <a:t>because</a:t>
            </a:r>
            <a:r>
              <a:rPr sz="513" spc="16" dirty="0">
                <a:solidFill>
                  <a:srgbClr val="2B2B2B"/>
                </a:solidFill>
                <a:latin typeface="Times New Roman"/>
                <a:cs typeface="Times New Roman"/>
              </a:rPr>
              <a:t> </a:t>
            </a:r>
            <a:r>
              <a:rPr sz="513" spc="-6" dirty="0">
                <a:solidFill>
                  <a:srgbClr val="2B2B2B"/>
                </a:solidFill>
                <a:latin typeface="Times New Roman"/>
                <a:cs typeface="Times New Roman"/>
              </a:rPr>
              <a:t>they</a:t>
            </a:r>
            <a:r>
              <a:rPr sz="513" spc="-6" dirty="0">
                <a:solidFill>
                  <a:srgbClr val="676969"/>
                </a:solidFill>
                <a:latin typeface="Times New Roman"/>
                <a:cs typeface="Times New Roman"/>
              </a:rPr>
              <a:t>:</a:t>
            </a:r>
            <a:endParaRPr sz="513">
              <a:latin typeface="Times New Roman"/>
              <a:cs typeface="Times New Roman"/>
            </a:endParaRPr>
          </a:p>
          <a:p>
            <a:pPr marL="8145" marR="325780">
              <a:lnSpc>
                <a:spcPts val="577"/>
              </a:lnSpc>
              <a:spcBef>
                <a:spcPts val="22"/>
              </a:spcBef>
            </a:pPr>
            <a:r>
              <a:rPr sz="513" dirty="0">
                <a:solidFill>
                  <a:srgbClr val="424242"/>
                </a:solidFill>
                <a:latin typeface="Times New Roman"/>
                <a:cs typeface="Times New Roman"/>
              </a:rPr>
              <a:t>are</a:t>
            </a:r>
            <a:r>
              <a:rPr sz="513" spc="61" dirty="0">
                <a:solidFill>
                  <a:srgbClr val="424242"/>
                </a:solidFill>
                <a:latin typeface="Times New Roman"/>
                <a:cs typeface="Times New Roman"/>
              </a:rPr>
              <a:t> </a:t>
            </a:r>
            <a:r>
              <a:rPr sz="513" dirty="0">
                <a:solidFill>
                  <a:srgbClr val="2B2B2B"/>
                </a:solidFill>
                <a:latin typeface="Times New Roman"/>
                <a:cs typeface="Times New Roman"/>
              </a:rPr>
              <a:t>quick</a:t>
            </a:r>
            <a:r>
              <a:rPr sz="513" spc="-10" dirty="0">
                <a:solidFill>
                  <a:srgbClr val="2B2B2B"/>
                </a:solidFill>
                <a:latin typeface="Times New Roman"/>
                <a:cs typeface="Times New Roman"/>
              </a:rPr>
              <a:t> </a:t>
            </a:r>
            <a:r>
              <a:rPr sz="513" dirty="0">
                <a:solidFill>
                  <a:srgbClr val="424242"/>
                </a:solidFill>
                <a:latin typeface="Times New Roman"/>
                <a:cs typeface="Times New Roman"/>
              </a:rPr>
              <a:t>to</a:t>
            </a:r>
            <a:r>
              <a:rPr sz="513" spc="13" dirty="0">
                <a:solidFill>
                  <a:srgbClr val="424242"/>
                </a:solidFill>
                <a:latin typeface="Times New Roman"/>
                <a:cs typeface="Times New Roman"/>
              </a:rPr>
              <a:t> </a:t>
            </a:r>
            <a:r>
              <a:rPr sz="513" dirty="0">
                <a:solidFill>
                  <a:srgbClr val="2B2B2B"/>
                </a:solidFill>
                <a:latin typeface="Times New Roman"/>
                <a:cs typeface="Times New Roman"/>
              </a:rPr>
              <a:t>question</a:t>
            </a:r>
            <a:r>
              <a:rPr sz="513" spc="32" dirty="0">
                <a:solidFill>
                  <a:srgbClr val="2B2B2B"/>
                </a:solidFill>
                <a:latin typeface="Times New Roman"/>
                <a:cs typeface="Times New Roman"/>
              </a:rPr>
              <a:t> </a:t>
            </a:r>
            <a:r>
              <a:rPr sz="513" dirty="0">
                <a:solidFill>
                  <a:srgbClr val="424242"/>
                </a:solidFill>
                <a:latin typeface="Times New Roman"/>
                <a:cs typeface="Times New Roman"/>
              </a:rPr>
              <a:t>family</a:t>
            </a:r>
            <a:r>
              <a:rPr sz="513" spc="58" dirty="0">
                <a:solidFill>
                  <a:srgbClr val="424242"/>
                </a:solidFill>
                <a:latin typeface="Times New Roman"/>
                <a:cs typeface="Times New Roman"/>
              </a:rPr>
              <a:t> </a:t>
            </a:r>
            <a:r>
              <a:rPr sz="513" dirty="0">
                <a:solidFill>
                  <a:srgbClr val="2B2B2B"/>
                </a:solidFill>
                <a:latin typeface="Times New Roman"/>
                <a:cs typeface="Times New Roman"/>
              </a:rPr>
              <a:t>rules</a:t>
            </a:r>
            <a:r>
              <a:rPr sz="513" spc="-32" dirty="0">
                <a:solidFill>
                  <a:srgbClr val="2B2B2B"/>
                </a:solidFill>
                <a:latin typeface="Times New Roman"/>
                <a:cs typeface="Times New Roman"/>
              </a:rPr>
              <a:t> </a:t>
            </a:r>
            <a:r>
              <a:rPr sz="513" dirty="0">
                <a:solidFill>
                  <a:srgbClr val="424242"/>
                </a:solidFill>
                <a:latin typeface="Times New Roman"/>
                <a:cs typeface="Times New Roman"/>
              </a:rPr>
              <a:t>and</a:t>
            </a:r>
            <a:r>
              <a:rPr sz="513" spc="45" dirty="0">
                <a:solidFill>
                  <a:srgbClr val="424242"/>
                </a:solidFill>
                <a:latin typeface="Times New Roman"/>
                <a:cs typeface="Times New Roman"/>
              </a:rPr>
              <a:t> </a:t>
            </a:r>
            <a:r>
              <a:rPr sz="513" spc="-6" dirty="0">
                <a:solidFill>
                  <a:srgbClr val="2B2B2B"/>
                </a:solidFill>
                <a:latin typeface="Times New Roman"/>
                <a:cs typeface="Times New Roman"/>
              </a:rPr>
              <a:t>routines</a:t>
            </a:r>
            <a:r>
              <a:rPr sz="513" spc="321" dirty="0">
                <a:solidFill>
                  <a:srgbClr val="2B2B2B"/>
                </a:solidFill>
                <a:latin typeface="Times New Roman"/>
                <a:cs typeface="Times New Roman"/>
              </a:rPr>
              <a:t> </a:t>
            </a:r>
            <a:r>
              <a:rPr sz="513" dirty="0">
                <a:solidFill>
                  <a:srgbClr val="424242"/>
                </a:solidFill>
                <a:latin typeface="Times New Roman"/>
                <a:cs typeface="Times New Roman"/>
              </a:rPr>
              <a:t>a</a:t>
            </a:r>
            <a:r>
              <a:rPr sz="513" dirty="0">
                <a:solidFill>
                  <a:srgbClr val="151515"/>
                </a:solidFill>
                <a:latin typeface="Times New Roman"/>
                <a:cs typeface="Times New Roman"/>
              </a:rPr>
              <a:t>r</a:t>
            </a:r>
            <a:r>
              <a:rPr sz="513" dirty="0">
                <a:solidFill>
                  <a:srgbClr val="424242"/>
                </a:solidFill>
                <a:latin typeface="Times New Roman"/>
                <a:cs typeface="Times New Roman"/>
              </a:rPr>
              <a:t>e</a:t>
            </a:r>
            <a:r>
              <a:rPr sz="513" spc="13" dirty="0">
                <a:solidFill>
                  <a:srgbClr val="424242"/>
                </a:solidFill>
                <a:latin typeface="Times New Roman"/>
                <a:cs typeface="Times New Roman"/>
              </a:rPr>
              <a:t> </a:t>
            </a:r>
            <a:r>
              <a:rPr sz="513" dirty="0">
                <a:solidFill>
                  <a:srgbClr val="424242"/>
                </a:solidFill>
                <a:latin typeface="Times New Roman"/>
                <a:cs typeface="Times New Roman"/>
              </a:rPr>
              <a:t>eas</a:t>
            </a:r>
            <a:r>
              <a:rPr sz="513" dirty="0">
                <a:solidFill>
                  <a:srgbClr val="151515"/>
                </a:solidFill>
                <a:latin typeface="Times New Roman"/>
                <a:cs typeface="Times New Roman"/>
              </a:rPr>
              <a:t>il</a:t>
            </a:r>
            <a:r>
              <a:rPr sz="513" dirty="0">
                <a:solidFill>
                  <a:srgbClr val="424242"/>
                </a:solidFill>
                <a:latin typeface="Times New Roman"/>
                <a:cs typeface="Times New Roman"/>
              </a:rPr>
              <a:t>y</a:t>
            </a:r>
            <a:r>
              <a:rPr sz="513" spc="-26" dirty="0">
                <a:solidFill>
                  <a:srgbClr val="424242"/>
                </a:solidFill>
                <a:latin typeface="Times New Roman"/>
                <a:cs typeface="Times New Roman"/>
              </a:rPr>
              <a:t> </a:t>
            </a:r>
            <a:r>
              <a:rPr sz="513" spc="-6" dirty="0">
                <a:solidFill>
                  <a:srgbClr val="2B2B2B"/>
                </a:solidFill>
                <a:latin typeface="Times New Roman"/>
                <a:cs typeface="Times New Roman"/>
              </a:rPr>
              <a:t>frustrated</a:t>
            </a:r>
            <a:endParaRPr sz="513">
              <a:latin typeface="Times New Roman"/>
              <a:cs typeface="Times New Roman"/>
            </a:endParaRPr>
          </a:p>
          <a:p>
            <a:pPr marL="12624">
              <a:lnSpc>
                <a:spcPts val="541"/>
              </a:lnSpc>
            </a:pPr>
            <a:r>
              <a:rPr sz="513" spc="6" dirty="0">
                <a:solidFill>
                  <a:srgbClr val="2B2B2B"/>
                </a:solidFill>
                <a:latin typeface="Times New Roman"/>
                <a:cs typeface="Times New Roman"/>
              </a:rPr>
              <a:t>need</a:t>
            </a:r>
            <a:r>
              <a:rPr sz="513" spc="-19" dirty="0">
                <a:solidFill>
                  <a:srgbClr val="2B2B2B"/>
                </a:solidFill>
                <a:latin typeface="Times New Roman"/>
                <a:cs typeface="Times New Roman"/>
              </a:rPr>
              <a:t> </a:t>
            </a:r>
            <a:r>
              <a:rPr sz="513" dirty="0">
                <a:solidFill>
                  <a:srgbClr val="424242"/>
                </a:solidFill>
                <a:latin typeface="Times New Roman"/>
                <a:cs typeface="Times New Roman"/>
              </a:rPr>
              <a:t>chal</a:t>
            </a:r>
            <a:r>
              <a:rPr sz="513" dirty="0">
                <a:solidFill>
                  <a:srgbClr val="151515"/>
                </a:solidFill>
                <a:latin typeface="Times New Roman"/>
                <a:cs typeface="Times New Roman"/>
              </a:rPr>
              <a:t>l</a:t>
            </a:r>
            <a:r>
              <a:rPr sz="513" dirty="0">
                <a:solidFill>
                  <a:srgbClr val="424242"/>
                </a:solidFill>
                <a:latin typeface="Times New Roman"/>
                <a:cs typeface="Times New Roman"/>
              </a:rPr>
              <a:t>enging</a:t>
            </a:r>
            <a:r>
              <a:rPr sz="513" spc="3" dirty="0">
                <a:solidFill>
                  <a:srgbClr val="424242"/>
                </a:solidFill>
                <a:latin typeface="Times New Roman"/>
                <a:cs typeface="Times New Roman"/>
              </a:rPr>
              <a:t> </a:t>
            </a:r>
            <a:r>
              <a:rPr sz="513" spc="6" dirty="0">
                <a:solidFill>
                  <a:srgbClr val="2B2B2B"/>
                </a:solidFill>
                <a:latin typeface="Times New Roman"/>
                <a:cs typeface="Times New Roman"/>
              </a:rPr>
              <a:t>learning</a:t>
            </a:r>
            <a:r>
              <a:rPr sz="513" spc="-13" dirty="0">
                <a:solidFill>
                  <a:srgbClr val="2B2B2B"/>
                </a:solidFill>
                <a:latin typeface="Times New Roman"/>
                <a:cs typeface="Times New Roman"/>
              </a:rPr>
              <a:t> </a:t>
            </a:r>
            <a:r>
              <a:rPr sz="513" spc="-6" dirty="0">
                <a:solidFill>
                  <a:srgbClr val="424242"/>
                </a:solidFill>
                <a:latin typeface="Times New Roman"/>
                <a:cs typeface="Times New Roman"/>
              </a:rPr>
              <a:t>opportunities.</a:t>
            </a: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lnSpc>
                <a:spcPct val="100000"/>
              </a:lnSpc>
            </a:pPr>
            <a:endParaRPr sz="513">
              <a:latin typeface="Times New Roman"/>
              <a:cs typeface="Times New Roman"/>
            </a:endParaRPr>
          </a:p>
          <a:p>
            <a:pPr>
              <a:spcBef>
                <a:spcPts val="170"/>
              </a:spcBef>
            </a:pPr>
            <a:endParaRPr sz="513">
              <a:latin typeface="Times New Roman"/>
              <a:cs typeface="Times New Roman"/>
            </a:endParaRPr>
          </a:p>
          <a:p>
            <a:pPr marL="992816">
              <a:lnSpc>
                <a:spcPts val="3078"/>
              </a:lnSpc>
            </a:pPr>
            <a:r>
              <a:rPr sz="2822" spc="-115" dirty="0">
                <a:solidFill>
                  <a:srgbClr val="136EBA"/>
                </a:solidFill>
              </a:rPr>
              <a:t>■</a:t>
            </a:r>
            <a:r>
              <a:rPr sz="513" spc="-16" dirty="0">
                <a:solidFill>
                  <a:srgbClr val="365966"/>
                </a:solidFill>
              </a:rPr>
              <a:t>Funde</a:t>
            </a:r>
            <a:r>
              <a:rPr sz="513" spc="51" dirty="0">
                <a:solidFill>
                  <a:srgbClr val="365966"/>
                </a:solidFill>
              </a:rPr>
              <a:t>d</a:t>
            </a:r>
            <a:r>
              <a:rPr sz="513" spc="-10" dirty="0">
                <a:solidFill>
                  <a:srgbClr val="42697C"/>
                </a:solidFill>
              </a:rPr>
              <a:t>by</a:t>
            </a:r>
            <a:endParaRPr sz="513"/>
          </a:p>
          <a:p>
            <a:pPr marR="3258" algn="r">
              <a:lnSpc>
                <a:spcPts val="308"/>
              </a:lnSpc>
            </a:pPr>
            <a:r>
              <a:rPr sz="513" spc="-61" dirty="0">
                <a:solidFill>
                  <a:srgbClr val="42697C"/>
                </a:solidFill>
              </a:rPr>
              <a:t>theEuropeanUnion</a:t>
            </a:r>
            <a:endParaRPr sz="513"/>
          </a:p>
        </p:txBody>
      </p:sp>
      <p:sp>
        <p:nvSpPr>
          <p:cNvPr id="46" name="object 46"/>
          <p:cNvSpPr txBox="1"/>
          <p:nvPr/>
        </p:nvSpPr>
        <p:spPr>
          <a:xfrm>
            <a:off x="6392551" y="2262636"/>
            <a:ext cx="114436" cy="106841"/>
          </a:xfrm>
          <a:prstGeom prst="rect">
            <a:avLst/>
          </a:prstGeom>
        </p:spPr>
        <p:txBody>
          <a:bodyPr vert="horz" wrap="square" lIns="0" tIns="8145" rIns="0" bIns="0" rtlCol="0">
            <a:spAutoFit/>
          </a:bodyPr>
          <a:lstStyle/>
          <a:p>
            <a:pPr marL="8145">
              <a:spcBef>
                <a:spcPts val="64"/>
              </a:spcBef>
            </a:pPr>
            <a:r>
              <a:rPr sz="641" b="1" spc="-16" dirty="0">
                <a:solidFill>
                  <a:srgbClr val="424242"/>
                </a:solidFill>
              </a:rPr>
              <a:t>34</a:t>
            </a:r>
            <a:endParaRPr sz="641"/>
          </a:p>
        </p:txBody>
      </p:sp>
      <p:sp>
        <p:nvSpPr>
          <p:cNvPr id="47" name="object 47"/>
          <p:cNvSpPr txBox="1"/>
          <p:nvPr/>
        </p:nvSpPr>
        <p:spPr>
          <a:xfrm>
            <a:off x="4797770" y="3136772"/>
            <a:ext cx="1565041" cy="449692"/>
          </a:xfrm>
          <a:prstGeom prst="rect">
            <a:avLst/>
          </a:prstGeom>
        </p:spPr>
        <p:txBody>
          <a:bodyPr vert="horz" wrap="square" lIns="0" tIns="8145" rIns="0" bIns="0" rtlCol="0">
            <a:spAutoFit/>
          </a:bodyPr>
          <a:lstStyle/>
          <a:p>
            <a:pPr marL="814" algn="ctr">
              <a:spcBef>
                <a:spcPts val="64"/>
              </a:spcBef>
            </a:pPr>
            <a:r>
              <a:rPr sz="673" b="1" spc="35" dirty="0">
                <a:solidFill>
                  <a:srgbClr val="2B2B2B"/>
                </a:solidFill>
                <a:latin typeface="Times New Roman"/>
                <a:cs typeface="Times New Roman"/>
              </a:rPr>
              <a:t>Behavior</a:t>
            </a:r>
            <a:endParaRPr sz="673">
              <a:latin typeface="Times New Roman"/>
              <a:cs typeface="Times New Roman"/>
            </a:endParaRPr>
          </a:p>
          <a:p>
            <a:pPr marL="8145" marR="3258" algn="ctr">
              <a:lnSpc>
                <a:spcPct val="186600"/>
              </a:lnSpc>
              <a:spcBef>
                <a:spcPts val="58"/>
              </a:spcBef>
            </a:pPr>
            <a:r>
              <a:rPr sz="609" dirty="0">
                <a:solidFill>
                  <a:srgbClr val="2B2B2B"/>
                </a:solidFill>
                <a:latin typeface="Times New Roman"/>
                <a:cs typeface="Times New Roman"/>
              </a:rPr>
              <a:t>Strategies</a:t>
            </a:r>
            <a:r>
              <a:rPr sz="609" spc="-55" dirty="0">
                <a:solidFill>
                  <a:srgbClr val="2B2B2B"/>
                </a:solidFill>
                <a:latin typeface="Times New Roman"/>
                <a:cs typeface="Times New Roman"/>
              </a:rPr>
              <a:t> </a:t>
            </a:r>
            <a:r>
              <a:rPr sz="609" dirty="0">
                <a:solidFill>
                  <a:srgbClr val="2B2B2B"/>
                </a:solidFill>
                <a:latin typeface="Times New Roman"/>
                <a:cs typeface="Times New Roman"/>
              </a:rPr>
              <a:t>for</a:t>
            </a:r>
            <a:r>
              <a:rPr sz="609" spc="6" dirty="0">
                <a:solidFill>
                  <a:srgbClr val="2B2B2B"/>
                </a:solidFill>
                <a:latin typeface="Times New Roman"/>
                <a:cs typeface="Times New Roman"/>
              </a:rPr>
              <a:t> </a:t>
            </a:r>
            <a:r>
              <a:rPr sz="609" dirty="0">
                <a:solidFill>
                  <a:srgbClr val="2B2B2B"/>
                </a:solidFill>
                <a:latin typeface="Times New Roman"/>
                <a:cs typeface="Times New Roman"/>
              </a:rPr>
              <a:t>managing</a:t>
            </a:r>
            <a:r>
              <a:rPr sz="609" spc="-35" dirty="0">
                <a:solidFill>
                  <a:srgbClr val="2B2B2B"/>
                </a:solidFill>
                <a:latin typeface="Times New Roman"/>
                <a:cs typeface="Times New Roman"/>
              </a:rPr>
              <a:t> </a:t>
            </a:r>
            <a:r>
              <a:rPr sz="609" dirty="0">
                <a:solidFill>
                  <a:srgbClr val="424242"/>
                </a:solidFill>
                <a:latin typeface="Times New Roman"/>
                <a:cs typeface="Times New Roman"/>
              </a:rPr>
              <a:t>family</a:t>
            </a:r>
            <a:r>
              <a:rPr sz="609" spc="6" dirty="0">
                <a:solidFill>
                  <a:srgbClr val="424242"/>
                </a:solidFill>
                <a:latin typeface="Times New Roman"/>
                <a:cs typeface="Times New Roman"/>
              </a:rPr>
              <a:t> </a:t>
            </a:r>
            <a:r>
              <a:rPr sz="609" dirty="0">
                <a:solidFill>
                  <a:srgbClr val="2B2B2B"/>
                </a:solidFill>
                <a:latin typeface="Times New Roman"/>
                <a:cs typeface="Times New Roman"/>
              </a:rPr>
              <a:t>rules</a:t>
            </a:r>
            <a:r>
              <a:rPr sz="609" spc="-38" dirty="0">
                <a:solidFill>
                  <a:srgbClr val="2B2B2B"/>
                </a:solidFill>
                <a:latin typeface="Times New Roman"/>
                <a:cs typeface="Times New Roman"/>
              </a:rPr>
              <a:t> </a:t>
            </a:r>
            <a:r>
              <a:rPr sz="609" dirty="0">
                <a:solidFill>
                  <a:srgbClr val="424242"/>
                </a:solidFill>
                <a:latin typeface="Times New Roman"/>
                <a:cs typeface="Times New Roman"/>
              </a:rPr>
              <a:t>and</a:t>
            </a:r>
            <a:r>
              <a:rPr sz="609" spc="103" dirty="0">
                <a:solidFill>
                  <a:srgbClr val="424242"/>
                </a:solidFill>
                <a:latin typeface="Times New Roman"/>
                <a:cs typeface="Times New Roman"/>
              </a:rPr>
              <a:t> </a:t>
            </a:r>
            <a:r>
              <a:rPr sz="609" spc="-6" dirty="0">
                <a:solidFill>
                  <a:srgbClr val="2B2B2B"/>
                </a:solidFill>
                <a:latin typeface="Times New Roman"/>
                <a:cs typeface="Times New Roman"/>
              </a:rPr>
              <a:t>routines </a:t>
            </a:r>
            <a:r>
              <a:rPr sz="609" dirty="0">
                <a:solidFill>
                  <a:srgbClr val="2B2B2B"/>
                </a:solidFill>
                <a:latin typeface="Times New Roman"/>
                <a:cs typeface="Times New Roman"/>
              </a:rPr>
              <a:t>Strategies</a:t>
            </a:r>
            <a:r>
              <a:rPr sz="609" spc="-26" dirty="0">
                <a:solidFill>
                  <a:srgbClr val="2B2B2B"/>
                </a:solidFill>
                <a:latin typeface="Times New Roman"/>
                <a:cs typeface="Times New Roman"/>
              </a:rPr>
              <a:t> </a:t>
            </a:r>
            <a:r>
              <a:rPr sz="609" dirty="0">
                <a:solidFill>
                  <a:srgbClr val="424242"/>
                </a:solidFill>
                <a:latin typeface="Times New Roman"/>
                <a:cs typeface="Times New Roman"/>
              </a:rPr>
              <a:t>for</a:t>
            </a:r>
            <a:r>
              <a:rPr sz="609" spc="6" dirty="0">
                <a:solidFill>
                  <a:srgbClr val="424242"/>
                </a:solidFill>
                <a:latin typeface="Times New Roman"/>
                <a:cs typeface="Times New Roman"/>
              </a:rPr>
              <a:t> </a:t>
            </a:r>
            <a:r>
              <a:rPr sz="609" spc="-6" dirty="0">
                <a:solidFill>
                  <a:srgbClr val="2B2B2B"/>
                </a:solidFill>
                <a:latin typeface="Times New Roman"/>
                <a:cs typeface="Times New Roman"/>
              </a:rPr>
              <a:t>handling</a:t>
            </a:r>
            <a:r>
              <a:rPr sz="609" spc="-6" dirty="0">
                <a:solidFill>
                  <a:srgbClr val="424242"/>
                </a:solidFill>
                <a:latin typeface="Times New Roman"/>
                <a:cs typeface="Times New Roman"/>
              </a:rPr>
              <a:t>frush·ation</a:t>
            </a:r>
            <a:endParaRPr sz="609">
              <a:latin typeface="Times New Roman"/>
              <a:cs typeface="Times New Roman"/>
            </a:endParaRPr>
          </a:p>
        </p:txBody>
      </p:sp>
      <p:sp>
        <p:nvSpPr>
          <p:cNvPr id="48" name="object 48"/>
          <p:cNvSpPr txBox="1"/>
          <p:nvPr/>
        </p:nvSpPr>
        <p:spPr>
          <a:xfrm>
            <a:off x="4956489" y="3664812"/>
            <a:ext cx="1420877" cy="1249849"/>
          </a:xfrm>
          <a:prstGeom prst="rect">
            <a:avLst/>
          </a:prstGeom>
        </p:spPr>
        <p:txBody>
          <a:bodyPr vert="horz" wrap="square" lIns="0" tIns="15068" rIns="0" bIns="0" rtlCol="0">
            <a:spAutoFit/>
          </a:bodyPr>
          <a:lstStyle/>
          <a:p>
            <a:pPr marL="409669" marR="179994" indent="-401932">
              <a:lnSpc>
                <a:spcPts val="693"/>
              </a:lnSpc>
              <a:spcBef>
                <a:spcPts val="119"/>
              </a:spcBef>
            </a:pPr>
            <a:r>
              <a:rPr sz="609" dirty="0">
                <a:solidFill>
                  <a:srgbClr val="2B2B2B"/>
                </a:solidFill>
                <a:latin typeface="Times New Roman"/>
                <a:cs typeface="Times New Roman"/>
              </a:rPr>
              <a:t>Strategies</a:t>
            </a:r>
            <a:r>
              <a:rPr sz="609" spc="-32" dirty="0">
                <a:solidFill>
                  <a:srgbClr val="2B2B2B"/>
                </a:solidFill>
                <a:latin typeface="Times New Roman"/>
                <a:cs typeface="Times New Roman"/>
              </a:rPr>
              <a:t> </a:t>
            </a:r>
            <a:r>
              <a:rPr sz="609" dirty="0">
                <a:solidFill>
                  <a:srgbClr val="424242"/>
                </a:solidFill>
                <a:latin typeface="Times New Roman"/>
                <a:cs typeface="Times New Roman"/>
              </a:rPr>
              <a:t>for</a:t>
            </a:r>
            <a:r>
              <a:rPr sz="609" spc="-22" dirty="0">
                <a:solidFill>
                  <a:srgbClr val="424242"/>
                </a:solidFill>
                <a:latin typeface="Times New Roman"/>
                <a:cs typeface="Times New Roman"/>
              </a:rPr>
              <a:t> </a:t>
            </a:r>
            <a:r>
              <a:rPr sz="609" dirty="0">
                <a:solidFill>
                  <a:srgbClr val="2B2B2B"/>
                </a:solidFill>
                <a:latin typeface="Times New Roman"/>
                <a:cs typeface="Times New Roman"/>
              </a:rPr>
              <a:t>finding</a:t>
            </a:r>
            <a:r>
              <a:rPr sz="609" spc="55" dirty="0">
                <a:solidFill>
                  <a:srgbClr val="2B2B2B"/>
                </a:solidFill>
                <a:latin typeface="Times New Roman"/>
                <a:cs typeface="Times New Roman"/>
              </a:rPr>
              <a:t> </a:t>
            </a:r>
            <a:r>
              <a:rPr sz="609" dirty="0">
                <a:solidFill>
                  <a:srgbClr val="424242"/>
                </a:solidFill>
                <a:latin typeface="Times New Roman"/>
                <a:cs typeface="Times New Roman"/>
              </a:rPr>
              <a:t>the</a:t>
            </a:r>
            <a:r>
              <a:rPr sz="609" spc="13" dirty="0">
                <a:solidFill>
                  <a:srgbClr val="424242"/>
                </a:solidFill>
                <a:latin typeface="Times New Roman"/>
                <a:cs typeface="Times New Roman"/>
              </a:rPr>
              <a:t> </a:t>
            </a:r>
            <a:r>
              <a:rPr sz="609" dirty="0">
                <a:solidFill>
                  <a:srgbClr val="2B2B2B"/>
                </a:solidFill>
                <a:latin typeface="Times New Roman"/>
                <a:cs typeface="Times New Roman"/>
              </a:rPr>
              <a:t>right</a:t>
            </a:r>
            <a:r>
              <a:rPr sz="609" spc="-42" dirty="0">
                <a:solidFill>
                  <a:srgbClr val="2B2B2B"/>
                </a:solidFill>
                <a:latin typeface="Times New Roman"/>
                <a:cs typeface="Times New Roman"/>
              </a:rPr>
              <a:t> </a:t>
            </a:r>
            <a:r>
              <a:rPr sz="609" spc="-6" dirty="0">
                <a:solidFill>
                  <a:srgbClr val="151515"/>
                </a:solidFill>
                <a:latin typeface="Times New Roman"/>
                <a:cs typeface="Times New Roman"/>
              </a:rPr>
              <a:t>l</a:t>
            </a:r>
            <a:r>
              <a:rPr sz="609" spc="-6" dirty="0">
                <a:solidFill>
                  <a:srgbClr val="424242"/>
                </a:solidFill>
                <a:latin typeface="Times New Roman"/>
                <a:cs typeface="Times New Roman"/>
              </a:rPr>
              <a:t>earni</a:t>
            </a:r>
            <a:r>
              <a:rPr sz="609" spc="-6" dirty="0">
                <a:solidFill>
                  <a:srgbClr val="151515"/>
                </a:solidFill>
                <a:latin typeface="Times New Roman"/>
                <a:cs typeface="Times New Roman"/>
              </a:rPr>
              <a:t>n</a:t>
            </a:r>
            <a:r>
              <a:rPr sz="609" spc="-6" dirty="0">
                <a:solidFill>
                  <a:srgbClr val="424242"/>
                </a:solidFill>
                <a:latin typeface="Times New Roman"/>
                <a:cs typeface="Times New Roman"/>
              </a:rPr>
              <a:t>g opportunities</a:t>
            </a: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spcBef>
                <a:spcPts val="353"/>
              </a:spcBef>
            </a:pPr>
            <a:endParaRPr sz="609">
              <a:latin typeface="Times New Roman"/>
              <a:cs typeface="Times New Roman"/>
            </a:endParaRPr>
          </a:p>
          <a:p>
            <a:pPr marL="824632">
              <a:lnSpc>
                <a:spcPts val="3091"/>
              </a:lnSpc>
              <a:spcBef>
                <a:spcPts val="3"/>
              </a:spcBef>
            </a:pPr>
            <a:r>
              <a:rPr sz="2822" spc="-106" dirty="0">
                <a:solidFill>
                  <a:srgbClr val="136EBA"/>
                </a:solidFill>
              </a:rPr>
              <a:t>■</a:t>
            </a:r>
            <a:r>
              <a:rPr sz="513" spc="-6" dirty="0">
                <a:solidFill>
                  <a:srgbClr val="365966"/>
                </a:solidFill>
              </a:rPr>
              <a:t>Funde</a:t>
            </a:r>
            <a:r>
              <a:rPr sz="513" spc="55" dirty="0">
                <a:solidFill>
                  <a:srgbClr val="365966"/>
                </a:solidFill>
              </a:rPr>
              <a:t>d</a:t>
            </a:r>
            <a:r>
              <a:rPr sz="513" dirty="0">
                <a:solidFill>
                  <a:srgbClr val="42697C"/>
                </a:solidFill>
              </a:rPr>
              <a:t>b</a:t>
            </a:r>
            <a:r>
              <a:rPr sz="513" dirty="0">
                <a:solidFill>
                  <a:srgbClr val="6B8C9C"/>
                </a:solidFill>
              </a:rPr>
              <a:t>y</a:t>
            </a:r>
            <a:endParaRPr sz="513"/>
          </a:p>
          <a:p>
            <a:pPr marR="3258" algn="r">
              <a:lnSpc>
                <a:spcPts val="321"/>
              </a:lnSpc>
            </a:pPr>
            <a:r>
              <a:rPr sz="513" spc="-61" dirty="0">
                <a:solidFill>
                  <a:srgbClr val="42697C"/>
                </a:solidFill>
              </a:rPr>
              <a:t>theEuropeanUnion</a:t>
            </a:r>
            <a:endParaRPr sz="513"/>
          </a:p>
        </p:txBody>
      </p:sp>
      <p:sp>
        <p:nvSpPr>
          <p:cNvPr id="49" name="object 49"/>
          <p:cNvSpPr txBox="1"/>
          <p:nvPr/>
        </p:nvSpPr>
        <p:spPr>
          <a:xfrm>
            <a:off x="6389286" y="4118933"/>
            <a:ext cx="112807" cy="106841"/>
          </a:xfrm>
          <a:prstGeom prst="rect">
            <a:avLst/>
          </a:prstGeom>
        </p:spPr>
        <p:txBody>
          <a:bodyPr vert="horz" wrap="square" lIns="0" tIns="8145" rIns="0" bIns="0" rtlCol="0">
            <a:spAutoFit/>
          </a:bodyPr>
          <a:lstStyle/>
          <a:p>
            <a:pPr marL="8145">
              <a:spcBef>
                <a:spcPts val="64"/>
              </a:spcBef>
            </a:pPr>
            <a:r>
              <a:rPr sz="641" spc="-16" dirty="0">
                <a:solidFill>
                  <a:srgbClr val="2B2B2B"/>
                </a:solidFill>
              </a:rPr>
              <a:t>35</a:t>
            </a:r>
            <a:endParaRPr sz="641"/>
          </a:p>
        </p:txBody>
      </p:sp>
      <p:sp>
        <p:nvSpPr>
          <p:cNvPr id="50" name="object 50"/>
          <p:cNvSpPr txBox="1"/>
          <p:nvPr/>
        </p:nvSpPr>
        <p:spPr>
          <a:xfrm>
            <a:off x="4823643" y="4916376"/>
            <a:ext cx="1501918" cy="482778"/>
          </a:xfrm>
          <a:prstGeom prst="rect">
            <a:avLst/>
          </a:prstGeom>
        </p:spPr>
        <p:txBody>
          <a:bodyPr vert="horz" wrap="square" lIns="0" tIns="8145" rIns="0" bIns="0" rtlCol="0">
            <a:spAutoFit/>
          </a:bodyPr>
          <a:lstStyle/>
          <a:p>
            <a:pPr marL="3258" algn="ctr">
              <a:lnSpc>
                <a:spcPts val="1103"/>
              </a:lnSpc>
              <a:spcBef>
                <a:spcPts val="64"/>
              </a:spcBef>
              <a:tabLst>
                <a:tab pos="247186" algn="l"/>
              </a:tabLst>
            </a:pPr>
            <a:r>
              <a:rPr sz="930" b="1" spc="-189" dirty="0">
                <a:solidFill>
                  <a:srgbClr val="2B2B2B"/>
                </a:solidFill>
                <a:latin typeface="Times New Roman"/>
                <a:cs typeface="Times New Roman"/>
              </a:rPr>
              <a:t>The</a:t>
            </a:r>
            <a:r>
              <a:rPr sz="930" b="1" dirty="0">
                <a:solidFill>
                  <a:srgbClr val="2B2B2B"/>
                </a:solidFill>
                <a:latin typeface="Times New Roman"/>
                <a:cs typeface="Times New Roman"/>
              </a:rPr>
              <a:t>	</a:t>
            </a:r>
            <a:r>
              <a:rPr sz="930" b="1" spc="61" dirty="0">
                <a:solidFill>
                  <a:srgbClr val="2B2B2B"/>
                </a:solidFill>
                <a:latin typeface="Times New Roman"/>
                <a:cs typeface="Times New Roman"/>
              </a:rPr>
              <a:t>gifted</a:t>
            </a:r>
            <a:r>
              <a:rPr sz="930" b="1" spc="-55" dirty="0">
                <a:solidFill>
                  <a:srgbClr val="2B2B2B"/>
                </a:solidFill>
                <a:latin typeface="Times New Roman"/>
                <a:cs typeface="Times New Roman"/>
              </a:rPr>
              <a:t> </a:t>
            </a:r>
            <a:r>
              <a:rPr sz="930" b="1" spc="64" dirty="0">
                <a:solidFill>
                  <a:srgbClr val="2B2B2B"/>
                </a:solidFill>
                <a:latin typeface="Times New Roman"/>
                <a:cs typeface="Times New Roman"/>
              </a:rPr>
              <a:t>arena</a:t>
            </a:r>
            <a:endParaRPr sz="930">
              <a:latin typeface="Times New Roman"/>
              <a:cs typeface="Times New Roman"/>
            </a:endParaRPr>
          </a:p>
          <a:p>
            <a:pPr marL="8145" marR="3258" indent="814" algn="ctr">
              <a:lnSpc>
                <a:spcPct val="90200"/>
              </a:lnSpc>
              <a:spcBef>
                <a:spcPts val="67"/>
              </a:spcBef>
            </a:pPr>
            <a:r>
              <a:rPr sz="673" dirty="0">
                <a:solidFill>
                  <a:srgbClr val="2B2B2B"/>
                </a:solidFill>
                <a:latin typeface="Times New Roman"/>
                <a:cs typeface="Times New Roman"/>
              </a:rPr>
              <a:t>What</a:t>
            </a:r>
            <a:r>
              <a:rPr sz="673" spc="48" dirty="0">
                <a:solidFill>
                  <a:srgbClr val="2B2B2B"/>
                </a:solidFill>
                <a:latin typeface="Times New Roman"/>
                <a:cs typeface="Times New Roman"/>
              </a:rPr>
              <a:t> </a:t>
            </a:r>
            <a:r>
              <a:rPr sz="673" dirty="0">
                <a:solidFill>
                  <a:srgbClr val="2B2B2B"/>
                </a:solidFill>
                <a:latin typeface="Times New Roman"/>
                <a:cs typeface="Times New Roman"/>
              </a:rPr>
              <a:t>can</a:t>
            </a:r>
            <a:r>
              <a:rPr sz="673" spc="87" dirty="0">
                <a:solidFill>
                  <a:srgbClr val="2B2B2B"/>
                </a:solidFill>
                <a:latin typeface="Times New Roman"/>
                <a:cs typeface="Times New Roman"/>
              </a:rPr>
              <a:t> </a:t>
            </a:r>
            <a:r>
              <a:rPr sz="673" dirty="0">
                <a:solidFill>
                  <a:srgbClr val="2B2B2B"/>
                </a:solidFill>
                <a:latin typeface="Times New Roman"/>
                <a:cs typeface="Times New Roman"/>
              </a:rPr>
              <a:t>be</a:t>
            </a:r>
            <a:r>
              <a:rPr sz="673" spc="-16" dirty="0">
                <a:solidFill>
                  <a:srgbClr val="2B2B2B"/>
                </a:solidFill>
                <a:latin typeface="Times New Roman"/>
                <a:cs typeface="Times New Roman"/>
              </a:rPr>
              <a:t> </a:t>
            </a:r>
            <a:r>
              <a:rPr sz="673" dirty="0">
                <a:solidFill>
                  <a:srgbClr val="2B2B2B"/>
                </a:solidFill>
                <a:latin typeface="Times New Roman"/>
                <a:cs typeface="Times New Roman"/>
              </a:rPr>
              <a:t>expected</a:t>
            </a:r>
            <a:r>
              <a:rPr sz="673" spc="42" dirty="0">
                <a:solidFill>
                  <a:srgbClr val="2B2B2B"/>
                </a:solidFill>
                <a:latin typeface="Times New Roman"/>
                <a:cs typeface="Times New Roman"/>
              </a:rPr>
              <a:t> </a:t>
            </a:r>
            <a:r>
              <a:rPr sz="673" dirty="0">
                <a:solidFill>
                  <a:srgbClr val="2B2B2B"/>
                </a:solidFill>
                <a:latin typeface="Times New Roman"/>
                <a:cs typeface="Times New Roman"/>
              </a:rPr>
              <a:t>from</a:t>
            </a:r>
            <a:r>
              <a:rPr sz="673" spc="22" dirty="0">
                <a:solidFill>
                  <a:srgbClr val="2B2B2B"/>
                </a:solidFill>
                <a:latin typeface="Times New Roman"/>
                <a:cs typeface="Times New Roman"/>
              </a:rPr>
              <a:t> </a:t>
            </a:r>
            <a:r>
              <a:rPr sz="673" dirty="0">
                <a:solidFill>
                  <a:srgbClr val="2B2B2B"/>
                </a:solidFill>
                <a:latin typeface="Times New Roman"/>
                <a:cs typeface="Times New Roman"/>
              </a:rPr>
              <a:t>the</a:t>
            </a:r>
            <a:r>
              <a:rPr sz="673" spc="99" dirty="0">
                <a:solidFill>
                  <a:srgbClr val="2B2B2B"/>
                </a:solidFill>
                <a:latin typeface="Times New Roman"/>
                <a:cs typeface="Times New Roman"/>
              </a:rPr>
              <a:t> </a:t>
            </a:r>
            <a:r>
              <a:rPr sz="673" spc="-6" dirty="0">
                <a:solidFill>
                  <a:srgbClr val="2B2B2B"/>
                </a:solidFill>
                <a:latin typeface="Times New Roman"/>
                <a:cs typeface="Times New Roman"/>
              </a:rPr>
              <a:t>identified </a:t>
            </a:r>
            <a:r>
              <a:rPr sz="641" spc="13" dirty="0">
                <a:solidFill>
                  <a:srgbClr val="424242"/>
                </a:solidFill>
                <a:latin typeface="Times New Roman"/>
                <a:cs typeface="Times New Roman"/>
              </a:rPr>
              <a:t>gifted</a:t>
            </a:r>
            <a:r>
              <a:rPr sz="641" spc="29" dirty="0">
                <a:solidFill>
                  <a:srgbClr val="424242"/>
                </a:solidFill>
                <a:latin typeface="Times New Roman"/>
                <a:cs typeface="Times New Roman"/>
              </a:rPr>
              <a:t> </a:t>
            </a:r>
            <a:r>
              <a:rPr sz="641" spc="13" dirty="0">
                <a:solidFill>
                  <a:srgbClr val="424242"/>
                </a:solidFill>
                <a:latin typeface="Times New Roman"/>
                <a:cs typeface="Times New Roman"/>
              </a:rPr>
              <a:t>child </a:t>
            </a:r>
            <a:r>
              <a:rPr sz="641" spc="13" dirty="0">
                <a:solidFill>
                  <a:srgbClr val="2B2B2B"/>
                </a:solidFill>
                <a:latin typeface="Times New Roman"/>
                <a:cs typeface="Times New Roman"/>
              </a:rPr>
              <a:t>in</a:t>
            </a:r>
            <a:r>
              <a:rPr sz="641" spc="35" dirty="0">
                <a:solidFill>
                  <a:srgbClr val="2B2B2B"/>
                </a:solidFill>
                <a:latin typeface="Times New Roman"/>
                <a:cs typeface="Times New Roman"/>
              </a:rPr>
              <a:t> </a:t>
            </a:r>
            <a:r>
              <a:rPr sz="641" spc="45" dirty="0">
                <a:solidFill>
                  <a:srgbClr val="2B2B2B"/>
                </a:solidFill>
                <a:latin typeface="Times New Roman"/>
                <a:cs typeface="Times New Roman"/>
              </a:rPr>
              <a:t>terms</a:t>
            </a:r>
            <a:r>
              <a:rPr sz="641" spc="-13" dirty="0">
                <a:solidFill>
                  <a:srgbClr val="2B2B2B"/>
                </a:solidFill>
                <a:latin typeface="Times New Roman"/>
                <a:cs typeface="Times New Roman"/>
              </a:rPr>
              <a:t> </a:t>
            </a:r>
            <a:r>
              <a:rPr sz="641" spc="13" dirty="0">
                <a:solidFill>
                  <a:srgbClr val="424242"/>
                </a:solidFill>
                <a:latin typeface="Times New Roman"/>
                <a:cs typeface="Times New Roman"/>
              </a:rPr>
              <a:t>of</a:t>
            </a:r>
            <a:r>
              <a:rPr sz="641" spc="22" dirty="0">
                <a:solidFill>
                  <a:srgbClr val="424242"/>
                </a:solidFill>
                <a:latin typeface="Times New Roman"/>
                <a:cs typeface="Times New Roman"/>
              </a:rPr>
              <a:t> </a:t>
            </a:r>
            <a:r>
              <a:rPr sz="641" spc="13" dirty="0">
                <a:solidFill>
                  <a:srgbClr val="424242"/>
                </a:solidFill>
                <a:latin typeface="Times New Roman"/>
                <a:cs typeface="Times New Roman"/>
              </a:rPr>
              <a:t>academic</a:t>
            </a:r>
            <a:r>
              <a:rPr sz="641" spc="10" dirty="0">
                <a:solidFill>
                  <a:srgbClr val="424242"/>
                </a:solidFill>
                <a:latin typeface="Times New Roman"/>
                <a:cs typeface="Times New Roman"/>
              </a:rPr>
              <a:t> </a:t>
            </a:r>
            <a:r>
              <a:rPr sz="641" spc="-6" dirty="0">
                <a:solidFill>
                  <a:srgbClr val="424242"/>
                </a:solidFill>
                <a:latin typeface="Times New Roman"/>
                <a:cs typeface="Times New Roman"/>
              </a:rPr>
              <a:t>abilities, </a:t>
            </a:r>
            <a:r>
              <a:rPr sz="609" spc="45" dirty="0">
                <a:solidFill>
                  <a:srgbClr val="2B2B2B"/>
                </a:solidFill>
                <a:latin typeface="Times New Roman"/>
                <a:cs typeface="Times New Roman"/>
              </a:rPr>
              <a:t>learning</a:t>
            </a:r>
            <a:r>
              <a:rPr sz="609" spc="6" dirty="0">
                <a:solidFill>
                  <a:srgbClr val="2B2B2B"/>
                </a:solidFill>
                <a:latin typeface="Times New Roman"/>
                <a:cs typeface="Times New Roman"/>
              </a:rPr>
              <a:t> </a:t>
            </a:r>
            <a:r>
              <a:rPr sz="609" spc="35" dirty="0">
                <a:solidFill>
                  <a:srgbClr val="2B2B2B"/>
                </a:solidFill>
                <a:latin typeface="Times New Roman"/>
                <a:cs typeface="Times New Roman"/>
              </a:rPr>
              <a:t>pace,</a:t>
            </a:r>
            <a:r>
              <a:rPr sz="609" spc="-42" dirty="0">
                <a:solidFill>
                  <a:srgbClr val="2B2B2B"/>
                </a:solidFill>
                <a:latin typeface="Times New Roman"/>
                <a:cs typeface="Times New Roman"/>
              </a:rPr>
              <a:t> </a:t>
            </a:r>
            <a:r>
              <a:rPr sz="609" spc="45" dirty="0">
                <a:solidFill>
                  <a:srgbClr val="2B2B2B"/>
                </a:solidFill>
                <a:latin typeface="Times New Roman"/>
                <a:cs typeface="Times New Roman"/>
              </a:rPr>
              <a:t>learning</a:t>
            </a:r>
            <a:r>
              <a:rPr sz="609" spc="6" dirty="0">
                <a:solidFill>
                  <a:srgbClr val="2B2B2B"/>
                </a:solidFill>
                <a:latin typeface="Times New Roman"/>
                <a:cs typeface="Times New Roman"/>
              </a:rPr>
              <a:t> </a:t>
            </a:r>
            <a:r>
              <a:rPr sz="609" spc="-6" dirty="0">
                <a:solidFill>
                  <a:srgbClr val="2B2B2B"/>
                </a:solidFill>
                <a:latin typeface="Times New Roman"/>
                <a:cs typeface="Times New Roman"/>
              </a:rPr>
              <a:t>difficulties?</a:t>
            </a:r>
            <a:endParaRPr sz="609">
              <a:latin typeface="Times New Roman"/>
              <a:cs typeface="Times New Roman"/>
            </a:endParaRPr>
          </a:p>
          <a:p>
            <a:pPr marL="3665" algn="ctr">
              <a:spcBef>
                <a:spcPts val="10"/>
              </a:spcBef>
            </a:pPr>
            <a:r>
              <a:rPr sz="353" spc="-6" dirty="0">
                <a:solidFill>
                  <a:srgbClr val="424242"/>
                </a:solidFill>
              </a:rPr>
              <a:t>(Based</a:t>
            </a:r>
            <a:r>
              <a:rPr sz="353" spc="10" dirty="0">
                <a:solidFill>
                  <a:srgbClr val="424242"/>
                </a:solidFill>
              </a:rPr>
              <a:t> </a:t>
            </a:r>
            <a:r>
              <a:rPr sz="353" dirty="0">
                <a:solidFill>
                  <a:srgbClr val="424242"/>
                </a:solidFill>
              </a:rPr>
              <a:t>on</a:t>
            </a:r>
            <a:r>
              <a:rPr sz="353" spc="42" dirty="0">
                <a:solidFill>
                  <a:srgbClr val="424242"/>
                </a:solidFill>
              </a:rPr>
              <a:t> </a:t>
            </a:r>
            <a:r>
              <a:rPr sz="353" dirty="0">
                <a:solidFill>
                  <a:srgbClr val="424242"/>
                </a:solidFill>
              </a:rPr>
              <a:t>Dr.</a:t>
            </a:r>
            <a:r>
              <a:rPr sz="353" spc="-29" dirty="0">
                <a:solidFill>
                  <a:srgbClr val="424242"/>
                </a:solidFill>
              </a:rPr>
              <a:t> </a:t>
            </a:r>
            <a:r>
              <a:rPr sz="353" dirty="0">
                <a:solidFill>
                  <a:srgbClr val="424242"/>
                </a:solidFill>
              </a:rPr>
              <a:t>Colm</a:t>
            </a:r>
            <a:r>
              <a:rPr sz="353" spc="-6" dirty="0">
                <a:solidFill>
                  <a:srgbClr val="424242"/>
                </a:solidFill>
              </a:rPr>
              <a:t> </a:t>
            </a:r>
            <a:r>
              <a:rPr sz="353" dirty="0">
                <a:solidFill>
                  <a:srgbClr val="424242"/>
                </a:solidFill>
              </a:rPr>
              <a:t>O'R</a:t>
            </a:r>
            <a:r>
              <a:rPr sz="353" dirty="0">
                <a:solidFill>
                  <a:srgbClr val="7C7C7C"/>
                </a:solidFill>
              </a:rPr>
              <a:t>e</a:t>
            </a:r>
            <a:r>
              <a:rPr sz="353" dirty="0">
                <a:solidFill>
                  <a:srgbClr val="424242"/>
                </a:solidFill>
              </a:rPr>
              <a:t>illy</a:t>
            </a:r>
            <a:r>
              <a:rPr sz="353" spc="6" dirty="0">
                <a:solidFill>
                  <a:srgbClr val="424242"/>
                </a:solidFill>
              </a:rPr>
              <a:t> </a:t>
            </a:r>
            <a:r>
              <a:rPr sz="353" dirty="0">
                <a:solidFill>
                  <a:srgbClr val="424242"/>
                </a:solidFill>
              </a:rPr>
              <a:t>Dub</a:t>
            </a:r>
            <a:r>
              <a:rPr sz="353" dirty="0">
                <a:solidFill>
                  <a:srgbClr val="151515"/>
                </a:solidFill>
              </a:rPr>
              <a:t>li</a:t>
            </a:r>
            <a:r>
              <a:rPr sz="353" dirty="0">
                <a:solidFill>
                  <a:srgbClr val="424242"/>
                </a:solidFill>
              </a:rPr>
              <a:t>n</a:t>
            </a:r>
            <a:r>
              <a:rPr sz="353" spc="-6" dirty="0">
                <a:solidFill>
                  <a:srgbClr val="424242"/>
                </a:solidFill>
              </a:rPr>
              <a:t> </a:t>
            </a:r>
            <a:r>
              <a:rPr sz="353" dirty="0">
                <a:solidFill>
                  <a:srgbClr val="424242"/>
                </a:solidFill>
              </a:rPr>
              <a:t>City</a:t>
            </a:r>
            <a:r>
              <a:rPr sz="353" spc="-35" dirty="0">
                <a:solidFill>
                  <a:srgbClr val="424242"/>
                </a:solidFill>
              </a:rPr>
              <a:t> </a:t>
            </a:r>
            <a:r>
              <a:rPr sz="353" spc="-6" dirty="0">
                <a:solidFill>
                  <a:srgbClr val="424242"/>
                </a:solidFill>
              </a:rPr>
              <a:t>Univ</a:t>
            </a:r>
            <a:r>
              <a:rPr sz="353" spc="-6" dirty="0">
                <a:solidFill>
                  <a:srgbClr val="676969"/>
                </a:solidFill>
              </a:rPr>
              <a:t>e</a:t>
            </a:r>
            <a:r>
              <a:rPr sz="353" spc="-6" dirty="0">
                <a:solidFill>
                  <a:srgbClr val="424242"/>
                </a:solidFill>
              </a:rPr>
              <a:t>rsity)</a:t>
            </a:r>
            <a:endParaRPr sz="353"/>
          </a:p>
        </p:txBody>
      </p:sp>
      <p:sp>
        <p:nvSpPr>
          <p:cNvPr id="51" name="object 51"/>
          <p:cNvSpPr txBox="1"/>
          <p:nvPr/>
        </p:nvSpPr>
        <p:spPr>
          <a:xfrm>
            <a:off x="5282114" y="5535853"/>
            <a:ext cx="602722" cy="141880"/>
          </a:xfrm>
          <a:prstGeom prst="rect">
            <a:avLst/>
          </a:prstGeom>
          <a:solidFill>
            <a:srgbClr val="423D38"/>
          </a:solidFill>
        </p:spPr>
        <p:txBody>
          <a:bodyPr vert="horz" wrap="square" lIns="0" tIns="3665" rIns="0" bIns="0" rtlCol="0">
            <a:spAutoFit/>
          </a:bodyPr>
          <a:lstStyle/>
          <a:p>
            <a:pPr>
              <a:spcBef>
                <a:spcPts val="29"/>
              </a:spcBef>
            </a:pPr>
            <a:r>
              <a:rPr sz="898" b="1" i="1" spc="-183" dirty="0">
                <a:solidFill>
                  <a:srgbClr val="E8E2DB"/>
                </a:solidFill>
                <a:latin typeface="Times New Roman"/>
                <a:cs typeface="Times New Roman"/>
              </a:rPr>
              <a:t>€XP€CTATLONS</a:t>
            </a:r>
            <a:endParaRPr sz="898">
              <a:latin typeface="Times New Roman"/>
              <a:cs typeface="Times New Roman"/>
            </a:endParaRPr>
          </a:p>
        </p:txBody>
      </p:sp>
      <p:sp>
        <p:nvSpPr>
          <p:cNvPr id="52" name="object 52"/>
          <p:cNvSpPr txBox="1"/>
          <p:nvPr/>
        </p:nvSpPr>
        <p:spPr>
          <a:xfrm>
            <a:off x="5844622" y="5782843"/>
            <a:ext cx="26878" cy="62535"/>
          </a:xfrm>
          <a:prstGeom prst="rect">
            <a:avLst/>
          </a:prstGeom>
        </p:spPr>
        <p:txBody>
          <a:bodyPr vert="horz" wrap="square" lIns="0" tIns="8145" rIns="0" bIns="0" rtlCol="0">
            <a:spAutoFit/>
          </a:bodyPr>
          <a:lstStyle/>
          <a:p>
            <a:pPr marL="8145">
              <a:spcBef>
                <a:spcPts val="64"/>
              </a:spcBef>
            </a:pPr>
            <a:r>
              <a:rPr sz="353" spc="-32" dirty="0">
                <a:solidFill>
                  <a:srgbClr val="B87C46"/>
                </a:solidFill>
              </a:rPr>
              <a:t>-</a:t>
            </a:r>
            <a:endParaRPr sz="353"/>
          </a:p>
        </p:txBody>
      </p:sp>
      <p:sp>
        <p:nvSpPr>
          <p:cNvPr id="53" name="object 53"/>
          <p:cNvSpPr txBox="1"/>
          <p:nvPr/>
        </p:nvSpPr>
        <p:spPr>
          <a:xfrm>
            <a:off x="6386518" y="5988119"/>
            <a:ext cx="76155" cy="101968"/>
          </a:xfrm>
          <a:prstGeom prst="rect">
            <a:avLst/>
          </a:prstGeom>
        </p:spPr>
        <p:txBody>
          <a:bodyPr vert="horz" wrap="square" lIns="0" tIns="8145" rIns="0" bIns="0" rtlCol="0">
            <a:spAutoFit/>
          </a:bodyPr>
          <a:lstStyle/>
          <a:p>
            <a:pPr marL="8145">
              <a:spcBef>
                <a:spcPts val="64"/>
              </a:spcBef>
            </a:pPr>
            <a:r>
              <a:rPr sz="609" spc="-90" dirty="0">
                <a:solidFill>
                  <a:srgbClr val="2B2B2B"/>
                </a:solidFill>
              </a:rPr>
              <a:t>36</a:t>
            </a:r>
            <a:endParaRPr sz="609"/>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743121" y="2825255"/>
            <a:ext cx="532005" cy="214414"/>
          </a:xfrm>
          <a:prstGeom prst="rect">
            <a:avLst/>
          </a:prstGeom>
        </p:spPr>
      </p:pic>
      <p:pic>
        <p:nvPicPr>
          <p:cNvPr id="4" name="object 4"/>
          <p:cNvPicPr/>
          <p:nvPr/>
        </p:nvPicPr>
        <p:blipFill>
          <a:blip r:embed="rId3" cstate="print"/>
          <a:stretch>
            <a:fillRect/>
          </a:stretch>
        </p:blipFill>
        <p:spPr>
          <a:xfrm>
            <a:off x="4734303" y="4684488"/>
            <a:ext cx="534944" cy="211477"/>
          </a:xfrm>
          <a:prstGeom prst="rect">
            <a:avLst/>
          </a:prstGeom>
        </p:spPr>
      </p:pic>
      <p:sp>
        <p:nvSpPr>
          <p:cNvPr id="7" name="object 7"/>
          <p:cNvSpPr/>
          <p:nvPr/>
        </p:nvSpPr>
        <p:spPr>
          <a:xfrm>
            <a:off x="4672578" y="273126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8" name="object 8"/>
          <p:cNvSpPr/>
          <p:nvPr/>
        </p:nvSpPr>
        <p:spPr>
          <a:xfrm>
            <a:off x="4663760" y="4587563"/>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78456" y="869095"/>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6486096" y="2737140"/>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4593437"/>
            <a:ext cx="0" cy="1368749"/>
          </a:xfrm>
          <a:custGeom>
            <a:avLst/>
            <a:gdLst/>
            <a:ahLst/>
            <a:cxnLst/>
            <a:rect l="l" t="t" r="r" b="b"/>
            <a:pathLst>
              <a:path h="2134234">
                <a:moveTo>
                  <a:pt x="0" y="2134197"/>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4681396" y="872032"/>
            <a:ext cx="1822420" cy="1368749"/>
          </a:xfrm>
          <a:custGeom>
            <a:avLst/>
            <a:gdLst/>
            <a:ahLst/>
            <a:cxnLst/>
            <a:rect l="l" t="t" r="r" b="b"/>
            <a:pathLst>
              <a:path w="2841625" h="2134235">
                <a:moveTo>
                  <a:pt x="2827745" y="2134197"/>
                </a:moveTo>
                <a:lnTo>
                  <a:pt x="2827745" y="0"/>
                </a:lnTo>
              </a:path>
              <a:path w="2841625" h="2134235">
                <a:moveTo>
                  <a:pt x="0" y="13739"/>
                </a:moveTo>
                <a:lnTo>
                  <a:pt x="2841494" y="13739"/>
                </a:lnTo>
              </a:path>
            </a:pathLst>
          </a:custGeom>
          <a:ln w="9162">
            <a:solidFill>
              <a:srgbClr val="000000"/>
            </a:solidFill>
          </a:ln>
        </p:spPr>
        <p:txBody>
          <a:bodyPr wrap="square" lIns="0" tIns="0" rIns="0" bIns="0" rtlCol="0"/>
          <a:lstStyle/>
          <a:p>
            <a:endParaRPr sz="898"/>
          </a:p>
        </p:txBody>
      </p:sp>
      <p:sp>
        <p:nvSpPr>
          <p:cNvPr id="13" name="object 13"/>
          <p:cNvSpPr/>
          <p:nvPr/>
        </p:nvSpPr>
        <p:spPr>
          <a:xfrm>
            <a:off x="2670947" y="1060010"/>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14" name="object 14"/>
          <p:cNvSpPr/>
          <p:nvPr/>
        </p:nvSpPr>
        <p:spPr>
          <a:xfrm>
            <a:off x="2670947" y="1259739"/>
            <a:ext cx="1828529" cy="0"/>
          </a:xfrm>
          <a:custGeom>
            <a:avLst/>
            <a:gdLst/>
            <a:ahLst/>
            <a:cxnLst/>
            <a:rect l="l" t="t" r="r" b="b"/>
            <a:pathLst>
              <a:path w="2851150">
                <a:moveTo>
                  <a:pt x="0" y="0"/>
                </a:moveTo>
                <a:lnTo>
                  <a:pt x="2850660" y="0"/>
                </a:lnTo>
              </a:path>
            </a:pathLst>
          </a:custGeom>
          <a:ln w="18319">
            <a:solidFill>
              <a:srgbClr val="000000"/>
            </a:solidFill>
          </a:ln>
        </p:spPr>
        <p:txBody>
          <a:bodyPr wrap="square" lIns="0" tIns="0" rIns="0" bIns="0" rtlCol="0"/>
          <a:lstStyle/>
          <a:p>
            <a:endParaRPr sz="898"/>
          </a:p>
        </p:txBody>
      </p:sp>
      <p:sp>
        <p:nvSpPr>
          <p:cNvPr id="15" name="object 15"/>
          <p:cNvSpPr/>
          <p:nvPr/>
        </p:nvSpPr>
        <p:spPr>
          <a:xfrm>
            <a:off x="2670947" y="145946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7" y="165038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7" y="184423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8" name="object 18"/>
          <p:cNvSpPr/>
          <p:nvPr/>
        </p:nvSpPr>
        <p:spPr>
          <a:xfrm>
            <a:off x="2670947" y="2035154"/>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70947" y="222607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4669639" y="2231944"/>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4669639" y="2737139"/>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2662130" y="292218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2130" y="3118973"/>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2662130" y="3306952"/>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30" y="350080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30" y="368878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30" y="388557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30" y="4085305"/>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4660821" y="4088242"/>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4666700" y="4599311"/>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2665069" y="478141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5069" y="4981143"/>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2662129" y="5186747"/>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34" name="object 34"/>
          <p:cNvSpPr/>
          <p:nvPr/>
        </p:nvSpPr>
        <p:spPr>
          <a:xfrm>
            <a:off x="2662129" y="536297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62129" y="5548019"/>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62129" y="574187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37" name="object 37"/>
          <p:cNvSpPr/>
          <p:nvPr/>
        </p:nvSpPr>
        <p:spPr>
          <a:xfrm>
            <a:off x="2656251" y="594747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4663760" y="5950413"/>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39" name="object 39"/>
          <p:cNvSpPr txBox="1"/>
          <p:nvPr/>
        </p:nvSpPr>
        <p:spPr>
          <a:xfrm>
            <a:off x="4953487" y="945475"/>
            <a:ext cx="212989" cy="175963"/>
          </a:xfrm>
          <a:prstGeom prst="rect">
            <a:avLst/>
          </a:prstGeom>
        </p:spPr>
        <p:txBody>
          <a:bodyPr vert="horz" wrap="square" lIns="0" tIns="8145" rIns="0" bIns="0" rtlCol="0">
            <a:spAutoFit/>
          </a:bodyPr>
          <a:lstStyle/>
          <a:p>
            <a:pPr marL="8145">
              <a:spcBef>
                <a:spcPts val="64"/>
              </a:spcBef>
            </a:pPr>
            <a:r>
              <a:rPr sz="1090" b="1" spc="-16" dirty="0">
                <a:solidFill>
                  <a:srgbClr val="42697C"/>
                </a:solidFill>
              </a:rPr>
              <a:t>A]!</a:t>
            </a:r>
            <a:endParaRPr sz="1090"/>
          </a:p>
        </p:txBody>
      </p:sp>
      <p:sp>
        <p:nvSpPr>
          <p:cNvPr id="40" name="object 40"/>
          <p:cNvSpPr txBox="1"/>
          <p:nvPr/>
        </p:nvSpPr>
        <p:spPr>
          <a:xfrm>
            <a:off x="4911952" y="1098534"/>
            <a:ext cx="373443" cy="85169"/>
          </a:xfrm>
          <a:prstGeom prst="rect">
            <a:avLst/>
          </a:prstGeom>
        </p:spPr>
        <p:txBody>
          <a:bodyPr vert="horz" wrap="square" lIns="0" tIns="8145" rIns="0" bIns="0" rtlCol="0">
            <a:spAutoFit/>
          </a:bodyPr>
          <a:lstStyle/>
          <a:p>
            <a:pPr marL="9366">
              <a:lnSpc>
                <a:spcPts val="269"/>
              </a:lnSpc>
              <a:spcBef>
                <a:spcPts val="64"/>
              </a:spcBef>
            </a:pPr>
            <a:r>
              <a:rPr sz="257" b="1" spc="-32" dirty="0">
                <a:solidFill>
                  <a:srgbClr val="7090A1"/>
                </a:solidFill>
                <a:latin typeface="Times New Roman"/>
                <a:cs typeface="Times New Roman"/>
              </a:rPr>
              <a:t>PIOlilAMMET05Ull'OfTQFflD</a:t>
            </a:r>
            <a:endParaRPr sz="257">
              <a:latin typeface="Times New Roman"/>
              <a:cs typeface="Times New Roman"/>
            </a:endParaRPr>
          </a:p>
          <a:p>
            <a:pPr marL="8145">
              <a:lnSpc>
                <a:spcPts val="269"/>
              </a:lnSpc>
            </a:pPr>
            <a:r>
              <a:rPr sz="257" dirty="0">
                <a:solidFill>
                  <a:srgbClr val="7090A1"/>
                </a:solidFill>
                <a:latin typeface="Times New Roman"/>
                <a:cs typeface="Times New Roman"/>
              </a:rPr>
              <a:t>...</a:t>
            </a:r>
            <a:r>
              <a:rPr sz="257" spc="163" dirty="0">
                <a:solidFill>
                  <a:srgbClr val="7090A1"/>
                </a:solidFill>
                <a:latin typeface="Times New Roman"/>
                <a:cs typeface="Times New Roman"/>
              </a:rPr>
              <a:t> </a:t>
            </a:r>
            <a:r>
              <a:rPr sz="257" spc="-6" dirty="0">
                <a:solidFill>
                  <a:srgbClr val="7090A1"/>
                </a:solidFill>
                <a:latin typeface="Times New Roman"/>
                <a:cs typeface="Times New Roman"/>
              </a:rPr>
              <a:t>1'Wlm&gt;m.oom</a:t>
            </a:r>
            <a:endParaRPr sz="257">
              <a:latin typeface="Times New Roman"/>
              <a:cs typeface="Times New Roman"/>
            </a:endParaRPr>
          </a:p>
        </p:txBody>
      </p:sp>
      <p:sp>
        <p:nvSpPr>
          <p:cNvPr id="41" name="object 41"/>
          <p:cNvSpPr txBox="1"/>
          <p:nvPr/>
        </p:nvSpPr>
        <p:spPr>
          <a:xfrm>
            <a:off x="5787778" y="989532"/>
            <a:ext cx="602315" cy="159211"/>
          </a:xfrm>
          <a:prstGeom prst="rect">
            <a:avLst/>
          </a:prstGeom>
        </p:spPr>
        <p:txBody>
          <a:bodyPr vert="horz" wrap="square" lIns="0" tIns="0" rIns="0" bIns="0" rtlCol="0">
            <a:spAutoFit/>
          </a:bodyPr>
          <a:lstStyle/>
          <a:p>
            <a:pPr marL="8145">
              <a:lnSpc>
                <a:spcPts val="850"/>
              </a:lnSpc>
            </a:pPr>
            <a:r>
              <a:rPr sz="2854" spc="-109" dirty="0">
                <a:solidFill>
                  <a:srgbClr val="136EBA"/>
                </a:solidFill>
              </a:rPr>
              <a:t>■</a:t>
            </a:r>
            <a:r>
              <a:rPr sz="513" spc="-22" dirty="0">
                <a:solidFill>
                  <a:srgbClr val="42697C"/>
                </a:solidFill>
              </a:rPr>
              <a:t>Funde</a:t>
            </a:r>
            <a:r>
              <a:rPr sz="513" spc="38" dirty="0">
                <a:solidFill>
                  <a:srgbClr val="42697C"/>
                </a:solidFill>
              </a:rPr>
              <a:t>d</a:t>
            </a:r>
            <a:r>
              <a:rPr sz="513" spc="-16" dirty="0">
                <a:solidFill>
                  <a:srgbClr val="42697C"/>
                </a:solidFill>
              </a:rPr>
              <a:t>by</a:t>
            </a:r>
            <a:endParaRPr sz="513"/>
          </a:p>
          <a:p>
            <a:pPr marL="223974">
              <a:lnSpc>
                <a:spcPts val="317"/>
              </a:lnSpc>
            </a:pPr>
            <a:r>
              <a:rPr sz="513" spc="-90" dirty="0">
                <a:solidFill>
                  <a:srgbClr val="42697C"/>
                </a:solidFill>
              </a:rPr>
              <a:t>theEuropeanUnion</a:t>
            </a:r>
            <a:endParaRPr sz="513"/>
          </a:p>
        </p:txBody>
      </p:sp>
      <p:sp>
        <p:nvSpPr>
          <p:cNvPr id="42" name="object 42"/>
          <p:cNvSpPr txBox="1"/>
          <p:nvPr/>
        </p:nvSpPr>
        <p:spPr>
          <a:xfrm>
            <a:off x="4724432" y="1222875"/>
            <a:ext cx="1789026" cy="1156744"/>
          </a:xfrm>
          <a:prstGeom prst="rect">
            <a:avLst/>
          </a:prstGeom>
        </p:spPr>
        <p:txBody>
          <a:bodyPr vert="horz" wrap="square" lIns="0" tIns="8145" rIns="0" bIns="0" rtlCol="0">
            <a:spAutoFit/>
          </a:bodyPr>
          <a:lstStyle/>
          <a:p>
            <a:pPr marL="38279">
              <a:lnSpc>
                <a:spcPts val="737"/>
              </a:lnSpc>
              <a:spcBef>
                <a:spcPts val="64"/>
              </a:spcBef>
            </a:pPr>
            <a:r>
              <a:rPr sz="641" b="1" dirty="0">
                <a:solidFill>
                  <a:srgbClr val="282828"/>
                </a:solidFill>
                <a:latin typeface="Times New Roman"/>
                <a:cs typeface="Times New Roman"/>
              </a:rPr>
              <a:t>What</a:t>
            </a:r>
            <a:r>
              <a:rPr sz="641" b="1" spc="42" dirty="0">
                <a:solidFill>
                  <a:srgbClr val="282828"/>
                </a:solidFill>
                <a:latin typeface="Times New Roman"/>
                <a:cs typeface="Times New Roman"/>
              </a:rPr>
              <a:t> </a:t>
            </a:r>
            <a:r>
              <a:rPr sz="641" b="1" dirty="0">
                <a:solidFill>
                  <a:srgbClr val="3D3D3D"/>
                </a:solidFill>
                <a:latin typeface="Times New Roman"/>
                <a:cs typeface="Times New Roman"/>
              </a:rPr>
              <a:t>can </a:t>
            </a:r>
            <a:r>
              <a:rPr sz="641" b="1" dirty="0">
                <a:solidFill>
                  <a:srgbClr val="282828"/>
                </a:solidFill>
                <a:latin typeface="Times New Roman"/>
                <a:cs typeface="Times New Roman"/>
              </a:rPr>
              <a:t>be</a:t>
            </a:r>
            <a:r>
              <a:rPr sz="641" b="1" spc="45" dirty="0">
                <a:solidFill>
                  <a:srgbClr val="282828"/>
                </a:solidFill>
                <a:latin typeface="Times New Roman"/>
                <a:cs typeface="Times New Roman"/>
              </a:rPr>
              <a:t> </a:t>
            </a:r>
            <a:r>
              <a:rPr sz="641" b="1" dirty="0">
                <a:solidFill>
                  <a:srgbClr val="3D3D3D"/>
                </a:solidFill>
                <a:latin typeface="Times New Roman"/>
                <a:cs typeface="Times New Roman"/>
              </a:rPr>
              <a:t>expected</a:t>
            </a:r>
            <a:r>
              <a:rPr sz="641" b="1" spc="51" dirty="0">
                <a:solidFill>
                  <a:srgbClr val="3D3D3D"/>
                </a:solidFill>
                <a:latin typeface="Times New Roman"/>
                <a:cs typeface="Times New Roman"/>
              </a:rPr>
              <a:t> </a:t>
            </a:r>
            <a:r>
              <a:rPr sz="481" b="1" dirty="0">
                <a:solidFill>
                  <a:srgbClr val="282828"/>
                </a:solidFill>
              </a:rPr>
              <a:t>-</a:t>
            </a:r>
            <a:r>
              <a:rPr sz="481" b="1" spc="-16" dirty="0">
                <a:solidFill>
                  <a:srgbClr val="282828"/>
                </a:solidFill>
              </a:rPr>
              <a:t>1:</a:t>
            </a:r>
            <a:endParaRPr sz="481"/>
          </a:p>
          <a:p>
            <a:pPr marL="94069" marR="112394" indent="-83481">
              <a:lnSpc>
                <a:spcPct val="89600"/>
              </a:lnSpc>
              <a:spcBef>
                <a:spcPts val="42"/>
              </a:spcBef>
            </a:pPr>
            <a:r>
              <a:rPr sz="609" spc="128" dirty="0">
                <a:solidFill>
                  <a:srgbClr val="3D3D3D"/>
                </a:solidFill>
                <a:latin typeface="Times New Roman"/>
                <a:cs typeface="Times New Roman"/>
              </a:rPr>
              <a:t>Shows</a:t>
            </a:r>
            <a:r>
              <a:rPr sz="609" spc="-16" dirty="0">
                <a:solidFill>
                  <a:srgbClr val="3D3D3D"/>
                </a:solidFill>
                <a:latin typeface="Times New Roman"/>
                <a:cs typeface="Times New Roman"/>
              </a:rPr>
              <a:t> </a:t>
            </a:r>
            <a:r>
              <a:rPr sz="609" dirty="0">
                <a:solidFill>
                  <a:srgbClr val="3D3D3D"/>
                </a:solidFill>
                <a:latin typeface="Times New Roman"/>
                <a:cs typeface="Times New Roman"/>
              </a:rPr>
              <a:t>superior</a:t>
            </a:r>
            <a:r>
              <a:rPr sz="609" spc="32" dirty="0">
                <a:solidFill>
                  <a:srgbClr val="3D3D3D"/>
                </a:solidFill>
                <a:latin typeface="Times New Roman"/>
                <a:cs typeface="Times New Roman"/>
              </a:rPr>
              <a:t> </a:t>
            </a:r>
            <a:r>
              <a:rPr sz="609" dirty="0">
                <a:solidFill>
                  <a:srgbClr val="3D3D3D"/>
                </a:solidFill>
                <a:latin typeface="Times New Roman"/>
                <a:cs typeface="Times New Roman"/>
              </a:rPr>
              <a:t>reasoning</a:t>
            </a:r>
            <a:r>
              <a:rPr sz="609" spc="42" dirty="0">
                <a:solidFill>
                  <a:srgbClr val="3D3D3D"/>
                </a:solidFill>
                <a:latin typeface="Times New Roman"/>
                <a:cs typeface="Times New Roman"/>
              </a:rPr>
              <a:t> </a:t>
            </a:r>
            <a:r>
              <a:rPr sz="609" spc="-6" dirty="0">
                <a:solidFill>
                  <a:srgbClr val="282828"/>
                </a:solidFill>
                <a:latin typeface="Times New Roman"/>
                <a:cs typeface="Times New Roman"/>
              </a:rPr>
              <a:t>powers</a:t>
            </a:r>
            <a:r>
              <a:rPr sz="609" spc="10" dirty="0">
                <a:solidFill>
                  <a:srgbClr val="282828"/>
                </a:solidFill>
                <a:latin typeface="Times New Roman"/>
                <a:cs typeface="Times New Roman"/>
              </a:rPr>
              <a:t> </a:t>
            </a:r>
            <a:r>
              <a:rPr sz="609" dirty="0">
                <a:solidFill>
                  <a:srgbClr val="3D3D3D"/>
                </a:solidFill>
                <a:latin typeface="Times New Roman"/>
                <a:cs typeface="Times New Roman"/>
              </a:rPr>
              <a:t>and</a:t>
            </a:r>
            <a:r>
              <a:rPr sz="609" spc="71" dirty="0">
                <a:solidFill>
                  <a:srgbClr val="3D3D3D"/>
                </a:solidFill>
                <a:latin typeface="Times New Roman"/>
                <a:cs typeface="Times New Roman"/>
              </a:rPr>
              <a:t> </a:t>
            </a:r>
            <a:r>
              <a:rPr sz="609" spc="-6" dirty="0">
                <a:solidFill>
                  <a:srgbClr val="3D3D3D"/>
                </a:solidFill>
                <a:latin typeface="Times New Roman"/>
                <a:cs typeface="Times New Roman"/>
              </a:rPr>
              <a:t>marked </a:t>
            </a:r>
            <a:r>
              <a:rPr sz="609" dirty="0">
                <a:solidFill>
                  <a:srgbClr val="282828"/>
                </a:solidFill>
                <a:latin typeface="Times New Roman"/>
                <a:cs typeface="Times New Roman"/>
              </a:rPr>
              <a:t>abilityto</a:t>
            </a:r>
            <a:r>
              <a:rPr sz="609" spc="61" dirty="0">
                <a:solidFill>
                  <a:srgbClr val="282828"/>
                </a:solidFill>
                <a:latin typeface="Times New Roman"/>
                <a:cs typeface="Times New Roman"/>
              </a:rPr>
              <a:t> </a:t>
            </a:r>
            <a:r>
              <a:rPr sz="609" dirty="0">
                <a:solidFill>
                  <a:srgbClr val="282828"/>
                </a:solidFill>
                <a:latin typeface="Times New Roman"/>
                <a:cs typeface="Times New Roman"/>
              </a:rPr>
              <a:t>handle</a:t>
            </a:r>
            <a:r>
              <a:rPr sz="609" spc="-3" dirty="0">
                <a:solidFill>
                  <a:srgbClr val="282828"/>
                </a:solidFill>
                <a:latin typeface="Times New Roman"/>
                <a:cs typeface="Times New Roman"/>
              </a:rPr>
              <a:t> </a:t>
            </a:r>
            <a:r>
              <a:rPr sz="609" dirty="0">
                <a:solidFill>
                  <a:srgbClr val="282828"/>
                </a:solidFill>
                <a:latin typeface="Times New Roman"/>
                <a:cs typeface="Times New Roman"/>
              </a:rPr>
              <a:t>ideas;</a:t>
            </a:r>
            <a:r>
              <a:rPr sz="609" spc="22" dirty="0">
                <a:solidFill>
                  <a:srgbClr val="282828"/>
                </a:solidFill>
                <a:latin typeface="Times New Roman"/>
                <a:cs typeface="Times New Roman"/>
              </a:rPr>
              <a:t> </a:t>
            </a:r>
            <a:r>
              <a:rPr sz="609" dirty="0">
                <a:solidFill>
                  <a:srgbClr val="3D3D3D"/>
                </a:solidFill>
                <a:latin typeface="Times New Roman"/>
                <a:cs typeface="Times New Roman"/>
              </a:rPr>
              <a:t>can</a:t>
            </a:r>
            <a:r>
              <a:rPr sz="609" spc="-13" dirty="0">
                <a:solidFill>
                  <a:srgbClr val="3D3D3D"/>
                </a:solidFill>
                <a:latin typeface="Times New Roman"/>
                <a:cs typeface="Times New Roman"/>
              </a:rPr>
              <a:t> </a:t>
            </a:r>
            <a:r>
              <a:rPr sz="609" spc="-6" dirty="0">
                <a:solidFill>
                  <a:srgbClr val="3D3D3D"/>
                </a:solidFill>
                <a:latin typeface="Times New Roman"/>
                <a:cs typeface="Times New Roman"/>
              </a:rPr>
              <a:t>generalize</a:t>
            </a:r>
            <a:r>
              <a:rPr sz="609" spc="10" dirty="0">
                <a:solidFill>
                  <a:srgbClr val="3D3D3D"/>
                </a:solidFill>
                <a:latin typeface="Times New Roman"/>
                <a:cs typeface="Times New Roman"/>
              </a:rPr>
              <a:t> </a:t>
            </a:r>
            <a:r>
              <a:rPr sz="609" dirty="0">
                <a:solidFill>
                  <a:srgbClr val="3D3D3D"/>
                </a:solidFill>
                <a:latin typeface="Times New Roman"/>
                <a:cs typeface="Times New Roman"/>
              </a:rPr>
              <a:t>read</a:t>
            </a:r>
            <a:r>
              <a:rPr sz="609" dirty="0">
                <a:solidFill>
                  <a:srgbClr val="111111"/>
                </a:solidFill>
                <a:latin typeface="Times New Roman"/>
                <a:cs typeface="Times New Roman"/>
              </a:rPr>
              <a:t>ily</a:t>
            </a:r>
            <a:r>
              <a:rPr sz="609" spc="-29" dirty="0">
                <a:solidFill>
                  <a:srgbClr val="111111"/>
                </a:solidFill>
                <a:latin typeface="Times New Roman"/>
                <a:cs typeface="Times New Roman"/>
              </a:rPr>
              <a:t> </a:t>
            </a:r>
            <a:r>
              <a:rPr sz="609" spc="-13" dirty="0">
                <a:solidFill>
                  <a:srgbClr val="282828"/>
                </a:solidFill>
                <a:latin typeface="Times New Roman"/>
                <a:cs typeface="Times New Roman"/>
              </a:rPr>
              <a:t>from </a:t>
            </a:r>
            <a:r>
              <a:rPr sz="609" spc="-6" dirty="0">
                <a:solidFill>
                  <a:srgbClr val="3D3D3D"/>
                </a:solidFill>
                <a:latin typeface="Times New Roman"/>
                <a:cs typeface="Times New Roman"/>
              </a:rPr>
              <a:t>specific</a:t>
            </a:r>
            <a:r>
              <a:rPr sz="609" spc="-29" dirty="0">
                <a:solidFill>
                  <a:srgbClr val="3D3D3D"/>
                </a:solidFill>
                <a:latin typeface="Times New Roman"/>
                <a:cs typeface="Times New Roman"/>
              </a:rPr>
              <a:t> </a:t>
            </a:r>
            <a:r>
              <a:rPr sz="609" dirty="0">
                <a:solidFill>
                  <a:srgbClr val="3D3D3D"/>
                </a:solidFill>
                <a:latin typeface="Times New Roman"/>
                <a:cs typeface="Times New Roman"/>
              </a:rPr>
              <a:t>facts</a:t>
            </a:r>
            <a:r>
              <a:rPr sz="609" spc="-22" dirty="0">
                <a:solidFill>
                  <a:srgbClr val="3D3D3D"/>
                </a:solidFill>
                <a:latin typeface="Times New Roman"/>
                <a:cs typeface="Times New Roman"/>
              </a:rPr>
              <a:t> </a:t>
            </a:r>
            <a:r>
              <a:rPr sz="609" dirty="0">
                <a:solidFill>
                  <a:srgbClr val="3D3D3D"/>
                </a:solidFill>
                <a:latin typeface="Times New Roman"/>
                <a:cs typeface="Times New Roman"/>
              </a:rPr>
              <a:t>and</a:t>
            </a:r>
            <a:r>
              <a:rPr sz="609" spc="16" dirty="0">
                <a:solidFill>
                  <a:srgbClr val="3D3D3D"/>
                </a:solidFill>
                <a:latin typeface="Times New Roman"/>
                <a:cs typeface="Times New Roman"/>
              </a:rPr>
              <a:t> </a:t>
            </a:r>
            <a:r>
              <a:rPr sz="609" dirty="0">
                <a:solidFill>
                  <a:srgbClr val="3D3D3D"/>
                </a:solidFill>
                <a:latin typeface="Times New Roman"/>
                <a:cs typeface="Times New Roman"/>
              </a:rPr>
              <a:t>can</a:t>
            </a:r>
            <a:r>
              <a:rPr sz="609" spc="-10" dirty="0">
                <a:solidFill>
                  <a:srgbClr val="3D3D3D"/>
                </a:solidFill>
                <a:latin typeface="Times New Roman"/>
                <a:cs typeface="Times New Roman"/>
              </a:rPr>
              <a:t> </a:t>
            </a:r>
            <a:r>
              <a:rPr sz="609" dirty="0">
                <a:solidFill>
                  <a:srgbClr val="3D3D3D"/>
                </a:solidFill>
                <a:latin typeface="Times New Roman"/>
                <a:cs typeface="Times New Roman"/>
              </a:rPr>
              <a:t>see</a:t>
            </a:r>
            <a:r>
              <a:rPr sz="609" spc="-35" dirty="0">
                <a:solidFill>
                  <a:srgbClr val="3D3D3D"/>
                </a:solidFill>
                <a:latin typeface="Times New Roman"/>
                <a:cs typeface="Times New Roman"/>
              </a:rPr>
              <a:t> </a:t>
            </a:r>
            <a:r>
              <a:rPr sz="609" dirty="0">
                <a:solidFill>
                  <a:srgbClr val="3D3D3D"/>
                </a:solidFill>
                <a:latin typeface="Times New Roman"/>
                <a:cs typeface="Times New Roman"/>
              </a:rPr>
              <a:t>subtle</a:t>
            </a:r>
            <a:r>
              <a:rPr sz="609" spc="19" dirty="0">
                <a:solidFill>
                  <a:srgbClr val="3D3D3D"/>
                </a:solidFill>
                <a:latin typeface="Times New Roman"/>
                <a:cs typeface="Times New Roman"/>
              </a:rPr>
              <a:t> </a:t>
            </a:r>
            <a:r>
              <a:rPr sz="609" dirty="0">
                <a:solidFill>
                  <a:srgbClr val="282828"/>
                </a:solidFill>
                <a:latin typeface="Times New Roman"/>
                <a:cs typeface="Times New Roman"/>
              </a:rPr>
              <a:t>relationships;</a:t>
            </a:r>
            <a:r>
              <a:rPr sz="609" spc="3" dirty="0">
                <a:solidFill>
                  <a:srgbClr val="282828"/>
                </a:solidFill>
                <a:latin typeface="Times New Roman"/>
                <a:cs typeface="Times New Roman"/>
              </a:rPr>
              <a:t> </a:t>
            </a:r>
            <a:r>
              <a:rPr sz="609" spc="-16" dirty="0">
                <a:solidFill>
                  <a:srgbClr val="282828"/>
                </a:solidFill>
                <a:latin typeface="Times New Roman"/>
                <a:cs typeface="Times New Roman"/>
              </a:rPr>
              <a:t>has </a:t>
            </a:r>
            <a:r>
              <a:rPr sz="609" dirty="0">
                <a:solidFill>
                  <a:srgbClr val="3D3D3D"/>
                </a:solidFill>
                <a:latin typeface="Times New Roman"/>
                <a:cs typeface="Times New Roman"/>
              </a:rPr>
              <a:t>outstanding</a:t>
            </a:r>
            <a:r>
              <a:rPr sz="609" spc="141" dirty="0">
                <a:solidFill>
                  <a:srgbClr val="3D3D3D"/>
                </a:solidFill>
                <a:latin typeface="Times New Roman"/>
                <a:cs typeface="Times New Roman"/>
              </a:rPr>
              <a:t> </a:t>
            </a:r>
            <a:r>
              <a:rPr sz="609" dirty="0">
                <a:solidFill>
                  <a:srgbClr val="282828"/>
                </a:solidFill>
                <a:latin typeface="Times New Roman"/>
                <a:cs typeface="Times New Roman"/>
              </a:rPr>
              <a:t>problem-</a:t>
            </a:r>
            <a:r>
              <a:rPr sz="609" spc="-6" dirty="0">
                <a:solidFill>
                  <a:srgbClr val="282828"/>
                </a:solidFill>
                <a:latin typeface="Times New Roman"/>
                <a:cs typeface="Times New Roman"/>
              </a:rPr>
              <a:t>solving</a:t>
            </a:r>
            <a:r>
              <a:rPr sz="609" spc="-6" dirty="0">
                <a:solidFill>
                  <a:srgbClr val="3D3D3D"/>
                </a:solidFill>
                <a:latin typeface="Times New Roman"/>
                <a:cs typeface="Times New Roman"/>
              </a:rPr>
              <a:t>ability.</a:t>
            </a:r>
            <a:endParaRPr sz="609">
              <a:latin typeface="Times New Roman"/>
              <a:cs typeface="Times New Roman"/>
            </a:endParaRPr>
          </a:p>
          <a:p>
            <a:pPr marL="94069" marR="119724" indent="-86332">
              <a:lnSpc>
                <a:spcPts val="673"/>
              </a:lnSpc>
              <a:spcBef>
                <a:spcPts val="10"/>
              </a:spcBef>
            </a:pPr>
            <a:r>
              <a:rPr sz="609" spc="131" dirty="0">
                <a:solidFill>
                  <a:srgbClr val="3D3D3D"/>
                </a:solidFill>
                <a:latin typeface="Times New Roman"/>
                <a:cs typeface="Times New Roman"/>
              </a:rPr>
              <a:t>Shows</a:t>
            </a:r>
            <a:r>
              <a:rPr sz="609" spc="-3" dirty="0">
                <a:solidFill>
                  <a:srgbClr val="3D3D3D"/>
                </a:solidFill>
                <a:latin typeface="Times New Roman"/>
                <a:cs typeface="Times New Roman"/>
              </a:rPr>
              <a:t> </a:t>
            </a:r>
            <a:r>
              <a:rPr sz="609" dirty="0">
                <a:solidFill>
                  <a:srgbClr val="3D3D3D"/>
                </a:solidFill>
                <a:latin typeface="Times New Roman"/>
                <a:cs typeface="Times New Roman"/>
              </a:rPr>
              <a:t>persistent</a:t>
            </a:r>
            <a:r>
              <a:rPr sz="609" spc="-29" dirty="0">
                <a:solidFill>
                  <a:srgbClr val="3D3D3D"/>
                </a:solidFill>
                <a:latin typeface="Times New Roman"/>
                <a:cs typeface="Times New Roman"/>
              </a:rPr>
              <a:t> </a:t>
            </a:r>
            <a:r>
              <a:rPr sz="609" dirty="0">
                <a:solidFill>
                  <a:srgbClr val="282828"/>
                </a:solidFill>
                <a:latin typeface="Times New Roman"/>
                <a:cs typeface="Times New Roman"/>
              </a:rPr>
              <a:t>intellectual</a:t>
            </a:r>
            <a:r>
              <a:rPr sz="609" spc="-16" dirty="0">
                <a:solidFill>
                  <a:srgbClr val="282828"/>
                </a:solidFill>
                <a:latin typeface="Times New Roman"/>
                <a:cs typeface="Times New Roman"/>
              </a:rPr>
              <a:t> </a:t>
            </a:r>
            <a:r>
              <a:rPr sz="609" dirty="0">
                <a:solidFill>
                  <a:srgbClr val="3D3D3D"/>
                </a:solidFill>
                <a:latin typeface="Times New Roman"/>
                <a:cs typeface="Times New Roman"/>
              </a:rPr>
              <a:t>curiosity;</a:t>
            </a:r>
            <a:r>
              <a:rPr sz="609" spc="10" dirty="0">
                <a:solidFill>
                  <a:srgbClr val="3D3D3D"/>
                </a:solidFill>
                <a:latin typeface="Times New Roman"/>
                <a:cs typeface="Times New Roman"/>
              </a:rPr>
              <a:t> </a:t>
            </a:r>
            <a:r>
              <a:rPr sz="609" spc="-13" dirty="0">
                <a:solidFill>
                  <a:srgbClr val="3D3D3D"/>
                </a:solidFill>
                <a:latin typeface="Times New Roman"/>
                <a:cs typeface="Times New Roman"/>
              </a:rPr>
              <a:t>asks </a:t>
            </a:r>
            <a:r>
              <a:rPr sz="609" dirty="0">
                <a:solidFill>
                  <a:srgbClr val="3D3D3D"/>
                </a:solidFill>
                <a:latin typeface="Times New Roman"/>
                <a:cs typeface="Times New Roman"/>
              </a:rPr>
              <a:t>searching</a:t>
            </a:r>
            <a:r>
              <a:rPr sz="609" spc="-13" dirty="0">
                <a:solidFill>
                  <a:srgbClr val="3D3D3D"/>
                </a:solidFill>
                <a:latin typeface="Times New Roman"/>
                <a:cs typeface="Times New Roman"/>
              </a:rPr>
              <a:t> </a:t>
            </a:r>
            <a:r>
              <a:rPr sz="609" dirty="0">
                <a:solidFill>
                  <a:srgbClr val="282828"/>
                </a:solidFill>
                <a:latin typeface="Times New Roman"/>
                <a:cs typeface="Times New Roman"/>
              </a:rPr>
              <a:t>questions;</a:t>
            </a:r>
            <a:r>
              <a:rPr sz="609" spc="26" dirty="0">
                <a:solidFill>
                  <a:srgbClr val="282828"/>
                </a:solidFill>
                <a:latin typeface="Times New Roman"/>
                <a:cs typeface="Times New Roman"/>
              </a:rPr>
              <a:t> </a:t>
            </a:r>
            <a:r>
              <a:rPr sz="609" spc="-6" dirty="0">
                <a:solidFill>
                  <a:srgbClr val="3D3D3D"/>
                </a:solidFill>
                <a:latin typeface="Times New Roman"/>
                <a:cs typeface="Times New Roman"/>
              </a:rPr>
              <a:t>shows</a:t>
            </a:r>
            <a:r>
              <a:rPr sz="609" spc="-10" dirty="0">
                <a:solidFill>
                  <a:srgbClr val="3D3D3D"/>
                </a:solidFill>
                <a:latin typeface="Times New Roman"/>
                <a:cs typeface="Times New Roman"/>
              </a:rPr>
              <a:t> </a:t>
            </a:r>
            <a:r>
              <a:rPr sz="609" dirty="0">
                <a:solidFill>
                  <a:srgbClr val="3D3D3D"/>
                </a:solidFill>
                <a:latin typeface="Times New Roman"/>
                <a:cs typeface="Times New Roman"/>
              </a:rPr>
              <a:t>exceptional</a:t>
            </a:r>
            <a:r>
              <a:rPr sz="609" spc="-3" dirty="0">
                <a:solidFill>
                  <a:srgbClr val="3D3D3D"/>
                </a:solidFill>
                <a:latin typeface="Times New Roman"/>
                <a:cs typeface="Times New Roman"/>
              </a:rPr>
              <a:t> </a:t>
            </a:r>
            <a:r>
              <a:rPr sz="609" dirty="0">
                <a:solidFill>
                  <a:srgbClr val="282828"/>
                </a:solidFill>
                <a:latin typeface="Times New Roman"/>
                <a:cs typeface="Times New Roman"/>
              </a:rPr>
              <a:t>interest</a:t>
            </a:r>
            <a:r>
              <a:rPr sz="609" spc="-3" dirty="0">
                <a:solidFill>
                  <a:srgbClr val="282828"/>
                </a:solidFill>
                <a:latin typeface="Times New Roman"/>
                <a:cs typeface="Times New Roman"/>
              </a:rPr>
              <a:t> </a:t>
            </a:r>
            <a:r>
              <a:rPr sz="609" spc="-16" dirty="0">
                <a:solidFill>
                  <a:srgbClr val="3D3D3D"/>
                </a:solidFill>
                <a:latin typeface="Times New Roman"/>
                <a:cs typeface="Times New Roman"/>
              </a:rPr>
              <a:t>in </a:t>
            </a:r>
            <a:r>
              <a:rPr sz="609" dirty="0">
                <a:solidFill>
                  <a:srgbClr val="282828"/>
                </a:solidFill>
                <a:latin typeface="Times New Roman"/>
                <a:cs typeface="Times New Roman"/>
              </a:rPr>
              <a:t>the</a:t>
            </a:r>
            <a:r>
              <a:rPr sz="609" spc="-6" dirty="0">
                <a:solidFill>
                  <a:srgbClr val="282828"/>
                </a:solidFill>
                <a:latin typeface="Times New Roman"/>
                <a:cs typeface="Times New Roman"/>
              </a:rPr>
              <a:t> </a:t>
            </a:r>
            <a:r>
              <a:rPr sz="609" dirty="0">
                <a:solidFill>
                  <a:srgbClr val="282828"/>
                </a:solidFill>
                <a:latin typeface="Times New Roman"/>
                <a:cs typeface="Times New Roman"/>
              </a:rPr>
              <a:t>nature</a:t>
            </a:r>
            <a:r>
              <a:rPr sz="609" spc="19" dirty="0">
                <a:solidFill>
                  <a:srgbClr val="282828"/>
                </a:solidFill>
                <a:latin typeface="Times New Roman"/>
                <a:cs typeface="Times New Roman"/>
              </a:rPr>
              <a:t> </a:t>
            </a:r>
            <a:r>
              <a:rPr sz="609" dirty="0">
                <a:solidFill>
                  <a:srgbClr val="3D3D3D"/>
                </a:solidFill>
                <a:latin typeface="Times New Roman"/>
                <a:cs typeface="Times New Roman"/>
              </a:rPr>
              <a:t>of</a:t>
            </a:r>
            <a:r>
              <a:rPr sz="609" spc="64" dirty="0">
                <a:solidFill>
                  <a:srgbClr val="3D3D3D"/>
                </a:solidFill>
                <a:latin typeface="Times New Roman"/>
                <a:cs typeface="Times New Roman"/>
              </a:rPr>
              <a:t> </a:t>
            </a:r>
            <a:r>
              <a:rPr sz="609" dirty="0">
                <a:solidFill>
                  <a:srgbClr val="3D3D3D"/>
                </a:solidFill>
                <a:latin typeface="Times New Roman"/>
                <a:cs typeface="Times New Roman"/>
              </a:rPr>
              <a:t>man</a:t>
            </a:r>
            <a:r>
              <a:rPr sz="609" spc="-10" dirty="0">
                <a:solidFill>
                  <a:srgbClr val="3D3D3D"/>
                </a:solidFill>
                <a:latin typeface="Times New Roman"/>
                <a:cs typeface="Times New Roman"/>
              </a:rPr>
              <a:t> </a:t>
            </a:r>
            <a:r>
              <a:rPr sz="609" dirty="0">
                <a:solidFill>
                  <a:srgbClr val="3D3D3D"/>
                </a:solidFill>
                <a:latin typeface="Times New Roman"/>
                <a:cs typeface="Times New Roman"/>
              </a:rPr>
              <a:t>and</a:t>
            </a:r>
            <a:r>
              <a:rPr sz="609" spc="-6" dirty="0">
                <a:solidFill>
                  <a:srgbClr val="3D3D3D"/>
                </a:solidFill>
                <a:latin typeface="Times New Roman"/>
                <a:cs typeface="Times New Roman"/>
              </a:rPr>
              <a:t> </a:t>
            </a:r>
            <a:r>
              <a:rPr sz="609" dirty="0">
                <a:solidFill>
                  <a:srgbClr val="282828"/>
                </a:solidFill>
                <a:latin typeface="Times New Roman"/>
                <a:cs typeface="Times New Roman"/>
              </a:rPr>
              <a:t>the</a:t>
            </a:r>
            <a:r>
              <a:rPr sz="609" spc="55" dirty="0">
                <a:solidFill>
                  <a:srgbClr val="282828"/>
                </a:solidFill>
                <a:latin typeface="Times New Roman"/>
                <a:cs typeface="Times New Roman"/>
              </a:rPr>
              <a:t> </a:t>
            </a:r>
            <a:r>
              <a:rPr sz="609" spc="-6" dirty="0">
                <a:solidFill>
                  <a:srgbClr val="282828"/>
                </a:solidFill>
                <a:latin typeface="Times New Roman"/>
                <a:cs typeface="Times New Roman"/>
              </a:rPr>
              <a:t>universe.</a:t>
            </a:r>
            <a:endParaRPr sz="609">
              <a:latin typeface="Times New Roman"/>
              <a:cs typeface="Times New Roman"/>
            </a:endParaRPr>
          </a:p>
          <a:p>
            <a:pPr marL="10995">
              <a:lnSpc>
                <a:spcPts val="587"/>
              </a:lnSpc>
            </a:pPr>
            <a:r>
              <a:rPr sz="609" spc="231" dirty="0">
                <a:solidFill>
                  <a:srgbClr val="3D3D3D"/>
                </a:solidFill>
                <a:latin typeface="Times New Roman"/>
                <a:cs typeface="Times New Roman"/>
              </a:rPr>
              <a:t>Has</a:t>
            </a:r>
            <a:r>
              <a:rPr sz="609" spc="42" dirty="0">
                <a:solidFill>
                  <a:srgbClr val="3D3D3D"/>
                </a:solidFill>
                <a:latin typeface="Times New Roman"/>
                <a:cs typeface="Times New Roman"/>
              </a:rPr>
              <a:t> </a:t>
            </a:r>
            <a:r>
              <a:rPr sz="609" dirty="0">
                <a:solidFill>
                  <a:srgbClr val="3D3D3D"/>
                </a:solidFill>
                <a:latin typeface="Times New Roman"/>
                <a:cs typeface="Times New Roman"/>
              </a:rPr>
              <a:t>awide</a:t>
            </a:r>
            <a:r>
              <a:rPr sz="609" spc="16" dirty="0">
                <a:solidFill>
                  <a:srgbClr val="3D3D3D"/>
                </a:solidFill>
                <a:latin typeface="Times New Roman"/>
                <a:cs typeface="Times New Roman"/>
              </a:rPr>
              <a:t> </a:t>
            </a:r>
            <a:r>
              <a:rPr sz="609" dirty="0">
                <a:solidFill>
                  <a:srgbClr val="3D3D3D"/>
                </a:solidFill>
                <a:latin typeface="Times New Roman"/>
                <a:cs typeface="Times New Roman"/>
              </a:rPr>
              <a:t>range</a:t>
            </a:r>
            <a:r>
              <a:rPr sz="609" spc="-16" dirty="0">
                <a:solidFill>
                  <a:srgbClr val="3D3D3D"/>
                </a:solidFill>
                <a:latin typeface="Times New Roman"/>
                <a:cs typeface="Times New Roman"/>
              </a:rPr>
              <a:t> </a:t>
            </a:r>
            <a:r>
              <a:rPr sz="609" spc="-6" dirty="0">
                <a:solidFill>
                  <a:srgbClr val="282828"/>
                </a:solidFill>
                <a:latin typeface="Times New Roman"/>
                <a:cs typeface="Times New Roman"/>
              </a:rPr>
              <a:t>of</a:t>
            </a:r>
            <a:r>
              <a:rPr sz="609" spc="-13" dirty="0">
                <a:solidFill>
                  <a:srgbClr val="282828"/>
                </a:solidFill>
                <a:latin typeface="Times New Roman"/>
                <a:cs typeface="Times New Roman"/>
              </a:rPr>
              <a:t> </a:t>
            </a:r>
            <a:r>
              <a:rPr sz="609" dirty="0">
                <a:solidFill>
                  <a:srgbClr val="282828"/>
                </a:solidFill>
                <a:latin typeface="Times New Roman"/>
                <a:cs typeface="Times New Roman"/>
              </a:rPr>
              <a:t>interests,</a:t>
            </a:r>
            <a:r>
              <a:rPr sz="609" spc="26" dirty="0">
                <a:solidFill>
                  <a:srgbClr val="282828"/>
                </a:solidFill>
                <a:latin typeface="Times New Roman"/>
                <a:cs typeface="Times New Roman"/>
              </a:rPr>
              <a:t> </a:t>
            </a:r>
            <a:r>
              <a:rPr sz="609" dirty="0">
                <a:solidFill>
                  <a:srgbClr val="282828"/>
                </a:solidFill>
                <a:latin typeface="Times New Roman"/>
                <a:cs typeface="Times New Roman"/>
              </a:rPr>
              <a:t>often</a:t>
            </a:r>
            <a:r>
              <a:rPr sz="609" spc="-3" dirty="0">
                <a:solidFill>
                  <a:srgbClr val="282828"/>
                </a:solidFill>
                <a:latin typeface="Times New Roman"/>
                <a:cs typeface="Times New Roman"/>
              </a:rPr>
              <a:t> </a:t>
            </a:r>
            <a:r>
              <a:rPr sz="609" spc="-6" dirty="0">
                <a:solidFill>
                  <a:srgbClr val="3D3D3D"/>
                </a:solidFill>
                <a:latin typeface="Times New Roman"/>
                <a:cs typeface="Times New Roman"/>
              </a:rPr>
              <a:t>of</a:t>
            </a:r>
            <a:r>
              <a:rPr sz="609" spc="-13" dirty="0">
                <a:solidFill>
                  <a:srgbClr val="3D3D3D"/>
                </a:solidFill>
                <a:latin typeface="Times New Roman"/>
                <a:cs typeface="Times New Roman"/>
              </a:rPr>
              <a:t> </a:t>
            </a:r>
            <a:r>
              <a:rPr sz="609" spc="-16" dirty="0">
                <a:solidFill>
                  <a:srgbClr val="3D3D3D"/>
                </a:solidFill>
                <a:latin typeface="Times New Roman"/>
                <a:cs typeface="Times New Roman"/>
              </a:rPr>
              <a:t>an</a:t>
            </a:r>
            <a:endParaRPr sz="609">
              <a:latin typeface="Times New Roman"/>
              <a:cs typeface="Times New Roman"/>
            </a:endParaRPr>
          </a:p>
          <a:p>
            <a:pPr marL="95291" marR="103435">
              <a:lnSpc>
                <a:spcPts val="648"/>
              </a:lnSpc>
              <a:spcBef>
                <a:spcPts val="51"/>
              </a:spcBef>
            </a:pPr>
            <a:r>
              <a:rPr sz="609" dirty="0">
                <a:solidFill>
                  <a:srgbClr val="282828"/>
                </a:solidFill>
                <a:latin typeface="Times New Roman"/>
                <a:cs typeface="Times New Roman"/>
              </a:rPr>
              <a:t>intellectual</a:t>
            </a:r>
            <a:r>
              <a:rPr sz="609" spc="-10" dirty="0">
                <a:solidFill>
                  <a:srgbClr val="282828"/>
                </a:solidFill>
                <a:latin typeface="Times New Roman"/>
                <a:cs typeface="Times New Roman"/>
              </a:rPr>
              <a:t> </a:t>
            </a:r>
            <a:r>
              <a:rPr sz="609" dirty="0">
                <a:solidFill>
                  <a:srgbClr val="282828"/>
                </a:solidFill>
                <a:latin typeface="Times New Roman"/>
                <a:cs typeface="Times New Roman"/>
              </a:rPr>
              <a:t>kind;</a:t>
            </a:r>
            <a:r>
              <a:rPr sz="609" spc="-29" dirty="0">
                <a:solidFill>
                  <a:srgbClr val="282828"/>
                </a:solidFill>
                <a:latin typeface="Times New Roman"/>
                <a:cs typeface="Times New Roman"/>
              </a:rPr>
              <a:t> </a:t>
            </a:r>
            <a:r>
              <a:rPr sz="609" spc="-6" dirty="0">
                <a:solidFill>
                  <a:srgbClr val="3D3D3D"/>
                </a:solidFill>
                <a:latin typeface="Times New Roman"/>
                <a:cs typeface="Times New Roman"/>
              </a:rPr>
              <a:t>develops</a:t>
            </a:r>
            <a:r>
              <a:rPr sz="609" spc="-13" dirty="0">
                <a:solidFill>
                  <a:srgbClr val="3D3D3D"/>
                </a:solidFill>
                <a:latin typeface="Times New Roman"/>
                <a:cs typeface="Times New Roman"/>
              </a:rPr>
              <a:t> </a:t>
            </a:r>
            <a:r>
              <a:rPr sz="609" dirty="0">
                <a:solidFill>
                  <a:srgbClr val="3D3D3D"/>
                </a:solidFill>
                <a:latin typeface="Times New Roman"/>
                <a:cs typeface="Times New Roman"/>
              </a:rPr>
              <a:t>one</a:t>
            </a:r>
            <a:r>
              <a:rPr sz="609" spc="38" dirty="0">
                <a:solidFill>
                  <a:srgbClr val="3D3D3D"/>
                </a:solidFill>
                <a:latin typeface="Times New Roman"/>
                <a:cs typeface="Times New Roman"/>
              </a:rPr>
              <a:t> </a:t>
            </a:r>
            <a:r>
              <a:rPr sz="609" dirty="0">
                <a:solidFill>
                  <a:srgbClr val="3D3D3D"/>
                </a:solidFill>
                <a:latin typeface="Times New Roman"/>
                <a:cs typeface="Times New Roman"/>
              </a:rPr>
              <a:t>or</a:t>
            </a:r>
            <a:r>
              <a:rPr sz="609" spc="32" dirty="0">
                <a:solidFill>
                  <a:srgbClr val="3D3D3D"/>
                </a:solidFill>
                <a:latin typeface="Times New Roman"/>
                <a:cs typeface="Times New Roman"/>
              </a:rPr>
              <a:t> </a:t>
            </a:r>
            <a:r>
              <a:rPr sz="609" dirty="0">
                <a:solidFill>
                  <a:srgbClr val="282828"/>
                </a:solidFill>
                <a:latin typeface="Times New Roman"/>
                <a:cs typeface="Times New Roman"/>
              </a:rPr>
              <a:t>more interests</a:t>
            </a:r>
            <a:r>
              <a:rPr sz="609" spc="-35" dirty="0">
                <a:solidFill>
                  <a:srgbClr val="282828"/>
                </a:solidFill>
                <a:latin typeface="Times New Roman"/>
                <a:cs typeface="Times New Roman"/>
              </a:rPr>
              <a:t> </a:t>
            </a:r>
            <a:r>
              <a:rPr sz="609" spc="-16" dirty="0">
                <a:solidFill>
                  <a:srgbClr val="282828"/>
                </a:solidFill>
                <a:latin typeface="Times New Roman"/>
                <a:cs typeface="Times New Roman"/>
              </a:rPr>
              <a:t>to </a:t>
            </a:r>
            <a:r>
              <a:rPr sz="609" dirty="0">
                <a:solidFill>
                  <a:srgbClr val="3D3D3D"/>
                </a:solidFill>
                <a:latin typeface="Times New Roman"/>
                <a:cs typeface="Times New Roman"/>
              </a:rPr>
              <a:t>considerable</a:t>
            </a:r>
            <a:r>
              <a:rPr sz="609" spc="-35" dirty="0">
                <a:solidFill>
                  <a:srgbClr val="3D3D3D"/>
                </a:solidFill>
                <a:latin typeface="Times New Roman"/>
                <a:cs typeface="Times New Roman"/>
              </a:rPr>
              <a:t> </a:t>
            </a:r>
            <a:r>
              <a:rPr sz="609" spc="-6" dirty="0">
                <a:solidFill>
                  <a:srgbClr val="282828"/>
                </a:solidFill>
                <a:latin typeface="Times New Roman"/>
                <a:cs typeface="Times New Roman"/>
              </a:rPr>
              <a:t>depth.</a:t>
            </a:r>
            <a:endParaRPr sz="609">
              <a:latin typeface="Times New Roman"/>
              <a:cs typeface="Times New Roman"/>
            </a:endParaRPr>
          </a:p>
          <a:p>
            <a:pPr marR="3258" algn="r">
              <a:spcBef>
                <a:spcPts val="696"/>
              </a:spcBef>
            </a:pPr>
            <a:r>
              <a:rPr sz="770" spc="-16" dirty="0">
                <a:solidFill>
                  <a:srgbClr val="3D3D3D"/>
                </a:solidFill>
                <a:latin typeface="Courier New"/>
                <a:cs typeface="Courier New"/>
              </a:rPr>
              <a:t>37</a:t>
            </a:r>
            <a:endParaRPr sz="770">
              <a:latin typeface="Courier New"/>
              <a:cs typeface="Courier New"/>
            </a:endParaRPr>
          </a:p>
        </p:txBody>
      </p:sp>
      <p:sp>
        <p:nvSpPr>
          <p:cNvPr id="43" name="object 43"/>
          <p:cNvSpPr txBox="1"/>
          <p:nvPr/>
        </p:nvSpPr>
        <p:spPr>
          <a:xfrm>
            <a:off x="6388959" y="4112568"/>
            <a:ext cx="115250" cy="121654"/>
          </a:xfrm>
          <a:prstGeom prst="rect">
            <a:avLst/>
          </a:prstGeom>
        </p:spPr>
        <p:txBody>
          <a:bodyPr vert="horz" wrap="square" lIns="0" tIns="8145" rIns="0" bIns="0" rtlCol="0">
            <a:spAutoFit/>
          </a:bodyPr>
          <a:lstStyle/>
          <a:p>
            <a:pPr marL="8145">
              <a:spcBef>
                <a:spcPts val="64"/>
              </a:spcBef>
            </a:pPr>
            <a:r>
              <a:rPr sz="737" spc="-16" dirty="0">
                <a:solidFill>
                  <a:srgbClr val="282828"/>
                </a:solidFill>
                <a:latin typeface="Times New Roman"/>
                <a:cs typeface="Times New Roman"/>
              </a:rPr>
              <a:t>38</a:t>
            </a:r>
            <a:endParaRPr sz="737">
              <a:latin typeface="Times New Roman"/>
              <a:cs typeface="Times New Roman"/>
            </a:endParaRPr>
          </a:p>
        </p:txBody>
      </p:sp>
      <p:sp>
        <p:nvSpPr>
          <p:cNvPr id="44" name="object 44"/>
          <p:cNvSpPr txBox="1"/>
          <p:nvPr/>
        </p:nvSpPr>
        <p:spPr>
          <a:xfrm>
            <a:off x="4704131" y="2854640"/>
            <a:ext cx="1699432" cy="2913298"/>
          </a:xfrm>
          <a:prstGeom prst="rect">
            <a:avLst/>
          </a:prstGeom>
        </p:spPr>
        <p:txBody>
          <a:bodyPr vert="horz" wrap="square" lIns="0" tIns="0" rIns="0" bIns="0" rtlCol="0">
            <a:spAutoFit/>
          </a:bodyPr>
          <a:lstStyle/>
          <a:p>
            <a:pPr marL="1082812">
              <a:lnSpc>
                <a:spcPts val="850"/>
              </a:lnSpc>
            </a:pPr>
            <a:r>
              <a:rPr sz="2854" spc="-106" dirty="0">
                <a:solidFill>
                  <a:srgbClr val="136EBA"/>
                </a:solidFill>
              </a:rPr>
              <a:t>■</a:t>
            </a:r>
            <a:r>
              <a:rPr sz="513" spc="-19" dirty="0">
                <a:solidFill>
                  <a:srgbClr val="42697C"/>
                </a:solidFill>
              </a:rPr>
              <a:t>Funde</a:t>
            </a:r>
            <a:r>
              <a:rPr sz="513" spc="42" dirty="0">
                <a:solidFill>
                  <a:srgbClr val="42697C"/>
                </a:solidFill>
              </a:rPr>
              <a:t>d</a:t>
            </a:r>
            <a:r>
              <a:rPr sz="513" spc="-13" dirty="0">
                <a:solidFill>
                  <a:srgbClr val="42697C"/>
                </a:solidFill>
              </a:rPr>
              <a:t>by</a:t>
            </a:r>
            <a:endParaRPr sz="513"/>
          </a:p>
          <a:p>
            <a:pPr marL="1298641">
              <a:lnSpc>
                <a:spcPts val="317"/>
              </a:lnSpc>
            </a:pPr>
            <a:r>
              <a:rPr sz="513" spc="-80" dirty="0">
                <a:solidFill>
                  <a:srgbClr val="42697C"/>
                </a:solidFill>
              </a:rPr>
              <a:t>theEuropeanUnion</a:t>
            </a:r>
            <a:endParaRPr sz="513"/>
          </a:p>
          <a:p>
            <a:pPr>
              <a:spcBef>
                <a:spcPts val="260"/>
              </a:spcBef>
            </a:pPr>
            <a:endParaRPr sz="513"/>
          </a:p>
          <a:p>
            <a:pPr marL="52939">
              <a:lnSpc>
                <a:spcPts val="725"/>
              </a:lnSpc>
            </a:pPr>
            <a:r>
              <a:rPr sz="609" b="1" spc="35" dirty="0">
                <a:solidFill>
                  <a:srgbClr val="282828"/>
                </a:solidFill>
                <a:latin typeface="Times New Roman"/>
                <a:cs typeface="Times New Roman"/>
              </a:rPr>
              <a:t>What</a:t>
            </a:r>
            <a:r>
              <a:rPr sz="609" b="1" spc="-3" dirty="0">
                <a:solidFill>
                  <a:srgbClr val="282828"/>
                </a:solidFill>
                <a:latin typeface="Times New Roman"/>
                <a:cs typeface="Times New Roman"/>
              </a:rPr>
              <a:t> </a:t>
            </a:r>
            <a:r>
              <a:rPr sz="641" b="1" dirty="0">
                <a:solidFill>
                  <a:srgbClr val="3D3D3D"/>
                </a:solidFill>
                <a:latin typeface="Times New Roman"/>
                <a:cs typeface="Times New Roman"/>
              </a:rPr>
              <a:t>can</a:t>
            </a:r>
            <a:r>
              <a:rPr sz="641" b="1" spc="-35" dirty="0">
                <a:solidFill>
                  <a:srgbClr val="3D3D3D"/>
                </a:solidFill>
                <a:latin typeface="Times New Roman"/>
                <a:cs typeface="Times New Roman"/>
              </a:rPr>
              <a:t> </a:t>
            </a:r>
            <a:r>
              <a:rPr sz="609" b="1" dirty="0">
                <a:solidFill>
                  <a:srgbClr val="282828"/>
                </a:solidFill>
                <a:latin typeface="Times New Roman"/>
                <a:cs typeface="Times New Roman"/>
              </a:rPr>
              <a:t>be</a:t>
            </a:r>
            <a:r>
              <a:rPr sz="609" b="1" spc="58" dirty="0">
                <a:solidFill>
                  <a:srgbClr val="282828"/>
                </a:solidFill>
                <a:latin typeface="Times New Roman"/>
                <a:cs typeface="Times New Roman"/>
              </a:rPr>
              <a:t> </a:t>
            </a:r>
            <a:r>
              <a:rPr sz="609" b="1" spc="32" dirty="0">
                <a:solidFill>
                  <a:srgbClr val="282828"/>
                </a:solidFill>
                <a:latin typeface="Times New Roman"/>
                <a:cs typeface="Times New Roman"/>
              </a:rPr>
              <a:t>expected</a:t>
            </a:r>
            <a:r>
              <a:rPr sz="609" b="1" spc="22" dirty="0">
                <a:solidFill>
                  <a:srgbClr val="282828"/>
                </a:solidFill>
                <a:latin typeface="Times New Roman"/>
                <a:cs typeface="Times New Roman"/>
              </a:rPr>
              <a:t> </a:t>
            </a:r>
            <a:r>
              <a:rPr sz="481" b="1" dirty="0">
                <a:solidFill>
                  <a:srgbClr val="282828"/>
                </a:solidFill>
                <a:latin typeface="Times New Roman"/>
                <a:cs typeface="Times New Roman"/>
              </a:rPr>
              <a:t>-</a:t>
            </a:r>
            <a:r>
              <a:rPr sz="481" b="1" spc="-16" dirty="0">
                <a:solidFill>
                  <a:srgbClr val="282828"/>
                </a:solidFill>
                <a:latin typeface="Times New Roman"/>
                <a:cs typeface="Times New Roman"/>
              </a:rPr>
              <a:t>2:</a:t>
            </a:r>
            <a:endParaRPr sz="481">
              <a:latin typeface="Times New Roman"/>
              <a:cs typeface="Times New Roman"/>
            </a:endParaRPr>
          </a:p>
          <a:p>
            <a:pPr marL="108729" marR="18732" indent="-71264">
              <a:lnSpc>
                <a:spcPct val="90200"/>
              </a:lnSpc>
              <a:spcBef>
                <a:spcPts val="29"/>
              </a:spcBef>
            </a:pPr>
            <a:r>
              <a:rPr sz="609" spc="301" dirty="0">
                <a:solidFill>
                  <a:srgbClr val="3D3D3D"/>
                </a:solidFill>
                <a:latin typeface="Times New Roman"/>
                <a:cs typeface="Times New Roman"/>
              </a:rPr>
              <a:t>Is</a:t>
            </a:r>
            <a:r>
              <a:rPr sz="609" spc="19" dirty="0">
                <a:solidFill>
                  <a:srgbClr val="3D3D3D"/>
                </a:solidFill>
                <a:latin typeface="Times New Roman"/>
                <a:cs typeface="Times New Roman"/>
              </a:rPr>
              <a:t> </a:t>
            </a:r>
            <a:r>
              <a:rPr sz="609" dirty="0">
                <a:solidFill>
                  <a:srgbClr val="282828"/>
                </a:solidFill>
                <a:latin typeface="Times New Roman"/>
                <a:cs typeface="Times New Roman"/>
              </a:rPr>
              <a:t>markedly</a:t>
            </a:r>
            <a:r>
              <a:rPr sz="609" spc="-26" dirty="0">
                <a:solidFill>
                  <a:srgbClr val="282828"/>
                </a:solidFill>
                <a:latin typeface="Times New Roman"/>
                <a:cs typeface="Times New Roman"/>
              </a:rPr>
              <a:t> </a:t>
            </a:r>
            <a:r>
              <a:rPr sz="609" spc="6" dirty="0">
                <a:solidFill>
                  <a:srgbClr val="3D3D3D"/>
                </a:solidFill>
                <a:latin typeface="Times New Roman"/>
                <a:cs typeface="Times New Roman"/>
              </a:rPr>
              <a:t>superior</a:t>
            </a:r>
            <a:r>
              <a:rPr sz="609" spc="16" dirty="0">
                <a:solidFill>
                  <a:srgbClr val="3D3D3D"/>
                </a:solidFill>
                <a:latin typeface="Times New Roman"/>
                <a:cs typeface="Times New Roman"/>
              </a:rPr>
              <a:t> </a:t>
            </a:r>
            <a:r>
              <a:rPr sz="609" spc="6" dirty="0">
                <a:solidFill>
                  <a:srgbClr val="282828"/>
                </a:solidFill>
                <a:latin typeface="Times New Roman"/>
                <a:cs typeface="Times New Roman"/>
              </a:rPr>
              <a:t>in </a:t>
            </a:r>
            <a:r>
              <a:rPr sz="609" dirty="0">
                <a:solidFill>
                  <a:srgbClr val="282828"/>
                </a:solidFill>
                <a:latin typeface="Times New Roman"/>
                <a:cs typeface="Times New Roman"/>
              </a:rPr>
              <a:t>quality</a:t>
            </a:r>
            <a:r>
              <a:rPr sz="609" spc="-29" dirty="0">
                <a:solidFill>
                  <a:srgbClr val="282828"/>
                </a:solidFill>
                <a:latin typeface="Times New Roman"/>
                <a:cs typeface="Times New Roman"/>
              </a:rPr>
              <a:t> </a:t>
            </a:r>
            <a:r>
              <a:rPr sz="609" spc="6" dirty="0">
                <a:solidFill>
                  <a:srgbClr val="282828"/>
                </a:solidFill>
                <a:latin typeface="Times New Roman"/>
                <a:cs typeface="Times New Roman"/>
              </a:rPr>
              <a:t>and</a:t>
            </a:r>
            <a:r>
              <a:rPr sz="609" spc="-10" dirty="0">
                <a:solidFill>
                  <a:srgbClr val="282828"/>
                </a:solidFill>
                <a:latin typeface="Times New Roman"/>
                <a:cs typeface="Times New Roman"/>
              </a:rPr>
              <a:t> </a:t>
            </a:r>
            <a:r>
              <a:rPr sz="609" spc="6" dirty="0">
                <a:solidFill>
                  <a:srgbClr val="282828"/>
                </a:solidFill>
                <a:latin typeface="Times New Roman"/>
                <a:cs typeface="Times New Roman"/>
              </a:rPr>
              <a:t>quantity</a:t>
            </a:r>
            <a:r>
              <a:rPr sz="609" spc="-26" dirty="0">
                <a:solidFill>
                  <a:srgbClr val="282828"/>
                </a:solidFill>
                <a:latin typeface="Times New Roman"/>
                <a:cs typeface="Times New Roman"/>
              </a:rPr>
              <a:t> </a:t>
            </a:r>
            <a:r>
              <a:rPr sz="609" spc="-16" dirty="0">
                <a:solidFill>
                  <a:srgbClr val="282828"/>
                </a:solidFill>
                <a:latin typeface="Times New Roman"/>
                <a:cs typeface="Times New Roman"/>
              </a:rPr>
              <a:t>of </a:t>
            </a:r>
            <a:r>
              <a:rPr sz="609" dirty="0">
                <a:solidFill>
                  <a:srgbClr val="3D3D3D"/>
                </a:solidFill>
                <a:latin typeface="Times New Roman"/>
                <a:cs typeface="Times New Roman"/>
              </a:rPr>
              <a:t>written</a:t>
            </a:r>
            <a:r>
              <a:rPr sz="609" spc="48" dirty="0">
                <a:solidFill>
                  <a:srgbClr val="3D3D3D"/>
                </a:solidFill>
                <a:latin typeface="Times New Roman"/>
                <a:cs typeface="Times New Roman"/>
              </a:rPr>
              <a:t> </a:t>
            </a:r>
            <a:r>
              <a:rPr sz="609" dirty="0">
                <a:solidFill>
                  <a:srgbClr val="3D3D3D"/>
                </a:solidFill>
                <a:latin typeface="Times New Roman"/>
                <a:cs typeface="Times New Roman"/>
              </a:rPr>
              <a:t>and/or</a:t>
            </a:r>
            <a:r>
              <a:rPr sz="609" spc="26" dirty="0">
                <a:solidFill>
                  <a:srgbClr val="3D3D3D"/>
                </a:solidFill>
                <a:latin typeface="Times New Roman"/>
                <a:cs typeface="Times New Roman"/>
              </a:rPr>
              <a:t> </a:t>
            </a:r>
            <a:r>
              <a:rPr sz="609" dirty="0">
                <a:solidFill>
                  <a:srgbClr val="3D3D3D"/>
                </a:solidFill>
                <a:latin typeface="Times New Roman"/>
                <a:cs typeface="Times New Roman"/>
              </a:rPr>
              <a:t>spoken</a:t>
            </a:r>
            <a:r>
              <a:rPr sz="609" spc="-6" dirty="0">
                <a:solidFill>
                  <a:srgbClr val="3D3D3D"/>
                </a:solidFill>
                <a:latin typeface="Times New Roman"/>
                <a:cs typeface="Times New Roman"/>
              </a:rPr>
              <a:t> vocabu</a:t>
            </a:r>
            <a:r>
              <a:rPr sz="609" spc="-6" dirty="0">
                <a:solidFill>
                  <a:srgbClr val="111111"/>
                </a:solidFill>
                <a:latin typeface="Times New Roman"/>
                <a:cs typeface="Times New Roman"/>
              </a:rPr>
              <a:t>l</a:t>
            </a:r>
            <a:r>
              <a:rPr sz="609" spc="-6" dirty="0">
                <a:solidFill>
                  <a:srgbClr val="3D3D3D"/>
                </a:solidFill>
                <a:latin typeface="Times New Roman"/>
                <a:cs typeface="Times New Roman"/>
              </a:rPr>
              <a:t>ary;</a:t>
            </a:r>
            <a:r>
              <a:rPr sz="609" spc="35" dirty="0">
                <a:solidFill>
                  <a:srgbClr val="3D3D3D"/>
                </a:solidFill>
                <a:latin typeface="Times New Roman"/>
                <a:cs typeface="Times New Roman"/>
              </a:rPr>
              <a:t> </a:t>
            </a:r>
            <a:r>
              <a:rPr sz="609" dirty="0">
                <a:solidFill>
                  <a:srgbClr val="3D3D3D"/>
                </a:solidFill>
                <a:latin typeface="Times New Roman"/>
                <a:cs typeface="Times New Roman"/>
              </a:rPr>
              <a:t>is</a:t>
            </a:r>
            <a:r>
              <a:rPr sz="609" spc="45" dirty="0">
                <a:solidFill>
                  <a:srgbClr val="3D3D3D"/>
                </a:solidFill>
                <a:latin typeface="Times New Roman"/>
                <a:cs typeface="Times New Roman"/>
              </a:rPr>
              <a:t> </a:t>
            </a:r>
            <a:r>
              <a:rPr sz="609" dirty="0">
                <a:solidFill>
                  <a:srgbClr val="282828"/>
                </a:solidFill>
                <a:latin typeface="Times New Roman"/>
                <a:cs typeface="Times New Roman"/>
              </a:rPr>
              <a:t>interested</a:t>
            </a:r>
            <a:r>
              <a:rPr sz="609" spc="80" dirty="0">
                <a:solidFill>
                  <a:srgbClr val="282828"/>
                </a:solidFill>
                <a:latin typeface="Times New Roman"/>
                <a:cs typeface="Times New Roman"/>
              </a:rPr>
              <a:t> </a:t>
            </a:r>
            <a:r>
              <a:rPr sz="609" spc="-16" dirty="0">
                <a:solidFill>
                  <a:srgbClr val="3D3D3D"/>
                </a:solidFill>
                <a:latin typeface="Times New Roman"/>
                <a:cs typeface="Times New Roman"/>
              </a:rPr>
              <a:t>in </a:t>
            </a:r>
            <a:r>
              <a:rPr sz="609" dirty="0">
                <a:solidFill>
                  <a:srgbClr val="3D3D3D"/>
                </a:solidFill>
                <a:latin typeface="Times New Roman"/>
                <a:cs typeface="Times New Roman"/>
              </a:rPr>
              <a:t>the</a:t>
            </a:r>
            <a:r>
              <a:rPr sz="609" spc="35" dirty="0">
                <a:solidFill>
                  <a:srgbClr val="3D3D3D"/>
                </a:solidFill>
                <a:latin typeface="Times New Roman"/>
                <a:cs typeface="Times New Roman"/>
              </a:rPr>
              <a:t> </a:t>
            </a:r>
            <a:r>
              <a:rPr sz="609" dirty="0">
                <a:solidFill>
                  <a:srgbClr val="3D3D3D"/>
                </a:solidFill>
                <a:latin typeface="Times New Roman"/>
                <a:cs typeface="Times New Roman"/>
              </a:rPr>
              <a:t>subtleties</a:t>
            </a:r>
            <a:r>
              <a:rPr sz="609" spc="-10" dirty="0">
                <a:solidFill>
                  <a:srgbClr val="3D3D3D"/>
                </a:solidFill>
                <a:latin typeface="Times New Roman"/>
                <a:cs typeface="Times New Roman"/>
              </a:rPr>
              <a:t> </a:t>
            </a:r>
            <a:r>
              <a:rPr sz="609" spc="-6" dirty="0">
                <a:solidFill>
                  <a:srgbClr val="3D3D3D"/>
                </a:solidFill>
                <a:latin typeface="Times New Roman"/>
                <a:cs typeface="Times New Roman"/>
              </a:rPr>
              <a:t>of</a:t>
            </a:r>
            <a:r>
              <a:rPr sz="609" spc="-3" dirty="0">
                <a:solidFill>
                  <a:srgbClr val="3D3D3D"/>
                </a:solidFill>
                <a:latin typeface="Times New Roman"/>
                <a:cs typeface="Times New Roman"/>
              </a:rPr>
              <a:t> </a:t>
            </a:r>
            <a:r>
              <a:rPr sz="609" dirty="0">
                <a:solidFill>
                  <a:srgbClr val="3D3D3D"/>
                </a:solidFill>
                <a:latin typeface="Times New Roman"/>
                <a:cs typeface="Times New Roman"/>
              </a:rPr>
              <a:t>words</a:t>
            </a:r>
            <a:r>
              <a:rPr sz="609" spc="3" dirty="0">
                <a:solidFill>
                  <a:srgbClr val="3D3D3D"/>
                </a:solidFill>
                <a:latin typeface="Times New Roman"/>
                <a:cs typeface="Times New Roman"/>
              </a:rPr>
              <a:t> </a:t>
            </a:r>
            <a:r>
              <a:rPr sz="609" dirty="0">
                <a:solidFill>
                  <a:srgbClr val="3D3D3D"/>
                </a:solidFill>
                <a:latin typeface="Times New Roman"/>
                <a:cs typeface="Times New Roman"/>
              </a:rPr>
              <a:t>and</a:t>
            </a:r>
            <a:r>
              <a:rPr sz="609" spc="13" dirty="0">
                <a:solidFill>
                  <a:srgbClr val="3D3D3D"/>
                </a:solidFill>
                <a:latin typeface="Times New Roman"/>
                <a:cs typeface="Times New Roman"/>
              </a:rPr>
              <a:t> </a:t>
            </a:r>
            <a:r>
              <a:rPr sz="609" dirty="0">
                <a:solidFill>
                  <a:srgbClr val="282828"/>
                </a:solidFill>
                <a:latin typeface="Times New Roman"/>
                <a:cs typeface="Times New Roman"/>
              </a:rPr>
              <a:t>their </a:t>
            </a:r>
            <a:r>
              <a:rPr sz="609" spc="-6" dirty="0">
                <a:solidFill>
                  <a:srgbClr val="282828"/>
                </a:solidFill>
                <a:latin typeface="Times New Roman"/>
                <a:cs typeface="Times New Roman"/>
              </a:rPr>
              <a:t>uses.</a:t>
            </a:r>
            <a:endParaRPr sz="609">
              <a:latin typeface="Times New Roman"/>
              <a:cs typeface="Times New Roman"/>
            </a:endParaRPr>
          </a:p>
          <a:p>
            <a:pPr marL="23212">
              <a:lnSpc>
                <a:spcPts val="593"/>
              </a:lnSpc>
            </a:pPr>
            <a:r>
              <a:rPr sz="609" spc="138" dirty="0">
                <a:solidFill>
                  <a:srgbClr val="3D3D3D"/>
                </a:solidFill>
                <a:latin typeface="Times New Roman"/>
                <a:cs typeface="Times New Roman"/>
              </a:rPr>
              <a:t>Reads</a:t>
            </a:r>
            <a:r>
              <a:rPr sz="609" spc="-6" dirty="0">
                <a:solidFill>
                  <a:srgbClr val="3D3D3D"/>
                </a:solidFill>
                <a:latin typeface="Times New Roman"/>
                <a:cs typeface="Times New Roman"/>
              </a:rPr>
              <a:t> </a:t>
            </a:r>
            <a:r>
              <a:rPr sz="609" dirty="0">
                <a:solidFill>
                  <a:srgbClr val="3D3D3D"/>
                </a:solidFill>
                <a:latin typeface="Times New Roman"/>
                <a:cs typeface="Times New Roman"/>
              </a:rPr>
              <a:t>avidly</a:t>
            </a:r>
            <a:r>
              <a:rPr sz="609" spc="-35" dirty="0">
                <a:solidFill>
                  <a:srgbClr val="3D3D3D"/>
                </a:solidFill>
                <a:latin typeface="Times New Roman"/>
                <a:cs typeface="Times New Roman"/>
              </a:rPr>
              <a:t> </a:t>
            </a:r>
            <a:r>
              <a:rPr sz="609" dirty="0">
                <a:solidFill>
                  <a:srgbClr val="3D3D3D"/>
                </a:solidFill>
                <a:latin typeface="Times New Roman"/>
                <a:cs typeface="Times New Roman"/>
              </a:rPr>
              <a:t>and</a:t>
            </a:r>
            <a:r>
              <a:rPr sz="609" spc="-13" dirty="0">
                <a:solidFill>
                  <a:srgbClr val="3D3D3D"/>
                </a:solidFill>
                <a:latin typeface="Times New Roman"/>
                <a:cs typeface="Times New Roman"/>
              </a:rPr>
              <a:t> </a:t>
            </a:r>
            <a:r>
              <a:rPr sz="609" dirty="0">
                <a:solidFill>
                  <a:srgbClr val="3D3D3D"/>
                </a:solidFill>
                <a:latin typeface="Times New Roman"/>
                <a:cs typeface="Times New Roman"/>
              </a:rPr>
              <a:t>absorbs</a:t>
            </a:r>
            <a:r>
              <a:rPr sz="609" spc="-6" dirty="0">
                <a:solidFill>
                  <a:srgbClr val="3D3D3D"/>
                </a:solidFill>
                <a:latin typeface="Times New Roman"/>
                <a:cs typeface="Times New Roman"/>
              </a:rPr>
              <a:t> </a:t>
            </a:r>
            <a:r>
              <a:rPr sz="609" dirty="0">
                <a:solidFill>
                  <a:srgbClr val="282828"/>
                </a:solidFill>
                <a:latin typeface="Times New Roman"/>
                <a:cs typeface="Times New Roman"/>
              </a:rPr>
              <a:t>books</a:t>
            </a:r>
            <a:r>
              <a:rPr sz="609" spc="-13" dirty="0">
                <a:solidFill>
                  <a:srgbClr val="282828"/>
                </a:solidFill>
                <a:latin typeface="Times New Roman"/>
                <a:cs typeface="Times New Roman"/>
              </a:rPr>
              <a:t> </a:t>
            </a:r>
            <a:r>
              <a:rPr sz="609" spc="-19" dirty="0">
                <a:solidFill>
                  <a:srgbClr val="3D3D3D"/>
                </a:solidFill>
                <a:latin typeface="Times New Roman"/>
                <a:cs typeface="Times New Roman"/>
              </a:rPr>
              <a:t>well</a:t>
            </a:r>
            <a:r>
              <a:rPr sz="609" spc="-16" dirty="0">
                <a:solidFill>
                  <a:srgbClr val="3D3D3D"/>
                </a:solidFill>
                <a:latin typeface="Times New Roman"/>
                <a:cs typeface="Times New Roman"/>
              </a:rPr>
              <a:t> </a:t>
            </a:r>
            <a:r>
              <a:rPr sz="609" dirty="0">
                <a:solidFill>
                  <a:srgbClr val="282828"/>
                </a:solidFill>
                <a:latin typeface="Times New Roman"/>
                <a:cs typeface="Times New Roman"/>
              </a:rPr>
              <a:t>beyond</a:t>
            </a:r>
            <a:r>
              <a:rPr sz="609" spc="-26" dirty="0">
                <a:solidFill>
                  <a:srgbClr val="282828"/>
                </a:solidFill>
                <a:latin typeface="Times New Roman"/>
                <a:cs typeface="Times New Roman"/>
              </a:rPr>
              <a:t> </a:t>
            </a:r>
            <a:r>
              <a:rPr sz="609" dirty="0">
                <a:solidFill>
                  <a:srgbClr val="282828"/>
                </a:solidFill>
                <a:latin typeface="Times New Roman"/>
                <a:cs typeface="Times New Roman"/>
              </a:rPr>
              <a:t>his</a:t>
            </a:r>
            <a:r>
              <a:rPr sz="609" spc="-45" dirty="0">
                <a:solidFill>
                  <a:srgbClr val="282828"/>
                </a:solidFill>
                <a:latin typeface="Times New Roman"/>
                <a:cs typeface="Times New Roman"/>
              </a:rPr>
              <a:t> </a:t>
            </a:r>
            <a:r>
              <a:rPr sz="609" spc="-16" dirty="0">
                <a:solidFill>
                  <a:srgbClr val="3D3D3D"/>
                </a:solidFill>
                <a:latin typeface="Times New Roman"/>
                <a:cs typeface="Times New Roman"/>
              </a:rPr>
              <a:t>or</a:t>
            </a:r>
            <a:endParaRPr sz="609">
              <a:latin typeface="Times New Roman"/>
              <a:cs typeface="Times New Roman"/>
            </a:endParaRPr>
          </a:p>
          <a:p>
            <a:pPr marL="111580">
              <a:lnSpc>
                <a:spcPts val="661"/>
              </a:lnSpc>
            </a:pPr>
            <a:r>
              <a:rPr sz="609" dirty="0">
                <a:solidFill>
                  <a:srgbClr val="282828"/>
                </a:solidFill>
                <a:latin typeface="Times New Roman"/>
                <a:cs typeface="Times New Roman"/>
              </a:rPr>
              <a:t>her</a:t>
            </a:r>
            <a:r>
              <a:rPr sz="609" spc="16" dirty="0">
                <a:solidFill>
                  <a:srgbClr val="282828"/>
                </a:solidFill>
                <a:latin typeface="Times New Roman"/>
                <a:cs typeface="Times New Roman"/>
              </a:rPr>
              <a:t> </a:t>
            </a:r>
            <a:r>
              <a:rPr sz="609" spc="-6" dirty="0">
                <a:solidFill>
                  <a:srgbClr val="3D3D3D"/>
                </a:solidFill>
                <a:latin typeface="Times New Roman"/>
                <a:cs typeface="Times New Roman"/>
              </a:rPr>
              <a:t>years.</a:t>
            </a:r>
            <a:endParaRPr sz="609">
              <a:latin typeface="Times New Roman"/>
              <a:cs typeface="Times New Roman"/>
            </a:endParaRPr>
          </a:p>
          <a:p>
            <a:pPr marL="107100" marR="99363" indent="-84296">
              <a:lnSpc>
                <a:spcPct val="93300"/>
              </a:lnSpc>
              <a:spcBef>
                <a:spcPts val="6"/>
              </a:spcBef>
            </a:pPr>
            <a:r>
              <a:rPr sz="609" spc="119" dirty="0">
                <a:solidFill>
                  <a:srgbClr val="3D3D3D"/>
                </a:solidFill>
                <a:latin typeface="Times New Roman"/>
                <a:cs typeface="Times New Roman"/>
              </a:rPr>
              <a:t>Learns</a:t>
            </a:r>
            <a:r>
              <a:rPr sz="609" spc="3" dirty="0">
                <a:solidFill>
                  <a:srgbClr val="3D3D3D"/>
                </a:solidFill>
                <a:latin typeface="Times New Roman"/>
                <a:cs typeface="Times New Roman"/>
              </a:rPr>
              <a:t> </a:t>
            </a:r>
            <a:r>
              <a:rPr sz="609" spc="-6" dirty="0">
                <a:solidFill>
                  <a:srgbClr val="3D3D3D"/>
                </a:solidFill>
                <a:latin typeface="Times New Roman"/>
                <a:cs typeface="Times New Roman"/>
              </a:rPr>
              <a:t>quickly</a:t>
            </a:r>
            <a:r>
              <a:rPr sz="609" spc="-13" dirty="0">
                <a:solidFill>
                  <a:srgbClr val="3D3D3D"/>
                </a:solidFill>
                <a:latin typeface="Times New Roman"/>
                <a:cs typeface="Times New Roman"/>
              </a:rPr>
              <a:t> </a:t>
            </a:r>
            <a:r>
              <a:rPr sz="609" dirty="0">
                <a:solidFill>
                  <a:srgbClr val="3D3D3D"/>
                </a:solidFill>
                <a:latin typeface="Times New Roman"/>
                <a:cs typeface="Times New Roman"/>
              </a:rPr>
              <a:t>and</a:t>
            </a:r>
            <a:r>
              <a:rPr sz="609" spc="-3" dirty="0">
                <a:solidFill>
                  <a:srgbClr val="3D3D3D"/>
                </a:solidFill>
                <a:latin typeface="Times New Roman"/>
                <a:cs typeface="Times New Roman"/>
              </a:rPr>
              <a:t> </a:t>
            </a:r>
            <a:r>
              <a:rPr sz="609" dirty="0">
                <a:solidFill>
                  <a:srgbClr val="3D3D3D"/>
                </a:solidFill>
                <a:latin typeface="Times New Roman"/>
                <a:cs typeface="Times New Roman"/>
              </a:rPr>
              <a:t>easily</a:t>
            </a:r>
            <a:r>
              <a:rPr sz="609" spc="-32" dirty="0">
                <a:solidFill>
                  <a:srgbClr val="3D3D3D"/>
                </a:solidFill>
                <a:latin typeface="Times New Roman"/>
                <a:cs typeface="Times New Roman"/>
              </a:rPr>
              <a:t> </a:t>
            </a:r>
            <a:r>
              <a:rPr sz="609" dirty="0">
                <a:solidFill>
                  <a:srgbClr val="3D3D3D"/>
                </a:solidFill>
                <a:latin typeface="Times New Roman"/>
                <a:cs typeface="Times New Roman"/>
              </a:rPr>
              <a:t>and</a:t>
            </a:r>
            <a:r>
              <a:rPr sz="609" spc="19" dirty="0">
                <a:solidFill>
                  <a:srgbClr val="3D3D3D"/>
                </a:solidFill>
                <a:latin typeface="Times New Roman"/>
                <a:cs typeface="Times New Roman"/>
              </a:rPr>
              <a:t> </a:t>
            </a:r>
            <a:r>
              <a:rPr sz="609" dirty="0">
                <a:solidFill>
                  <a:srgbClr val="3D3D3D"/>
                </a:solidFill>
                <a:latin typeface="Times New Roman"/>
                <a:cs typeface="Times New Roman"/>
              </a:rPr>
              <a:t>retains</a:t>
            </a:r>
            <a:r>
              <a:rPr sz="609" spc="-26" dirty="0">
                <a:solidFill>
                  <a:srgbClr val="3D3D3D"/>
                </a:solidFill>
                <a:latin typeface="Times New Roman"/>
                <a:cs typeface="Times New Roman"/>
              </a:rPr>
              <a:t> </a:t>
            </a:r>
            <a:r>
              <a:rPr sz="609" dirty="0">
                <a:solidFill>
                  <a:srgbClr val="3D3D3D"/>
                </a:solidFill>
                <a:latin typeface="Times New Roman"/>
                <a:cs typeface="Times New Roman"/>
              </a:rPr>
              <a:t>what</a:t>
            </a:r>
            <a:r>
              <a:rPr sz="609" spc="3" dirty="0">
                <a:solidFill>
                  <a:srgbClr val="3D3D3D"/>
                </a:solidFill>
                <a:latin typeface="Times New Roman"/>
                <a:cs typeface="Times New Roman"/>
              </a:rPr>
              <a:t> </a:t>
            </a:r>
            <a:r>
              <a:rPr sz="609" spc="-16" dirty="0">
                <a:solidFill>
                  <a:srgbClr val="282828"/>
                </a:solidFill>
                <a:latin typeface="Times New Roman"/>
                <a:cs typeface="Times New Roman"/>
              </a:rPr>
              <a:t>is </a:t>
            </a:r>
            <a:r>
              <a:rPr sz="609" dirty="0">
                <a:solidFill>
                  <a:srgbClr val="282828"/>
                </a:solidFill>
                <a:latin typeface="Times New Roman"/>
                <a:cs typeface="Times New Roman"/>
              </a:rPr>
              <a:t>learned;</a:t>
            </a:r>
            <a:r>
              <a:rPr sz="609" spc="42" dirty="0">
                <a:solidFill>
                  <a:srgbClr val="282828"/>
                </a:solidFill>
                <a:latin typeface="Times New Roman"/>
                <a:cs typeface="Times New Roman"/>
              </a:rPr>
              <a:t> </a:t>
            </a:r>
            <a:r>
              <a:rPr sz="609" spc="-6" dirty="0">
                <a:solidFill>
                  <a:srgbClr val="282828"/>
                </a:solidFill>
                <a:latin typeface="Times New Roman"/>
                <a:cs typeface="Times New Roman"/>
              </a:rPr>
              <a:t>recalls</a:t>
            </a:r>
            <a:r>
              <a:rPr sz="609" spc="-19" dirty="0">
                <a:solidFill>
                  <a:srgbClr val="282828"/>
                </a:solidFill>
                <a:latin typeface="Times New Roman"/>
                <a:cs typeface="Times New Roman"/>
              </a:rPr>
              <a:t> </a:t>
            </a:r>
            <a:r>
              <a:rPr sz="609" dirty="0">
                <a:solidFill>
                  <a:srgbClr val="3D3D3D"/>
                </a:solidFill>
                <a:latin typeface="Times New Roman"/>
                <a:cs typeface="Times New Roman"/>
              </a:rPr>
              <a:t>important</a:t>
            </a:r>
            <a:r>
              <a:rPr sz="609" spc="67" dirty="0">
                <a:solidFill>
                  <a:srgbClr val="3D3D3D"/>
                </a:solidFill>
                <a:latin typeface="Times New Roman"/>
                <a:cs typeface="Times New Roman"/>
              </a:rPr>
              <a:t> </a:t>
            </a:r>
            <a:r>
              <a:rPr sz="609" dirty="0">
                <a:solidFill>
                  <a:srgbClr val="282828"/>
                </a:solidFill>
                <a:latin typeface="Times New Roman"/>
                <a:cs typeface="Times New Roman"/>
              </a:rPr>
              <a:t>details,</a:t>
            </a:r>
            <a:r>
              <a:rPr sz="609" spc="26" dirty="0">
                <a:solidFill>
                  <a:srgbClr val="282828"/>
                </a:solidFill>
                <a:latin typeface="Times New Roman"/>
                <a:cs typeface="Times New Roman"/>
              </a:rPr>
              <a:t> </a:t>
            </a:r>
            <a:r>
              <a:rPr sz="609" spc="-6" dirty="0">
                <a:solidFill>
                  <a:srgbClr val="282828"/>
                </a:solidFill>
                <a:latin typeface="Times New Roman"/>
                <a:cs typeface="Times New Roman"/>
              </a:rPr>
              <a:t>concepts</a:t>
            </a:r>
            <a:r>
              <a:rPr sz="609" spc="16" dirty="0">
                <a:solidFill>
                  <a:srgbClr val="282828"/>
                </a:solidFill>
                <a:latin typeface="Times New Roman"/>
                <a:cs typeface="Times New Roman"/>
              </a:rPr>
              <a:t> </a:t>
            </a:r>
            <a:r>
              <a:rPr sz="609" spc="-16" dirty="0">
                <a:solidFill>
                  <a:srgbClr val="282828"/>
                </a:solidFill>
                <a:latin typeface="Times New Roman"/>
                <a:cs typeface="Times New Roman"/>
              </a:rPr>
              <a:t>and </a:t>
            </a:r>
            <a:r>
              <a:rPr sz="609" dirty="0">
                <a:solidFill>
                  <a:srgbClr val="282828"/>
                </a:solidFill>
                <a:latin typeface="Times New Roman"/>
                <a:cs typeface="Times New Roman"/>
              </a:rPr>
              <a:t>principles;</a:t>
            </a:r>
            <a:r>
              <a:rPr sz="609" spc="6" dirty="0">
                <a:solidFill>
                  <a:srgbClr val="282828"/>
                </a:solidFill>
                <a:latin typeface="Times New Roman"/>
                <a:cs typeface="Times New Roman"/>
              </a:rPr>
              <a:t> </a:t>
            </a:r>
            <a:r>
              <a:rPr sz="609" dirty="0">
                <a:solidFill>
                  <a:srgbClr val="282828"/>
                </a:solidFill>
                <a:latin typeface="Times New Roman"/>
                <a:cs typeface="Times New Roman"/>
              </a:rPr>
              <a:t>comprehends</a:t>
            </a:r>
            <a:r>
              <a:rPr sz="609" spc="80" dirty="0">
                <a:solidFill>
                  <a:srgbClr val="282828"/>
                </a:solidFill>
                <a:latin typeface="Times New Roman"/>
                <a:cs typeface="Times New Roman"/>
              </a:rPr>
              <a:t> </a:t>
            </a:r>
            <a:r>
              <a:rPr sz="609" spc="-6" dirty="0">
                <a:solidFill>
                  <a:srgbClr val="282828"/>
                </a:solidFill>
                <a:latin typeface="Times New Roman"/>
                <a:cs typeface="Times New Roman"/>
              </a:rPr>
              <a:t>readily</a:t>
            </a:r>
            <a:r>
              <a:rPr sz="609" spc="-6" dirty="0">
                <a:solidFill>
                  <a:srgbClr val="595959"/>
                </a:solidFill>
                <a:latin typeface="Times New Roman"/>
                <a:cs typeface="Times New Roman"/>
              </a:rPr>
              <a:t>.</a:t>
            </a: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spcBef>
                <a:spcPts val="525"/>
              </a:spcBef>
            </a:pPr>
            <a:endParaRPr sz="609">
              <a:latin typeface="Times New Roman"/>
              <a:cs typeface="Times New Roman"/>
            </a:endParaRPr>
          </a:p>
          <a:p>
            <a:pPr marL="1074667">
              <a:lnSpc>
                <a:spcPts val="3392"/>
              </a:lnSpc>
            </a:pPr>
            <a:r>
              <a:rPr sz="3110" spc="-119" dirty="0">
                <a:solidFill>
                  <a:srgbClr val="136EBA"/>
                </a:solidFill>
              </a:rPr>
              <a:t>■</a:t>
            </a:r>
            <a:r>
              <a:rPr sz="513" spc="-35" dirty="0">
                <a:solidFill>
                  <a:srgbClr val="42697C"/>
                </a:solidFill>
              </a:rPr>
              <a:t>Funde</a:t>
            </a:r>
            <a:r>
              <a:rPr sz="513" spc="32" dirty="0">
                <a:solidFill>
                  <a:srgbClr val="42697C"/>
                </a:solidFill>
              </a:rPr>
              <a:t>d</a:t>
            </a:r>
            <a:r>
              <a:rPr sz="513" spc="-29" dirty="0">
                <a:solidFill>
                  <a:srgbClr val="42697C"/>
                </a:solidFill>
              </a:rPr>
              <a:t>by</a:t>
            </a:r>
            <a:endParaRPr sz="513"/>
          </a:p>
          <a:p>
            <a:pPr marL="1292941">
              <a:lnSpc>
                <a:spcPts val="305"/>
              </a:lnSpc>
            </a:pPr>
            <a:r>
              <a:rPr sz="513" spc="-99" dirty="0">
                <a:solidFill>
                  <a:srgbClr val="42697C"/>
                </a:solidFill>
              </a:rPr>
              <a:t>theEuropean</a:t>
            </a:r>
            <a:r>
              <a:rPr sz="513" spc="-16" dirty="0">
                <a:solidFill>
                  <a:srgbClr val="42697C"/>
                </a:solidFill>
              </a:rPr>
              <a:t> </a:t>
            </a:r>
            <a:r>
              <a:rPr sz="513" spc="-42" dirty="0">
                <a:solidFill>
                  <a:srgbClr val="42697C"/>
                </a:solidFill>
              </a:rPr>
              <a:t>Union</a:t>
            </a:r>
            <a:endParaRPr sz="513"/>
          </a:p>
          <a:p>
            <a:pPr>
              <a:lnSpc>
                <a:spcPct val="100000"/>
              </a:lnSpc>
            </a:pPr>
            <a:endParaRPr sz="513"/>
          </a:p>
          <a:p>
            <a:pPr>
              <a:spcBef>
                <a:spcPts val="343"/>
              </a:spcBef>
            </a:pPr>
            <a:endParaRPr sz="513"/>
          </a:p>
          <a:p>
            <a:pPr marL="37872">
              <a:lnSpc>
                <a:spcPts val="760"/>
              </a:lnSpc>
            </a:pPr>
            <a:r>
              <a:rPr sz="641" b="1" dirty="0">
                <a:solidFill>
                  <a:srgbClr val="282828"/>
                </a:solidFill>
                <a:latin typeface="Times New Roman"/>
                <a:cs typeface="Times New Roman"/>
              </a:rPr>
              <a:t>What</a:t>
            </a:r>
            <a:r>
              <a:rPr sz="641" b="1" spc="19" dirty="0">
                <a:solidFill>
                  <a:srgbClr val="282828"/>
                </a:solidFill>
                <a:latin typeface="Times New Roman"/>
                <a:cs typeface="Times New Roman"/>
              </a:rPr>
              <a:t> </a:t>
            </a:r>
            <a:r>
              <a:rPr sz="641" b="1" spc="35" dirty="0">
                <a:solidFill>
                  <a:srgbClr val="282828"/>
                </a:solidFill>
                <a:latin typeface="Times New Roman"/>
                <a:cs typeface="Times New Roman"/>
              </a:rPr>
              <a:t>canbe</a:t>
            </a:r>
            <a:r>
              <a:rPr sz="641" b="1" spc="71" dirty="0">
                <a:solidFill>
                  <a:srgbClr val="282828"/>
                </a:solidFill>
                <a:latin typeface="Times New Roman"/>
                <a:cs typeface="Times New Roman"/>
              </a:rPr>
              <a:t> </a:t>
            </a:r>
            <a:r>
              <a:rPr sz="641" b="1" dirty="0">
                <a:solidFill>
                  <a:srgbClr val="282828"/>
                </a:solidFill>
                <a:latin typeface="Times New Roman"/>
                <a:cs typeface="Times New Roman"/>
              </a:rPr>
              <a:t>expected</a:t>
            </a:r>
            <a:r>
              <a:rPr sz="641" b="1" spc="55" dirty="0">
                <a:solidFill>
                  <a:srgbClr val="282828"/>
                </a:solidFill>
                <a:latin typeface="Times New Roman"/>
                <a:cs typeface="Times New Roman"/>
              </a:rPr>
              <a:t> </a:t>
            </a:r>
            <a:r>
              <a:rPr sz="641" b="1" dirty="0">
                <a:solidFill>
                  <a:srgbClr val="282828"/>
                </a:solidFill>
                <a:latin typeface="Times New Roman"/>
                <a:cs typeface="Times New Roman"/>
              </a:rPr>
              <a:t>-</a:t>
            </a:r>
            <a:r>
              <a:rPr sz="641" b="1" spc="-16" dirty="0">
                <a:solidFill>
                  <a:srgbClr val="282828"/>
                </a:solidFill>
                <a:latin typeface="Times New Roman"/>
                <a:cs typeface="Times New Roman"/>
              </a:rPr>
              <a:t>3:</a:t>
            </a:r>
            <a:endParaRPr sz="641">
              <a:latin typeface="Times New Roman"/>
              <a:cs typeface="Times New Roman"/>
            </a:endParaRPr>
          </a:p>
          <a:p>
            <a:pPr marL="8145">
              <a:lnSpc>
                <a:spcPts val="721"/>
              </a:lnSpc>
            </a:pPr>
            <a:r>
              <a:rPr sz="609" spc="131" dirty="0">
                <a:solidFill>
                  <a:srgbClr val="3D3D3D"/>
                </a:solidFill>
                <a:latin typeface="Times New Roman"/>
                <a:cs typeface="Times New Roman"/>
              </a:rPr>
              <a:t>Shows</a:t>
            </a:r>
            <a:r>
              <a:rPr sz="609" spc="42" dirty="0">
                <a:solidFill>
                  <a:srgbClr val="3D3D3D"/>
                </a:solidFill>
                <a:latin typeface="Times New Roman"/>
                <a:cs typeface="Times New Roman"/>
              </a:rPr>
              <a:t> </a:t>
            </a:r>
            <a:r>
              <a:rPr sz="609" dirty="0">
                <a:solidFill>
                  <a:srgbClr val="282828"/>
                </a:solidFill>
                <a:latin typeface="Times New Roman"/>
                <a:cs typeface="Times New Roman"/>
              </a:rPr>
              <a:t>insight</a:t>
            </a:r>
            <a:r>
              <a:rPr sz="609" spc="-13" dirty="0">
                <a:solidFill>
                  <a:srgbClr val="282828"/>
                </a:solidFill>
                <a:latin typeface="Times New Roman"/>
                <a:cs typeface="Times New Roman"/>
              </a:rPr>
              <a:t> </a:t>
            </a:r>
            <a:r>
              <a:rPr sz="609" dirty="0">
                <a:solidFill>
                  <a:srgbClr val="282828"/>
                </a:solidFill>
                <a:latin typeface="Times New Roman"/>
                <a:cs typeface="Times New Roman"/>
              </a:rPr>
              <a:t>into</a:t>
            </a:r>
            <a:r>
              <a:rPr sz="609" spc="-32" dirty="0">
                <a:solidFill>
                  <a:srgbClr val="282828"/>
                </a:solidFill>
                <a:latin typeface="Times New Roman"/>
                <a:cs typeface="Times New Roman"/>
              </a:rPr>
              <a:t> </a:t>
            </a:r>
            <a:r>
              <a:rPr sz="609" dirty="0">
                <a:solidFill>
                  <a:srgbClr val="3D3D3D"/>
                </a:solidFill>
                <a:latin typeface="Times New Roman"/>
                <a:cs typeface="Times New Roman"/>
              </a:rPr>
              <a:t>arithmetical</a:t>
            </a:r>
            <a:r>
              <a:rPr sz="609" spc="55" dirty="0">
                <a:solidFill>
                  <a:srgbClr val="3D3D3D"/>
                </a:solidFill>
                <a:latin typeface="Times New Roman"/>
                <a:cs typeface="Times New Roman"/>
              </a:rPr>
              <a:t> </a:t>
            </a:r>
            <a:r>
              <a:rPr sz="609" dirty="0">
                <a:solidFill>
                  <a:srgbClr val="282828"/>
                </a:solidFill>
                <a:latin typeface="Times New Roman"/>
                <a:cs typeface="Times New Roman"/>
              </a:rPr>
              <a:t>problems</a:t>
            </a:r>
            <a:r>
              <a:rPr sz="609" spc="-10" dirty="0">
                <a:solidFill>
                  <a:srgbClr val="282828"/>
                </a:solidFill>
                <a:latin typeface="Times New Roman"/>
                <a:cs typeface="Times New Roman"/>
              </a:rPr>
              <a:t> </a:t>
            </a:r>
            <a:r>
              <a:rPr sz="609" spc="-13" dirty="0">
                <a:solidFill>
                  <a:srgbClr val="282828"/>
                </a:solidFill>
                <a:latin typeface="Times New Roman"/>
                <a:cs typeface="Times New Roman"/>
              </a:rPr>
              <a:t>that</a:t>
            </a:r>
            <a:endParaRPr sz="609">
              <a:latin typeface="Times New Roman"/>
              <a:cs typeface="Times New Roman"/>
            </a:endParaRPr>
          </a:p>
          <a:p>
            <a:pPr marL="98549">
              <a:lnSpc>
                <a:spcPts val="455"/>
              </a:lnSpc>
              <a:spcBef>
                <a:spcPts val="16"/>
              </a:spcBef>
            </a:pPr>
            <a:r>
              <a:rPr sz="417" b="1" spc="61" dirty="0">
                <a:solidFill>
                  <a:srgbClr val="3D3D3D"/>
                </a:solidFill>
                <a:latin typeface="Times New Roman"/>
                <a:cs typeface="Times New Roman"/>
              </a:rPr>
              <a:t>require</a:t>
            </a:r>
            <a:r>
              <a:rPr sz="417" b="1" spc="42" dirty="0">
                <a:solidFill>
                  <a:srgbClr val="3D3D3D"/>
                </a:solidFill>
                <a:latin typeface="Times New Roman"/>
                <a:cs typeface="Times New Roman"/>
              </a:rPr>
              <a:t> </a:t>
            </a:r>
            <a:r>
              <a:rPr sz="417" b="1" spc="61" dirty="0">
                <a:solidFill>
                  <a:srgbClr val="3D3D3D"/>
                </a:solidFill>
                <a:latin typeface="Times New Roman"/>
                <a:cs typeface="Times New Roman"/>
              </a:rPr>
              <a:t>careful</a:t>
            </a:r>
            <a:r>
              <a:rPr sz="417" b="1" spc="64" dirty="0">
                <a:solidFill>
                  <a:srgbClr val="3D3D3D"/>
                </a:solidFill>
                <a:latin typeface="Times New Roman"/>
                <a:cs typeface="Times New Roman"/>
              </a:rPr>
              <a:t> </a:t>
            </a:r>
            <a:r>
              <a:rPr sz="417" b="1" spc="73" dirty="0">
                <a:solidFill>
                  <a:srgbClr val="595959"/>
                </a:solidFill>
                <a:latin typeface="Times New Roman"/>
                <a:cs typeface="Times New Roman"/>
              </a:rPr>
              <a:t>reasoning</a:t>
            </a:r>
            <a:r>
              <a:rPr sz="417" b="1" spc="26" dirty="0">
                <a:solidFill>
                  <a:srgbClr val="595959"/>
                </a:solidFill>
                <a:latin typeface="Times New Roman"/>
                <a:cs typeface="Times New Roman"/>
              </a:rPr>
              <a:t> </a:t>
            </a:r>
            <a:r>
              <a:rPr sz="417" b="1" spc="83" dirty="0">
                <a:solidFill>
                  <a:srgbClr val="3D3D3D"/>
                </a:solidFill>
                <a:latin typeface="Times New Roman"/>
                <a:cs typeface="Times New Roman"/>
              </a:rPr>
              <a:t>and</a:t>
            </a:r>
            <a:r>
              <a:rPr sz="417" b="1" spc="35" dirty="0">
                <a:solidFill>
                  <a:srgbClr val="3D3D3D"/>
                </a:solidFill>
                <a:latin typeface="Times New Roman"/>
                <a:cs typeface="Times New Roman"/>
              </a:rPr>
              <a:t> </a:t>
            </a:r>
            <a:r>
              <a:rPr sz="417" b="1" spc="71" dirty="0">
                <a:solidFill>
                  <a:srgbClr val="3D3D3D"/>
                </a:solidFill>
                <a:latin typeface="Times New Roman"/>
                <a:cs typeface="Times New Roman"/>
              </a:rPr>
              <a:t>grasps</a:t>
            </a:r>
            <a:r>
              <a:rPr sz="417" b="1" spc="55" dirty="0">
                <a:solidFill>
                  <a:srgbClr val="3D3D3D"/>
                </a:solidFill>
                <a:latin typeface="Times New Roman"/>
                <a:cs typeface="Times New Roman"/>
              </a:rPr>
              <a:t> </a:t>
            </a:r>
            <a:r>
              <a:rPr sz="417" b="1" spc="32" dirty="0">
                <a:solidFill>
                  <a:srgbClr val="282828"/>
                </a:solidFill>
                <a:latin typeface="Times New Roman"/>
                <a:cs typeface="Times New Roman"/>
              </a:rPr>
              <a:t>rn.a-</a:t>
            </a:r>
            <a:r>
              <a:rPr sz="417" b="1" spc="29" dirty="0">
                <a:solidFill>
                  <a:srgbClr val="282828"/>
                </a:solidFill>
                <a:latin typeface="Times New Roman"/>
                <a:cs typeface="Times New Roman"/>
              </a:rPr>
              <a:t>th</a:t>
            </a:r>
            <a:r>
              <a:rPr sz="417" b="1" spc="29" dirty="0">
                <a:solidFill>
                  <a:srgbClr val="595959"/>
                </a:solidFill>
                <a:latin typeface="Times New Roman"/>
                <a:cs typeface="Times New Roman"/>
              </a:rPr>
              <a:t>e</a:t>
            </a:r>
            <a:r>
              <a:rPr sz="417" b="1" spc="29" dirty="0">
                <a:solidFill>
                  <a:srgbClr val="3D3D3D"/>
                </a:solidFill>
                <a:latin typeface="Times New Roman"/>
                <a:cs typeface="Times New Roman"/>
              </a:rPr>
              <a:t>ma</a:t>
            </a:r>
            <a:r>
              <a:rPr sz="417" b="1" spc="29" dirty="0">
                <a:solidFill>
                  <a:srgbClr val="595959"/>
                </a:solidFill>
                <a:latin typeface="Times New Roman"/>
                <a:cs typeface="Times New Roman"/>
              </a:rPr>
              <a:t>t</a:t>
            </a:r>
            <a:r>
              <a:rPr sz="417" b="1" spc="29" dirty="0">
                <a:solidFill>
                  <a:srgbClr val="282828"/>
                </a:solidFill>
                <a:latin typeface="Times New Roman"/>
                <a:cs typeface="Times New Roman"/>
              </a:rPr>
              <a:t>i</a:t>
            </a:r>
            <a:r>
              <a:rPr sz="417" b="1" spc="29" dirty="0">
                <a:solidFill>
                  <a:srgbClr val="595959"/>
                </a:solidFill>
                <a:latin typeface="Times New Roman"/>
                <a:cs typeface="Times New Roman"/>
              </a:rPr>
              <a:t>ca</a:t>
            </a:r>
            <a:r>
              <a:rPr sz="417" b="1" spc="29" dirty="0">
                <a:solidFill>
                  <a:srgbClr val="282828"/>
                </a:solidFill>
                <a:latin typeface="Times New Roman"/>
                <a:cs typeface="Times New Roman"/>
              </a:rPr>
              <a:t>l</a:t>
            </a:r>
            <a:endParaRPr sz="417">
              <a:latin typeface="Times New Roman"/>
              <a:cs typeface="Times New Roman"/>
            </a:endParaRPr>
          </a:p>
          <a:p>
            <a:pPr marL="97734">
              <a:lnSpc>
                <a:spcPts val="645"/>
              </a:lnSpc>
            </a:pPr>
            <a:r>
              <a:rPr sz="609" dirty="0">
                <a:solidFill>
                  <a:srgbClr val="3D3D3D"/>
                </a:solidFill>
                <a:latin typeface="Times New Roman"/>
                <a:cs typeface="Times New Roman"/>
              </a:rPr>
              <a:t>concepts</a:t>
            </a:r>
            <a:r>
              <a:rPr sz="609" spc="-29" dirty="0">
                <a:solidFill>
                  <a:srgbClr val="3D3D3D"/>
                </a:solidFill>
                <a:latin typeface="Times New Roman"/>
                <a:cs typeface="Times New Roman"/>
              </a:rPr>
              <a:t> </a:t>
            </a:r>
            <a:r>
              <a:rPr sz="609" spc="-6" dirty="0">
                <a:solidFill>
                  <a:srgbClr val="3D3D3D"/>
                </a:solidFill>
                <a:latin typeface="Times New Roman"/>
                <a:cs typeface="Times New Roman"/>
              </a:rPr>
              <a:t>readily.</a:t>
            </a:r>
            <a:endParaRPr sz="609">
              <a:latin typeface="Times New Roman"/>
              <a:cs typeface="Times New Roman"/>
            </a:endParaRPr>
          </a:p>
          <a:p>
            <a:pPr marL="93662" marR="15882" indent="-83888">
              <a:lnSpc>
                <a:spcPct val="88600"/>
              </a:lnSpc>
              <a:spcBef>
                <a:spcPts val="42"/>
              </a:spcBef>
            </a:pPr>
            <a:r>
              <a:rPr sz="609" spc="128" dirty="0">
                <a:solidFill>
                  <a:srgbClr val="3D3D3D"/>
                </a:solidFill>
                <a:latin typeface="Times New Roman"/>
                <a:cs typeface="Times New Roman"/>
              </a:rPr>
              <a:t>Shows</a:t>
            </a:r>
            <a:r>
              <a:rPr sz="609" spc="-6" dirty="0">
                <a:solidFill>
                  <a:srgbClr val="3D3D3D"/>
                </a:solidFill>
                <a:latin typeface="Times New Roman"/>
                <a:cs typeface="Times New Roman"/>
              </a:rPr>
              <a:t> creative</a:t>
            </a:r>
            <a:r>
              <a:rPr sz="609" spc="-61" dirty="0">
                <a:solidFill>
                  <a:srgbClr val="3D3D3D"/>
                </a:solidFill>
                <a:latin typeface="Times New Roman"/>
                <a:cs typeface="Times New Roman"/>
              </a:rPr>
              <a:t> </a:t>
            </a:r>
            <a:r>
              <a:rPr sz="609" dirty="0">
                <a:solidFill>
                  <a:srgbClr val="3D3D3D"/>
                </a:solidFill>
                <a:latin typeface="Times New Roman"/>
                <a:cs typeface="Times New Roman"/>
              </a:rPr>
              <a:t>ability</a:t>
            </a:r>
            <a:r>
              <a:rPr sz="609" spc="-55" dirty="0">
                <a:solidFill>
                  <a:srgbClr val="3D3D3D"/>
                </a:solidFill>
                <a:latin typeface="Times New Roman"/>
                <a:cs typeface="Times New Roman"/>
              </a:rPr>
              <a:t> </a:t>
            </a:r>
            <a:r>
              <a:rPr sz="609" dirty="0">
                <a:solidFill>
                  <a:srgbClr val="3D3D3D"/>
                </a:solidFill>
                <a:latin typeface="Times New Roman"/>
                <a:cs typeface="Times New Roman"/>
              </a:rPr>
              <a:t>or</a:t>
            </a:r>
            <a:r>
              <a:rPr sz="609" spc="10" dirty="0">
                <a:solidFill>
                  <a:srgbClr val="3D3D3D"/>
                </a:solidFill>
                <a:latin typeface="Times New Roman"/>
                <a:cs typeface="Times New Roman"/>
              </a:rPr>
              <a:t> </a:t>
            </a:r>
            <a:r>
              <a:rPr sz="609" dirty="0">
                <a:solidFill>
                  <a:srgbClr val="282828"/>
                </a:solidFill>
                <a:latin typeface="Times New Roman"/>
                <a:cs typeface="Times New Roman"/>
              </a:rPr>
              <a:t>imaginative</a:t>
            </a:r>
            <a:r>
              <a:rPr sz="609" spc="3" dirty="0">
                <a:solidFill>
                  <a:srgbClr val="282828"/>
                </a:solidFill>
                <a:latin typeface="Times New Roman"/>
                <a:cs typeface="Times New Roman"/>
              </a:rPr>
              <a:t> </a:t>
            </a:r>
            <a:r>
              <a:rPr sz="609" dirty="0">
                <a:solidFill>
                  <a:srgbClr val="3D3D3D"/>
                </a:solidFill>
                <a:latin typeface="Times New Roman"/>
                <a:cs typeface="Times New Roman"/>
              </a:rPr>
              <a:t>expression</a:t>
            </a:r>
            <a:r>
              <a:rPr sz="609" spc="48" dirty="0">
                <a:solidFill>
                  <a:srgbClr val="3D3D3D"/>
                </a:solidFill>
                <a:latin typeface="Times New Roman"/>
                <a:cs typeface="Times New Roman"/>
              </a:rPr>
              <a:t> </a:t>
            </a:r>
            <a:r>
              <a:rPr sz="609" spc="-16" dirty="0">
                <a:solidFill>
                  <a:srgbClr val="3D3D3D"/>
                </a:solidFill>
                <a:latin typeface="Times New Roman"/>
                <a:cs typeface="Times New Roman"/>
              </a:rPr>
              <a:t>in </a:t>
            </a:r>
            <a:r>
              <a:rPr sz="609" spc="6" dirty="0">
                <a:solidFill>
                  <a:srgbClr val="595959"/>
                </a:solidFill>
                <a:latin typeface="Times New Roman"/>
                <a:cs typeface="Times New Roman"/>
              </a:rPr>
              <a:t>s</a:t>
            </a:r>
            <a:r>
              <a:rPr sz="609" spc="6" dirty="0">
                <a:solidFill>
                  <a:srgbClr val="282828"/>
                </a:solidFill>
                <a:latin typeface="Times New Roman"/>
                <a:cs typeface="Times New Roman"/>
              </a:rPr>
              <a:t>uch</a:t>
            </a:r>
            <a:r>
              <a:rPr sz="609" spc="13" dirty="0">
                <a:solidFill>
                  <a:srgbClr val="282828"/>
                </a:solidFill>
                <a:latin typeface="Times New Roman"/>
                <a:cs typeface="Times New Roman"/>
              </a:rPr>
              <a:t> </a:t>
            </a:r>
            <a:r>
              <a:rPr sz="609" spc="6" dirty="0">
                <a:solidFill>
                  <a:srgbClr val="3D3D3D"/>
                </a:solidFill>
                <a:latin typeface="Times New Roman"/>
                <a:cs typeface="Times New Roman"/>
              </a:rPr>
              <a:t>things</a:t>
            </a:r>
            <a:r>
              <a:rPr sz="609" spc="-29" dirty="0">
                <a:solidFill>
                  <a:srgbClr val="3D3D3D"/>
                </a:solidFill>
                <a:latin typeface="Times New Roman"/>
                <a:cs typeface="Times New Roman"/>
              </a:rPr>
              <a:t> </a:t>
            </a:r>
            <a:r>
              <a:rPr sz="609" spc="6" dirty="0">
                <a:solidFill>
                  <a:srgbClr val="3D3D3D"/>
                </a:solidFill>
                <a:latin typeface="Times New Roman"/>
                <a:cs typeface="Times New Roman"/>
              </a:rPr>
              <a:t>as</a:t>
            </a:r>
            <a:r>
              <a:rPr sz="609" spc="-13" dirty="0">
                <a:solidFill>
                  <a:srgbClr val="3D3D3D"/>
                </a:solidFill>
                <a:latin typeface="Times New Roman"/>
                <a:cs typeface="Times New Roman"/>
              </a:rPr>
              <a:t> </a:t>
            </a:r>
            <a:r>
              <a:rPr sz="609" dirty="0">
                <a:solidFill>
                  <a:srgbClr val="282828"/>
                </a:solidFill>
                <a:latin typeface="Times New Roman"/>
                <a:cs typeface="Times New Roman"/>
              </a:rPr>
              <a:t>music, </a:t>
            </a:r>
            <a:r>
              <a:rPr sz="609" spc="6" dirty="0">
                <a:solidFill>
                  <a:srgbClr val="3D3D3D"/>
                </a:solidFill>
                <a:latin typeface="Times New Roman"/>
                <a:cs typeface="Times New Roman"/>
              </a:rPr>
              <a:t>art,</a:t>
            </a:r>
            <a:r>
              <a:rPr sz="609" spc="-55" dirty="0">
                <a:solidFill>
                  <a:srgbClr val="3D3D3D"/>
                </a:solidFill>
                <a:latin typeface="Times New Roman"/>
                <a:cs typeface="Times New Roman"/>
              </a:rPr>
              <a:t> </a:t>
            </a:r>
            <a:r>
              <a:rPr sz="609" spc="6" dirty="0">
                <a:solidFill>
                  <a:srgbClr val="3D3D3D"/>
                </a:solidFill>
                <a:latin typeface="Times New Roman"/>
                <a:cs typeface="Times New Roman"/>
              </a:rPr>
              <a:t>dance</a:t>
            </a:r>
            <a:r>
              <a:rPr sz="609" spc="-3" dirty="0">
                <a:solidFill>
                  <a:srgbClr val="3D3D3D"/>
                </a:solidFill>
                <a:latin typeface="Times New Roman"/>
                <a:cs typeface="Times New Roman"/>
              </a:rPr>
              <a:t> </a:t>
            </a:r>
            <a:r>
              <a:rPr sz="609" spc="6" dirty="0">
                <a:solidFill>
                  <a:srgbClr val="3D3D3D"/>
                </a:solidFill>
                <a:latin typeface="Times New Roman"/>
                <a:cs typeface="Times New Roman"/>
              </a:rPr>
              <a:t>,drama;</a:t>
            </a:r>
            <a:r>
              <a:rPr sz="609" spc="-29" dirty="0">
                <a:solidFill>
                  <a:srgbClr val="3D3D3D"/>
                </a:solidFill>
                <a:latin typeface="Times New Roman"/>
                <a:cs typeface="Times New Roman"/>
              </a:rPr>
              <a:t> </a:t>
            </a:r>
            <a:r>
              <a:rPr sz="609" spc="-6" dirty="0">
                <a:solidFill>
                  <a:srgbClr val="595959"/>
                </a:solidFill>
                <a:latin typeface="Times New Roman"/>
                <a:cs typeface="Times New Roman"/>
              </a:rPr>
              <a:t>shows </a:t>
            </a:r>
            <a:r>
              <a:rPr sz="609" dirty="0">
                <a:solidFill>
                  <a:srgbClr val="3D3D3D"/>
                </a:solidFill>
                <a:latin typeface="Times New Roman"/>
                <a:cs typeface="Times New Roman"/>
              </a:rPr>
              <a:t>sensitivity</a:t>
            </a:r>
            <a:r>
              <a:rPr sz="609" spc="-6" dirty="0">
                <a:solidFill>
                  <a:srgbClr val="3D3D3D"/>
                </a:solidFill>
                <a:latin typeface="Times New Roman"/>
                <a:cs typeface="Times New Roman"/>
              </a:rPr>
              <a:t> </a:t>
            </a:r>
            <a:r>
              <a:rPr sz="609" dirty="0">
                <a:solidFill>
                  <a:srgbClr val="282828"/>
                </a:solidFill>
                <a:latin typeface="Times New Roman"/>
                <a:cs typeface="Times New Roman"/>
              </a:rPr>
              <a:t>and</a:t>
            </a:r>
            <a:r>
              <a:rPr sz="609" spc="-38" dirty="0">
                <a:solidFill>
                  <a:srgbClr val="282828"/>
                </a:solidFill>
                <a:latin typeface="Times New Roman"/>
                <a:cs typeface="Times New Roman"/>
              </a:rPr>
              <a:t> </a:t>
            </a:r>
            <a:r>
              <a:rPr sz="609" dirty="0">
                <a:solidFill>
                  <a:srgbClr val="3D3D3D"/>
                </a:solidFill>
                <a:latin typeface="Times New Roman"/>
                <a:cs typeface="Times New Roman"/>
              </a:rPr>
              <a:t>finesse</a:t>
            </a:r>
            <a:r>
              <a:rPr sz="609" spc="-3" dirty="0">
                <a:solidFill>
                  <a:srgbClr val="3D3D3D"/>
                </a:solidFill>
                <a:latin typeface="Times New Roman"/>
                <a:cs typeface="Times New Roman"/>
              </a:rPr>
              <a:t> </a:t>
            </a:r>
            <a:r>
              <a:rPr sz="609" dirty="0">
                <a:solidFill>
                  <a:srgbClr val="282828"/>
                </a:solidFill>
                <a:latin typeface="Times New Roman"/>
                <a:cs typeface="Times New Roman"/>
              </a:rPr>
              <a:t>in</a:t>
            </a:r>
            <a:r>
              <a:rPr sz="609" spc="3" dirty="0">
                <a:solidFill>
                  <a:srgbClr val="282828"/>
                </a:solidFill>
                <a:latin typeface="Times New Roman"/>
                <a:cs typeface="Times New Roman"/>
              </a:rPr>
              <a:t> </a:t>
            </a:r>
            <a:r>
              <a:rPr sz="609" dirty="0">
                <a:solidFill>
                  <a:srgbClr val="282828"/>
                </a:solidFill>
                <a:latin typeface="Times New Roman"/>
                <a:cs typeface="Times New Roman"/>
              </a:rPr>
              <a:t>rhythm,</a:t>
            </a:r>
            <a:r>
              <a:rPr sz="609" spc="29" dirty="0">
                <a:solidFill>
                  <a:srgbClr val="282828"/>
                </a:solidFill>
                <a:latin typeface="Times New Roman"/>
                <a:cs typeface="Times New Roman"/>
              </a:rPr>
              <a:t> </a:t>
            </a:r>
            <a:r>
              <a:rPr sz="609" dirty="0">
                <a:solidFill>
                  <a:srgbClr val="282828"/>
                </a:solidFill>
                <a:latin typeface="Times New Roman"/>
                <a:cs typeface="Times New Roman"/>
              </a:rPr>
              <a:t>movement,</a:t>
            </a:r>
            <a:r>
              <a:rPr sz="609" spc="48" dirty="0">
                <a:solidFill>
                  <a:srgbClr val="282828"/>
                </a:solidFill>
                <a:latin typeface="Times New Roman"/>
                <a:cs typeface="Times New Roman"/>
              </a:rPr>
              <a:t> </a:t>
            </a:r>
            <a:r>
              <a:rPr sz="609" spc="-16" dirty="0">
                <a:solidFill>
                  <a:srgbClr val="282828"/>
                </a:solidFill>
                <a:latin typeface="Times New Roman"/>
                <a:cs typeface="Times New Roman"/>
              </a:rPr>
              <a:t>and </a:t>
            </a:r>
            <a:r>
              <a:rPr sz="609" spc="-6" dirty="0">
                <a:solidFill>
                  <a:srgbClr val="282828"/>
                </a:solidFill>
                <a:latin typeface="Times New Roman"/>
                <a:cs typeface="Times New Roman"/>
              </a:rPr>
              <a:t>bodilycontrol.</a:t>
            </a:r>
            <a:endParaRPr sz="609">
              <a:latin typeface="Times New Roman"/>
              <a:cs typeface="Times New Roman"/>
            </a:endParaRPr>
          </a:p>
        </p:txBody>
      </p:sp>
      <p:sp>
        <p:nvSpPr>
          <p:cNvPr id="45" name="object 45"/>
          <p:cNvSpPr txBox="1"/>
          <p:nvPr/>
        </p:nvSpPr>
        <p:spPr>
          <a:xfrm>
            <a:off x="6386347" y="5984041"/>
            <a:ext cx="113621" cy="106841"/>
          </a:xfrm>
          <a:prstGeom prst="rect">
            <a:avLst/>
          </a:prstGeom>
        </p:spPr>
        <p:txBody>
          <a:bodyPr vert="horz" wrap="square" lIns="0" tIns="8145" rIns="0" bIns="0" rtlCol="0">
            <a:spAutoFit/>
          </a:bodyPr>
          <a:lstStyle/>
          <a:p>
            <a:pPr marL="8145">
              <a:spcBef>
                <a:spcPts val="64"/>
              </a:spcBef>
            </a:pPr>
            <a:r>
              <a:rPr sz="641" spc="-16" dirty="0">
                <a:solidFill>
                  <a:srgbClr val="3D3D3D"/>
                </a:solidFill>
              </a:rPr>
              <a:t>39</a:t>
            </a:r>
            <a:endParaRPr sz="64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1364" y="4687426"/>
            <a:ext cx="537883" cy="208539"/>
          </a:xfrm>
          <a:prstGeom prst="rect">
            <a:avLst/>
          </a:prstGeom>
        </p:spPr>
      </p:pic>
      <p:pic>
        <p:nvPicPr>
          <p:cNvPr id="3" name="object 3"/>
          <p:cNvPicPr/>
          <p:nvPr/>
        </p:nvPicPr>
        <p:blipFill>
          <a:blip r:embed="rId3" cstate="print"/>
          <a:stretch>
            <a:fillRect/>
          </a:stretch>
        </p:blipFill>
        <p:spPr>
          <a:xfrm>
            <a:off x="4848934" y="5133876"/>
            <a:ext cx="1481383" cy="434702"/>
          </a:xfrm>
          <a:prstGeom prst="rect">
            <a:avLst/>
          </a:prstGeom>
        </p:spPr>
      </p:pic>
      <p:sp>
        <p:nvSpPr>
          <p:cNvPr id="8" name="object 8"/>
          <p:cNvSpPr/>
          <p:nvPr/>
        </p:nvSpPr>
        <p:spPr>
          <a:xfrm>
            <a:off x="4672578" y="854409"/>
            <a:ext cx="0" cy="1368749"/>
          </a:xfrm>
          <a:custGeom>
            <a:avLst/>
            <a:gdLst/>
            <a:ahLst/>
            <a:cxnLst/>
            <a:rect l="l" t="t" r="r" b="b"/>
            <a:pathLst>
              <a:path h="2134235">
                <a:moveTo>
                  <a:pt x="0" y="2134197"/>
                </a:moveTo>
                <a:lnTo>
                  <a:pt x="0" y="0"/>
                </a:lnTo>
              </a:path>
            </a:pathLst>
          </a:custGeom>
          <a:ln w="9166">
            <a:solidFill>
              <a:srgbClr val="000000"/>
            </a:solidFill>
          </a:ln>
        </p:spPr>
        <p:txBody>
          <a:bodyPr wrap="square" lIns="0" tIns="0" rIns="0" bIns="0" rtlCol="0"/>
          <a:lstStyle/>
          <a:p>
            <a:endParaRPr sz="898"/>
          </a:p>
        </p:txBody>
      </p:sp>
      <p:sp>
        <p:nvSpPr>
          <p:cNvPr id="9" name="object 9"/>
          <p:cNvSpPr/>
          <p:nvPr/>
        </p:nvSpPr>
        <p:spPr>
          <a:xfrm>
            <a:off x="4666699" y="2719516"/>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0" name="object 10"/>
          <p:cNvSpPr/>
          <p:nvPr/>
        </p:nvSpPr>
        <p:spPr>
          <a:xfrm>
            <a:off x="4663760" y="4584625"/>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1" name="object 11"/>
          <p:cNvSpPr/>
          <p:nvPr/>
        </p:nvSpPr>
        <p:spPr>
          <a:xfrm>
            <a:off x="6480218" y="2728328"/>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2" name="object 12"/>
          <p:cNvSpPr/>
          <p:nvPr/>
        </p:nvSpPr>
        <p:spPr>
          <a:xfrm>
            <a:off x="6486096" y="866157"/>
            <a:ext cx="0" cy="1360197"/>
          </a:xfrm>
          <a:custGeom>
            <a:avLst/>
            <a:gdLst/>
            <a:ahLst/>
            <a:cxnLst/>
            <a:rect l="l" t="t" r="r" b="b"/>
            <a:pathLst>
              <a:path h="2120900">
                <a:moveTo>
                  <a:pt x="0" y="2120457"/>
                </a:moveTo>
                <a:lnTo>
                  <a:pt x="0" y="0"/>
                </a:lnTo>
              </a:path>
            </a:pathLst>
          </a:custGeom>
          <a:ln w="9166">
            <a:solidFill>
              <a:srgbClr val="000000"/>
            </a:solidFill>
          </a:ln>
        </p:spPr>
        <p:txBody>
          <a:bodyPr wrap="square" lIns="0" tIns="0" rIns="0" bIns="0" rtlCol="0"/>
          <a:lstStyle/>
          <a:p>
            <a:endParaRPr sz="898"/>
          </a:p>
        </p:txBody>
      </p:sp>
      <p:sp>
        <p:nvSpPr>
          <p:cNvPr id="13" name="object 13"/>
          <p:cNvSpPr/>
          <p:nvPr/>
        </p:nvSpPr>
        <p:spPr>
          <a:xfrm>
            <a:off x="6474339" y="4590499"/>
            <a:ext cx="0" cy="1351238"/>
          </a:xfrm>
          <a:custGeom>
            <a:avLst/>
            <a:gdLst/>
            <a:ahLst/>
            <a:cxnLst/>
            <a:rect l="l" t="t" r="r" b="b"/>
            <a:pathLst>
              <a:path h="2106929">
                <a:moveTo>
                  <a:pt x="0" y="2106718"/>
                </a:moveTo>
                <a:lnTo>
                  <a:pt x="0" y="0"/>
                </a:lnTo>
              </a:path>
            </a:pathLst>
          </a:custGeom>
          <a:ln w="9166">
            <a:solidFill>
              <a:srgbClr val="000000"/>
            </a:solidFill>
          </a:ln>
        </p:spPr>
        <p:txBody>
          <a:bodyPr wrap="square" lIns="0" tIns="0" rIns="0" bIns="0" rtlCol="0"/>
          <a:lstStyle/>
          <a:p>
            <a:endParaRPr sz="898"/>
          </a:p>
        </p:txBody>
      </p:sp>
      <p:sp>
        <p:nvSpPr>
          <p:cNvPr id="15" name="object 15"/>
          <p:cNvSpPr/>
          <p:nvPr/>
        </p:nvSpPr>
        <p:spPr>
          <a:xfrm>
            <a:off x="4672578" y="866157"/>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16" name="object 16"/>
          <p:cNvSpPr/>
          <p:nvPr/>
        </p:nvSpPr>
        <p:spPr>
          <a:xfrm>
            <a:off x="2670947" y="1048262"/>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7" name="object 17"/>
          <p:cNvSpPr/>
          <p:nvPr/>
        </p:nvSpPr>
        <p:spPr>
          <a:xfrm>
            <a:off x="2670947" y="1250927"/>
            <a:ext cx="1828529" cy="0"/>
          </a:xfrm>
          <a:custGeom>
            <a:avLst/>
            <a:gdLst/>
            <a:ahLst/>
            <a:cxnLst/>
            <a:rect l="l" t="t" r="r" b="b"/>
            <a:pathLst>
              <a:path w="2851150">
                <a:moveTo>
                  <a:pt x="0" y="0"/>
                </a:moveTo>
                <a:lnTo>
                  <a:pt x="2850660" y="0"/>
                </a:lnTo>
              </a:path>
            </a:pathLst>
          </a:custGeom>
          <a:ln w="13739">
            <a:solidFill>
              <a:srgbClr val="000000"/>
            </a:solidFill>
          </a:ln>
        </p:spPr>
        <p:txBody>
          <a:bodyPr wrap="square" lIns="0" tIns="0" rIns="0" bIns="0" rtlCol="0"/>
          <a:lstStyle/>
          <a:p>
            <a:endParaRPr sz="898"/>
          </a:p>
        </p:txBody>
      </p:sp>
      <p:sp>
        <p:nvSpPr>
          <p:cNvPr id="18" name="object 18"/>
          <p:cNvSpPr/>
          <p:nvPr/>
        </p:nvSpPr>
        <p:spPr>
          <a:xfrm>
            <a:off x="2670947" y="1453593"/>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19" name="object 19"/>
          <p:cNvSpPr/>
          <p:nvPr/>
        </p:nvSpPr>
        <p:spPr>
          <a:xfrm>
            <a:off x="2662130" y="1644509"/>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0" name="object 20"/>
          <p:cNvSpPr/>
          <p:nvPr/>
        </p:nvSpPr>
        <p:spPr>
          <a:xfrm>
            <a:off x="2662130" y="1835426"/>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1" name="object 21"/>
          <p:cNvSpPr/>
          <p:nvPr/>
        </p:nvSpPr>
        <p:spPr>
          <a:xfrm>
            <a:off x="2662130" y="202340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22" name="object 22"/>
          <p:cNvSpPr/>
          <p:nvPr/>
        </p:nvSpPr>
        <p:spPr>
          <a:xfrm>
            <a:off x="4666700" y="2217259"/>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3" name="object 23"/>
          <p:cNvSpPr/>
          <p:nvPr/>
        </p:nvSpPr>
        <p:spPr>
          <a:xfrm>
            <a:off x="2665069" y="2211385"/>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24" name="object 24"/>
          <p:cNvSpPr/>
          <p:nvPr/>
        </p:nvSpPr>
        <p:spPr>
          <a:xfrm>
            <a:off x="4663760" y="2731265"/>
            <a:ext cx="1822420" cy="0"/>
          </a:xfrm>
          <a:custGeom>
            <a:avLst/>
            <a:gdLst/>
            <a:ahLst/>
            <a:cxnLst/>
            <a:rect l="l" t="t" r="r" b="b"/>
            <a:pathLst>
              <a:path w="2841625">
                <a:moveTo>
                  <a:pt x="0" y="0"/>
                </a:moveTo>
                <a:lnTo>
                  <a:pt x="2841494" y="0"/>
                </a:lnTo>
              </a:path>
            </a:pathLst>
          </a:custGeom>
          <a:ln w="9159">
            <a:solidFill>
              <a:srgbClr val="000000"/>
            </a:solidFill>
          </a:ln>
        </p:spPr>
        <p:txBody>
          <a:bodyPr wrap="square" lIns="0" tIns="0" rIns="0" bIns="0" rtlCol="0"/>
          <a:lstStyle/>
          <a:p>
            <a:endParaRPr sz="898"/>
          </a:p>
        </p:txBody>
      </p:sp>
      <p:sp>
        <p:nvSpPr>
          <p:cNvPr id="25" name="object 25"/>
          <p:cNvSpPr/>
          <p:nvPr/>
        </p:nvSpPr>
        <p:spPr>
          <a:xfrm>
            <a:off x="2662129" y="2913370"/>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6" name="object 26"/>
          <p:cNvSpPr/>
          <p:nvPr/>
        </p:nvSpPr>
        <p:spPr>
          <a:xfrm>
            <a:off x="2662129" y="3104287"/>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7" name="object 27"/>
          <p:cNvSpPr/>
          <p:nvPr/>
        </p:nvSpPr>
        <p:spPr>
          <a:xfrm>
            <a:off x="2662129" y="3292266"/>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8" name="object 28"/>
          <p:cNvSpPr/>
          <p:nvPr/>
        </p:nvSpPr>
        <p:spPr>
          <a:xfrm>
            <a:off x="2662129" y="3494931"/>
            <a:ext cx="1828529" cy="0"/>
          </a:xfrm>
          <a:custGeom>
            <a:avLst/>
            <a:gdLst/>
            <a:ahLst/>
            <a:cxnLst/>
            <a:rect l="l" t="t" r="r" b="b"/>
            <a:pathLst>
              <a:path w="2851150">
                <a:moveTo>
                  <a:pt x="0" y="0"/>
                </a:moveTo>
                <a:lnTo>
                  <a:pt x="2850660" y="0"/>
                </a:lnTo>
              </a:path>
            </a:pathLst>
          </a:custGeom>
          <a:ln w="9159">
            <a:solidFill>
              <a:srgbClr val="000000"/>
            </a:solidFill>
          </a:ln>
        </p:spPr>
        <p:txBody>
          <a:bodyPr wrap="square" lIns="0" tIns="0" rIns="0" bIns="0" rtlCol="0"/>
          <a:lstStyle/>
          <a:p>
            <a:endParaRPr sz="898"/>
          </a:p>
        </p:txBody>
      </p:sp>
      <p:sp>
        <p:nvSpPr>
          <p:cNvPr id="29" name="object 29"/>
          <p:cNvSpPr/>
          <p:nvPr/>
        </p:nvSpPr>
        <p:spPr>
          <a:xfrm>
            <a:off x="2662130" y="3691722"/>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0" name="object 30"/>
          <p:cNvSpPr/>
          <p:nvPr/>
        </p:nvSpPr>
        <p:spPr>
          <a:xfrm>
            <a:off x="2662130" y="3882639"/>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1" name="object 31"/>
          <p:cNvSpPr/>
          <p:nvPr/>
        </p:nvSpPr>
        <p:spPr>
          <a:xfrm>
            <a:off x="4657882" y="4076493"/>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2" name="object 32"/>
          <p:cNvSpPr/>
          <p:nvPr/>
        </p:nvSpPr>
        <p:spPr>
          <a:xfrm>
            <a:off x="2662130" y="4073556"/>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33" name="object 33"/>
          <p:cNvSpPr/>
          <p:nvPr/>
        </p:nvSpPr>
        <p:spPr>
          <a:xfrm>
            <a:off x="4657882" y="4593436"/>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34" name="object 34"/>
          <p:cNvSpPr/>
          <p:nvPr/>
        </p:nvSpPr>
        <p:spPr>
          <a:xfrm>
            <a:off x="2656251" y="4781416"/>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5" name="object 35"/>
          <p:cNvSpPr/>
          <p:nvPr/>
        </p:nvSpPr>
        <p:spPr>
          <a:xfrm>
            <a:off x="2656251" y="4969395"/>
            <a:ext cx="1837081" cy="0"/>
          </a:xfrm>
          <a:custGeom>
            <a:avLst/>
            <a:gdLst/>
            <a:ahLst/>
            <a:cxnLst/>
            <a:rect l="l" t="t" r="r" b="b"/>
            <a:pathLst>
              <a:path w="2864485">
                <a:moveTo>
                  <a:pt x="0" y="0"/>
                </a:moveTo>
                <a:lnTo>
                  <a:pt x="2864409" y="0"/>
                </a:lnTo>
              </a:path>
            </a:pathLst>
          </a:custGeom>
          <a:ln w="9159">
            <a:solidFill>
              <a:srgbClr val="000000"/>
            </a:solidFill>
          </a:ln>
        </p:spPr>
        <p:txBody>
          <a:bodyPr wrap="square" lIns="0" tIns="0" rIns="0" bIns="0" rtlCol="0"/>
          <a:lstStyle/>
          <a:p>
            <a:endParaRPr sz="898"/>
          </a:p>
        </p:txBody>
      </p:sp>
      <p:sp>
        <p:nvSpPr>
          <p:cNvPr id="36" name="object 36"/>
          <p:cNvSpPr/>
          <p:nvPr/>
        </p:nvSpPr>
        <p:spPr>
          <a:xfrm>
            <a:off x="2656251" y="5163249"/>
            <a:ext cx="1834230" cy="0"/>
          </a:xfrm>
          <a:custGeom>
            <a:avLst/>
            <a:gdLst/>
            <a:ahLst/>
            <a:cxnLst/>
            <a:rect l="l" t="t" r="r" b="b"/>
            <a:pathLst>
              <a:path w="2860040">
                <a:moveTo>
                  <a:pt x="0" y="0"/>
                </a:moveTo>
                <a:lnTo>
                  <a:pt x="2859826" y="0"/>
                </a:lnTo>
              </a:path>
            </a:pathLst>
          </a:custGeom>
          <a:ln w="13739">
            <a:solidFill>
              <a:srgbClr val="000000"/>
            </a:solidFill>
          </a:ln>
        </p:spPr>
        <p:txBody>
          <a:bodyPr wrap="square" lIns="0" tIns="0" rIns="0" bIns="0" rtlCol="0"/>
          <a:lstStyle/>
          <a:p>
            <a:endParaRPr sz="898"/>
          </a:p>
        </p:txBody>
      </p:sp>
      <p:sp>
        <p:nvSpPr>
          <p:cNvPr id="37" name="object 37"/>
          <p:cNvSpPr/>
          <p:nvPr/>
        </p:nvSpPr>
        <p:spPr>
          <a:xfrm>
            <a:off x="2656251" y="5345354"/>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8" name="object 38"/>
          <p:cNvSpPr/>
          <p:nvPr/>
        </p:nvSpPr>
        <p:spPr>
          <a:xfrm>
            <a:off x="2656251" y="5542145"/>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39" name="object 39"/>
          <p:cNvSpPr/>
          <p:nvPr/>
        </p:nvSpPr>
        <p:spPr>
          <a:xfrm>
            <a:off x="2653312" y="5733061"/>
            <a:ext cx="1834230" cy="0"/>
          </a:xfrm>
          <a:custGeom>
            <a:avLst/>
            <a:gdLst/>
            <a:ahLst/>
            <a:cxnLst/>
            <a:rect l="l" t="t" r="r" b="b"/>
            <a:pathLst>
              <a:path w="2860040">
                <a:moveTo>
                  <a:pt x="0" y="0"/>
                </a:moveTo>
                <a:lnTo>
                  <a:pt x="2859826" y="0"/>
                </a:lnTo>
              </a:path>
            </a:pathLst>
          </a:custGeom>
          <a:ln w="9159">
            <a:solidFill>
              <a:srgbClr val="000000"/>
            </a:solidFill>
          </a:ln>
        </p:spPr>
        <p:txBody>
          <a:bodyPr wrap="square" lIns="0" tIns="0" rIns="0" bIns="0" rtlCol="0"/>
          <a:lstStyle/>
          <a:p>
            <a:endParaRPr sz="898"/>
          </a:p>
        </p:txBody>
      </p:sp>
      <p:sp>
        <p:nvSpPr>
          <p:cNvPr id="40" name="object 40"/>
          <p:cNvSpPr/>
          <p:nvPr/>
        </p:nvSpPr>
        <p:spPr>
          <a:xfrm>
            <a:off x="4652004" y="5938664"/>
            <a:ext cx="1831379" cy="0"/>
          </a:xfrm>
          <a:custGeom>
            <a:avLst/>
            <a:gdLst/>
            <a:ahLst/>
            <a:cxnLst/>
            <a:rect l="l" t="t" r="r" b="b"/>
            <a:pathLst>
              <a:path w="2855595">
                <a:moveTo>
                  <a:pt x="0" y="0"/>
                </a:moveTo>
                <a:lnTo>
                  <a:pt x="2855243" y="0"/>
                </a:lnTo>
              </a:path>
            </a:pathLst>
          </a:custGeom>
          <a:ln w="9159">
            <a:solidFill>
              <a:srgbClr val="000000"/>
            </a:solidFill>
          </a:ln>
        </p:spPr>
        <p:txBody>
          <a:bodyPr wrap="square" lIns="0" tIns="0" rIns="0" bIns="0" rtlCol="0"/>
          <a:lstStyle/>
          <a:p>
            <a:endParaRPr sz="898"/>
          </a:p>
        </p:txBody>
      </p:sp>
      <p:sp>
        <p:nvSpPr>
          <p:cNvPr id="41" name="object 41"/>
          <p:cNvSpPr/>
          <p:nvPr/>
        </p:nvSpPr>
        <p:spPr>
          <a:xfrm>
            <a:off x="2656251" y="5935727"/>
            <a:ext cx="1825678" cy="0"/>
          </a:xfrm>
          <a:custGeom>
            <a:avLst/>
            <a:gdLst/>
            <a:ahLst/>
            <a:cxnLst/>
            <a:rect l="l" t="t" r="r" b="b"/>
            <a:pathLst>
              <a:path w="2846704">
                <a:moveTo>
                  <a:pt x="0" y="0"/>
                </a:moveTo>
                <a:lnTo>
                  <a:pt x="2846077" y="0"/>
                </a:lnTo>
              </a:path>
            </a:pathLst>
          </a:custGeom>
          <a:ln w="9159">
            <a:solidFill>
              <a:srgbClr val="000000"/>
            </a:solidFill>
          </a:ln>
        </p:spPr>
        <p:txBody>
          <a:bodyPr wrap="square" lIns="0" tIns="0" rIns="0" bIns="0" rtlCol="0"/>
          <a:lstStyle/>
          <a:p>
            <a:endParaRPr sz="898"/>
          </a:p>
        </p:txBody>
      </p:sp>
      <p:sp>
        <p:nvSpPr>
          <p:cNvPr id="43" name="object 43"/>
          <p:cNvSpPr txBox="1"/>
          <p:nvPr/>
        </p:nvSpPr>
        <p:spPr>
          <a:xfrm>
            <a:off x="4889555" y="925893"/>
            <a:ext cx="412946" cy="236107"/>
          </a:xfrm>
          <a:prstGeom prst="rect">
            <a:avLst/>
          </a:prstGeom>
        </p:spPr>
        <p:txBody>
          <a:bodyPr vert="horz" wrap="square" lIns="0" tIns="8145" rIns="0" bIns="0" rtlCol="0">
            <a:spAutoFit/>
          </a:bodyPr>
          <a:lstStyle/>
          <a:p>
            <a:pPr marL="24434">
              <a:spcBef>
                <a:spcPts val="64"/>
              </a:spcBef>
            </a:pPr>
            <a:r>
              <a:rPr sz="898" b="1" spc="-731" dirty="0">
                <a:solidFill>
                  <a:srgbClr val="346B93"/>
                </a:solidFill>
              </a:rPr>
              <a:t>G</a:t>
            </a:r>
            <a:r>
              <a:rPr sz="962" spc="-163" baseline="-25000" dirty="0">
                <a:solidFill>
                  <a:srgbClr val="6E8CA0"/>
                </a:solidFill>
              </a:rPr>
              <a:t>_,</a:t>
            </a:r>
            <a:r>
              <a:rPr sz="962" spc="-562" baseline="-25000" dirty="0">
                <a:solidFill>
                  <a:srgbClr val="6E8CA0"/>
                </a:solidFill>
              </a:rPr>
              <a:t>_</a:t>
            </a:r>
            <a:r>
              <a:rPr sz="898" b="1" spc="-109" dirty="0">
                <a:solidFill>
                  <a:srgbClr val="346B93"/>
                </a:solidFill>
              </a:rPr>
              <a:t>ATE</a:t>
            </a:r>
            <a:endParaRPr sz="898"/>
          </a:p>
          <a:p>
            <a:pPr marL="27691">
              <a:spcBef>
                <a:spcPts val="221"/>
              </a:spcBef>
            </a:pPr>
            <a:r>
              <a:rPr sz="224" b="1" spc="-6" dirty="0">
                <a:solidFill>
                  <a:srgbClr val="6E8CA0"/>
                </a:solidFill>
                <a:latin typeface="Times New Roman"/>
                <a:cs typeface="Times New Roman"/>
              </a:rPr>
              <a:t>'90QNMlOSl#'POfl"Qflfl)</a:t>
            </a:r>
            <a:endParaRPr sz="224">
              <a:latin typeface="Times New Roman"/>
              <a:cs typeface="Times New Roman"/>
            </a:endParaRPr>
          </a:p>
          <a:p>
            <a:pPr marL="29320">
              <a:spcBef>
                <a:spcPts val="16"/>
              </a:spcBef>
            </a:pPr>
            <a:r>
              <a:rPr sz="192" b="1" spc="-6" dirty="0">
                <a:solidFill>
                  <a:srgbClr val="6E8CA0"/>
                </a:solidFill>
                <a:latin typeface="Times New Roman"/>
                <a:cs typeface="Times New Roman"/>
              </a:rPr>
              <a:t>IIHDTMINfll&gt;Sl'\IDllffli</a:t>
            </a:r>
            <a:endParaRPr sz="192">
              <a:latin typeface="Times New Roman"/>
              <a:cs typeface="Times New Roman"/>
            </a:endParaRPr>
          </a:p>
        </p:txBody>
      </p:sp>
      <p:sp>
        <p:nvSpPr>
          <p:cNvPr id="44" name="object 44"/>
          <p:cNvSpPr txBox="1"/>
          <p:nvPr/>
        </p:nvSpPr>
        <p:spPr>
          <a:xfrm>
            <a:off x="5782190" y="984800"/>
            <a:ext cx="605166" cy="145489"/>
          </a:xfrm>
          <a:prstGeom prst="rect">
            <a:avLst/>
          </a:prstGeom>
        </p:spPr>
        <p:txBody>
          <a:bodyPr vert="horz" wrap="square" lIns="0" tIns="0" rIns="0" bIns="0" rtlCol="0">
            <a:spAutoFit/>
          </a:bodyPr>
          <a:lstStyle/>
          <a:p>
            <a:pPr marL="8145">
              <a:lnSpc>
                <a:spcPts val="818"/>
              </a:lnSpc>
            </a:pPr>
            <a:r>
              <a:rPr sz="2822" spc="-99" dirty="0">
                <a:solidFill>
                  <a:srgbClr val="136EBA"/>
                </a:solidFill>
              </a:rPr>
              <a:t>■</a:t>
            </a:r>
            <a:r>
              <a:rPr sz="481" spc="-3" dirty="0">
                <a:solidFill>
                  <a:srgbClr val="44697C"/>
                </a:solidFill>
              </a:rPr>
              <a:t>Funde</a:t>
            </a:r>
            <a:r>
              <a:rPr sz="481" spc="29" dirty="0">
                <a:solidFill>
                  <a:srgbClr val="44697C"/>
                </a:solidFill>
              </a:rPr>
              <a:t>d</a:t>
            </a:r>
            <a:r>
              <a:rPr sz="481" spc="3" dirty="0">
                <a:solidFill>
                  <a:srgbClr val="44697C"/>
                </a:solidFill>
              </a:rPr>
              <a:t>by</a:t>
            </a:r>
            <a:endParaRPr sz="481"/>
          </a:p>
          <a:p>
            <a:pPr marL="223567">
              <a:lnSpc>
                <a:spcPts val="285"/>
              </a:lnSpc>
            </a:pPr>
            <a:r>
              <a:rPr sz="481" spc="-80" dirty="0">
                <a:solidFill>
                  <a:srgbClr val="44697C"/>
                </a:solidFill>
              </a:rPr>
              <a:t>theEuropean</a:t>
            </a:r>
            <a:r>
              <a:rPr sz="481" spc="-6" dirty="0">
                <a:solidFill>
                  <a:srgbClr val="44697C"/>
                </a:solidFill>
              </a:rPr>
              <a:t> </a:t>
            </a:r>
            <a:r>
              <a:rPr sz="481" spc="-55" dirty="0">
                <a:solidFill>
                  <a:srgbClr val="44697C"/>
                </a:solidFill>
              </a:rPr>
              <a:t>Union</a:t>
            </a:r>
            <a:endParaRPr sz="481"/>
          </a:p>
        </p:txBody>
      </p:sp>
      <p:sp>
        <p:nvSpPr>
          <p:cNvPr id="45" name="object 45"/>
          <p:cNvSpPr txBox="1"/>
          <p:nvPr/>
        </p:nvSpPr>
        <p:spPr>
          <a:xfrm>
            <a:off x="4709089" y="1193014"/>
            <a:ext cx="1784546" cy="1167388"/>
          </a:xfrm>
          <a:prstGeom prst="rect">
            <a:avLst/>
          </a:prstGeom>
        </p:spPr>
        <p:txBody>
          <a:bodyPr vert="horz" wrap="square" lIns="0" tIns="8145" rIns="0" bIns="0" rtlCol="0">
            <a:spAutoFit/>
          </a:bodyPr>
          <a:lstStyle/>
          <a:p>
            <a:pPr marL="38686">
              <a:lnSpc>
                <a:spcPts val="843"/>
              </a:lnSpc>
              <a:spcBef>
                <a:spcPts val="64"/>
              </a:spcBef>
            </a:pPr>
            <a:r>
              <a:rPr sz="737" b="1" spc="-48" dirty="0">
                <a:solidFill>
                  <a:srgbClr val="2A2A2A"/>
                </a:solidFill>
                <a:latin typeface="Times New Roman"/>
                <a:cs typeface="Times New Roman"/>
              </a:rPr>
              <a:t>What</a:t>
            </a:r>
            <a:r>
              <a:rPr sz="737" b="1" spc="-71" dirty="0">
                <a:solidFill>
                  <a:srgbClr val="2A2A2A"/>
                </a:solidFill>
                <a:latin typeface="Times New Roman"/>
                <a:cs typeface="Times New Roman"/>
              </a:rPr>
              <a:t> </a:t>
            </a:r>
            <a:r>
              <a:rPr sz="737" b="1" spc="-22" dirty="0">
                <a:solidFill>
                  <a:srgbClr val="2A2A2A"/>
                </a:solidFill>
                <a:latin typeface="Times New Roman"/>
                <a:cs typeface="Times New Roman"/>
              </a:rPr>
              <a:t>can</a:t>
            </a:r>
            <a:r>
              <a:rPr sz="737" b="1" spc="-96" dirty="0">
                <a:solidFill>
                  <a:srgbClr val="2A2A2A"/>
                </a:solidFill>
                <a:latin typeface="Times New Roman"/>
                <a:cs typeface="Times New Roman"/>
              </a:rPr>
              <a:t> </a:t>
            </a:r>
            <a:r>
              <a:rPr sz="737" b="1" spc="-6" dirty="0">
                <a:solidFill>
                  <a:srgbClr val="2A2A2A"/>
                </a:solidFill>
                <a:latin typeface="Times New Roman"/>
                <a:cs typeface="Times New Roman"/>
              </a:rPr>
              <a:t>be</a:t>
            </a:r>
            <a:r>
              <a:rPr sz="737" b="1" spc="-67" dirty="0">
                <a:solidFill>
                  <a:srgbClr val="2A2A2A"/>
                </a:solidFill>
                <a:latin typeface="Times New Roman"/>
                <a:cs typeface="Times New Roman"/>
              </a:rPr>
              <a:t> </a:t>
            </a:r>
            <a:r>
              <a:rPr sz="737" b="1" spc="-32" dirty="0">
                <a:solidFill>
                  <a:srgbClr val="2A2A2A"/>
                </a:solidFill>
                <a:latin typeface="Times New Roman"/>
                <a:cs typeface="Times New Roman"/>
              </a:rPr>
              <a:t>expected</a:t>
            </a:r>
            <a:r>
              <a:rPr sz="737" b="1" spc="3" dirty="0">
                <a:solidFill>
                  <a:srgbClr val="2A2A2A"/>
                </a:solidFill>
                <a:latin typeface="Times New Roman"/>
                <a:cs typeface="Times New Roman"/>
              </a:rPr>
              <a:t> </a:t>
            </a:r>
            <a:r>
              <a:rPr sz="737" b="1" spc="-16" dirty="0">
                <a:solidFill>
                  <a:srgbClr val="3F3F3F"/>
                </a:solidFill>
                <a:latin typeface="Times New Roman"/>
                <a:cs typeface="Times New Roman"/>
              </a:rPr>
              <a:t>-4:</a:t>
            </a:r>
            <a:endParaRPr sz="737">
              <a:latin typeface="Times New Roman"/>
              <a:cs typeface="Times New Roman"/>
            </a:endParaRPr>
          </a:p>
          <a:p>
            <a:pPr marL="94884" marR="222345" indent="-87146">
              <a:lnSpc>
                <a:spcPts val="673"/>
              </a:lnSpc>
              <a:spcBef>
                <a:spcPts val="29"/>
              </a:spcBef>
            </a:pPr>
            <a:r>
              <a:rPr sz="609" spc="93" dirty="0">
                <a:solidFill>
                  <a:srgbClr val="3F3F3F"/>
                </a:solidFill>
                <a:latin typeface="Times New Roman"/>
                <a:cs typeface="Times New Roman"/>
              </a:rPr>
              <a:t>Sustains</a:t>
            </a:r>
            <a:r>
              <a:rPr sz="609" spc="-13" dirty="0">
                <a:solidFill>
                  <a:srgbClr val="3F3F3F"/>
                </a:solidFill>
                <a:latin typeface="Times New Roman"/>
                <a:cs typeface="Times New Roman"/>
              </a:rPr>
              <a:t> </a:t>
            </a:r>
            <a:r>
              <a:rPr sz="609" spc="6" dirty="0">
                <a:solidFill>
                  <a:srgbClr val="3F3F3F"/>
                </a:solidFill>
                <a:latin typeface="Times New Roman"/>
                <a:cs typeface="Times New Roman"/>
              </a:rPr>
              <a:t>concentration</a:t>
            </a:r>
            <a:r>
              <a:rPr sz="609" spc="13" dirty="0">
                <a:solidFill>
                  <a:srgbClr val="3F3F3F"/>
                </a:solidFill>
                <a:latin typeface="Times New Roman"/>
                <a:cs typeface="Times New Roman"/>
              </a:rPr>
              <a:t> </a:t>
            </a:r>
            <a:r>
              <a:rPr sz="609" dirty="0">
                <a:solidFill>
                  <a:srgbClr val="2A2A2A"/>
                </a:solidFill>
                <a:latin typeface="Times New Roman"/>
                <a:cs typeface="Times New Roman"/>
              </a:rPr>
              <a:t>for</a:t>
            </a:r>
            <a:r>
              <a:rPr sz="609" spc="-51" dirty="0">
                <a:solidFill>
                  <a:srgbClr val="2A2A2A"/>
                </a:solidFill>
                <a:latin typeface="Times New Roman"/>
                <a:cs typeface="Times New Roman"/>
              </a:rPr>
              <a:t> </a:t>
            </a:r>
            <a:r>
              <a:rPr sz="609" spc="6" dirty="0">
                <a:solidFill>
                  <a:srgbClr val="2A2A2A"/>
                </a:solidFill>
                <a:latin typeface="Times New Roman"/>
                <a:cs typeface="Times New Roman"/>
              </a:rPr>
              <a:t>lengthy</a:t>
            </a:r>
            <a:r>
              <a:rPr sz="609" spc="-67" dirty="0">
                <a:solidFill>
                  <a:srgbClr val="2A2A2A"/>
                </a:solidFill>
                <a:latin typeface="Times New Roman"/>
                <a:cs typeface="Times New Roman"/>
              </a:rPr>
              <a:t> </a:t>
            </a:r>
            <a:r>
              <a:rPr sz="609" dirty="0">
                <a:solidFill>
                  <a:srgbClr val="3F3F3F"/>
                </a:solidFill>
                <a:latin typeface="Times New Roman"/>
                <a:cs typeface="Times New Roman"/>
              </a:rPr>
              <a:t>periods</a:t>
            </a:r>
            <a:r>
              <a:rPr sz="609" spc="6" dirty="0">
                <a:solidFill>
                  <a:srgbClr val="3F3F3F"/>
                </a:solidFill>
                <a:latin typeface="Times New Roman"/>
                <a:cs typeface="Times New Roman"/>
              </a:rPr>
              <a:t> </a:t>
            </a:r>
            <a:r>
              <a:rPr sz="609" spc="-16" dirty="0">
                <a:solidFill>
                  <a:srgbClr val="3F3F3F"/>
                </a:solidFill>
                <a:latin typeface="Times New Roman"/>
                <a:cs typeface="Times New Roman"/>
              </a:rPr>
              <a:t>and </a:t>
            </a:r>
            <a:r>
              <a:rPr sz="609" dirty="0">
                <a:solidFill>
                  <a:srgbClr val="3F3F3F"/>
                </a:solidFill>
                <a:latin typeface="Times New Roman"/>
                <a:cs typeface="Times New Roman"/>
              </a:rPr>
              <a:t>shows</a:t>
            </a:r>
            <a:r>
              <a:rPr sz="609" spc="-42" dirty="0">
                <a:solidFill>
                  <a:srgbClr val="3F3F3F"/>
                </a:solidFill>
                <a:latin typeface="Times New Roman"/>
                <a:cs typeface="Times New Roman"/>
              </a:rPr>
              <a:t> </a:t>
            </a:r>
            <a:r>
              <a:rPr sz="609" spc="6" dirty="0">
                <a:solidFill>
                  <a:srgbClr val="2A2A2A"/>
                </a:solidFill>
                <a:latin typeface="Times New Roman"/>
                <a:cs typeface="Times New Roman"/>
              </a:rPr>
              <a:t>outstanding</a:t>
            </a:r>
            <a:r>
              <a:rPr sz="609" spc="26" dirty="0">
                <a:solidFill>
                  <a:srgbClr val="2A2A2A"/>
                </a:solidFill>
                <a:latin typeface="Times New Roman"/>
                <a:cs typeface="Times New Roman"/>
              </a:rPr>
              <a:t> </a:t>
            </a:r>
            <a:r>
              <a:rPr sz="609" spc="-6" dirty="0">
                <a:solidFill>
                  <a:srgbClr val="2A2A2A"/>
                </a:solidFill>
                <a:latin typeface="Times New Roman"/>
                <a:cs typeface="Times New Roman"/>
              </a:rPr>
              <a:t>responsibilityand </a:t>
            </a:r>
            <a:r>
              <a:rPr sz="609" dirty="0">
                <a:solidFill>
                  <a:srgbClr val="2A2A2A"/>
                </a:solidFill>
                <a:latin typeface="Times New Roman"/>
                <a:cs typeface="Times New Roman"/>
              </a:rPr>
              <a:t>independence in</a:t>
            </a:r>
            <a:r>
              <a:rPr sz="609" spc="16" dirty="0">
                <a:solidFill>
                  <a:srgbClr val="2A2A2A"/>
                </a:solidFill>
                <a:latin typeface="Times New Roman"/>
                <a:cs typeface="Times New Roman"/>
              </a:rPr>
              <a:t> </a:t>
            </a:r>
            <a:r>
              <a:rPr sz="609" spc="-6" dirty="0">
                <a:solidFill>
                  <a:srgbClr val="3F3F3F"/>
                </a:solidFill>
                <a:latin typeface="Times New Roman"/>
                <a:cs typeface="Times New Roman"/>
              </a:rPr>
              <a:t>classroom</a:t>
            </a:r>
            <a:r>
              <a:rPr sz="609" dirty="0">
                <a:solidFill>
                  <a:srgbClr val="3F3F3F"/>
                </a:solidFill>
                <a:latin typeface="Times New Roman"/>
                <a:cs typeface="Times New Roman"/>
              </a:rPr>
              <a:t> </a:t>
            </a:r>
            <a:r>
              <a:rPr sz="609" spc="-13" dirty="0">
                <a:solidFill>
                  <a:srgbClr val="2A2A2A"/>
                </a:solidFill>
                <a:latin typeface="Times New Roman"/>
                <a:cs typeface="Times New Roman"/>
              </a:rPr>
              <a:t>work</a:t>
            </a:r>
            <a:endParaRPr sz="609">
              <a:latin typeface="Times New Roman"/>
              <a:cs typeface="Times New Roman"/>
            </a:endParaRPr>
          </a:p>
          <a:p>
            <a:pPr marL="95698" marR="110765" indent="-83073">
              <a:lnSpc>
                <a:spcPct val="87000"/>
              </a:lnSpc>
              <a:spcBef>
                <a:spcPts val="16"/>
              </a:spcBef>
            </a:pPr>
            <a:r>
              <a:rPr sz="609" spc="167" dirty="0">
                <a:solidFill>
                  <a:srgbClr val="3F3F3F"/>
                </a:solidFill>
                <a:latin typeface="Times New Roman"/>
                <a:cs typeface="Times New Roman"/>
              </a:rPr>
              <a:t>Sets</a:t>
            </a:r>
            <a:r>
              <a:rPr sz="609" spc="19" dirty="0">
                <a:solidFill>
                  <a:srgbClr val="3F3F3F"/>
                </a:solidFill>
                <a:latin typeface="Times New Roman"/>
                <a:cs typeface="Times New Roman"/>
              </a:rPr>
              <a:t> </a:t>
            </a:r>
            <a:r>
              <a:rPr sz="609" spc="-6" dirty="0">
                <a:solidFill>
                  <a:srgbClr val="3F3F3F"/>
                </a:solidFill>
                <a:latin typeface="Times New Roman"/>
                <a:cs typeface="Times New Roman"/>
              </a:rPr>
              <a:t>realistical</a:t>
            </a:r>
            <a:r>
              <a:rPr sz="609" spc="-6" dirty="0">
                <a:solidFill>
                  <a:srgbClr val="111111"/>
                </a:solidFill>
                <a:latin typeface="Times New Roman"/>
                <a:cs typeface="Times New Roman"/>
              </a:rPr>
              <a:t>l</a:t>
            </a:r>
            <a:r>
              <a:rPr sz="609" spc="-6" dirty="0">
                <a:solidFill>
                  <a:srgbClr val="3F3F3F"/>
                </a:solidFill>
                <a:latin typeface="Times New Roman"/>
                <a:cs typeface="Times New Roman"/>
              </a:rPr>
              <a:t>y</a:t>
            </a:r>
            <a:r>
              <a:rPr sz="609" spc="-35" dirty="0">
                <a:solidFill>
                  <a:srgbClr val="3F3F3F"/>
                </a:solidFill>
                <a:latin typeface="Times New Roman"/>
                <a:cs typeface="Times New Roman"/>
              </a:rPr>
              <a:t> </a:t>
            </a:r>
            <a:r>
              <a:rPr sz="609" dirty="0">
                <a:solidFill>
                  <a:srgbClr val="2A2A2A"/>
                </a:solidFill>
                <a:latin typeface="Times New Roman"/>
                <a:cs typeface="Times New Roman"/>
              </a:rPr>
              <a:t>high</a:t>
            </a:r>
            <a:r>
              <a:rPr sz="609" spc="-16" dirty="0">
                <a:solidFill>
                  <a:srgbClr val="2A2A2A"/>
                </a:solidFill>
                <a:latin typeface="Times New Roman"/>
                <a:cs typeface="Times New Roman"/>
              </a:rPr>
              <a:t> </a:t>
            </a:r>
            <a:r>
              <a:rPr sz="609" dirty="0">
                <a:solidFill>
                  <a:srgbClr val="3F3F3F"/>
                </a:solidFill>
                <a:latin typeface="Times New Roman"/>
                <a:cs typeface="Times New Roman"/>
              </a:rPr>
              <a:t>standards</a:t>
            </a:r>
            <a:r>
              <a:rPr sz="609" spc="-13" dirty="0">
                <a:solidFill>
                  <a:srgbClr val="3F3F3F"/>
                </a:solidFill>
                <a:latin typeface="Times New Roman"/>
                <a:cs typeface="Times New Roman"/>
              </a:rPr>
              <a:t> </a:t>
            </a:r>
            <a:r>
              <a:rPr sz="609" dirty="0">
                <a:solidFill>
                  <a:srgbClr val="3F3F3F"/>
                </a:solidFill>
                <a:latin typeface="Times New Roman"/>
                <a:cs typeface="Times New Roman"/>
              </a:rPr>
              <a:t>for</a:t>
            </a:r>
            <a:r>
              <a:rPr sz="609" spc="-19" dirty="0">
                <a:solidFill>
                  <a:srgbClr val="3F3F3F"/>
                </a:solidFill>
                <a:latin typeface="Times New Roman"/>
                <a:cs typeface="Times New Roman"/>
              </a:rPr>
              <a:t> </a:t>
            </a:r>
            <a:r>
              <a:rPr sz="609" dirty="0">
                <a:solidFill>
                  <a:srgbClr val="3F3F3F"/>
                </a:solidFill>
                <a:latin typeface="Times New Roman"/>
                <a:cs typeface="Times New Roman"/>
              </a:rPr>
              <a:t>se</a:t>
            </a:r>
            <a:r>
              <a:rPr sz="609" dirty="0">
                <a:solidFill>
                  <a:srgbClr val="111111"/>
                </a:solidFill>
                <a:latin typeface="Times New Roman"/>
                <a:cs typeface="Times New Roman"/>
              </a:rPr>
              <a:t>l</a:t>
            </a:r>
            <a:r>
              <a:rPr sz="609" dirty="0">
                <a:solidFill>
                  <a:srgbClr val="3F3F3F"/>
                </a:solidFill>
                <a:latin typeface="Times New Roman"/>
                <a:cs typeface="Times New Roman"/>
              </a:rPr>
              <a:t>f;</a:t>
            </a:r>
            <a:r>
              <a:rPr sz="609" spc="-3" dirty="0">
                <a:solidFill>
                  <a:srgbClr val="3F3F3F"/>
                </a:solidFill>
                <a:latin typeface="Times New Roman"/>
                <a:cs typeface="Times New Roman"/>
              </a:rPr>
              <a:t> </a:t>
            </a:r>
            <a:r>
              <a:rPr sz="609" dirty="0">
                <a:solidFill>
                  <a:srgbClr val="2A2A2A"/>
                </a:solidFill>
                <a:latin typeface="Times New Roman"/>
                <a:cs typeface="Times New Roman"/>
              </a:rPr>
              <a:t>is</a:t>
            </a:r>
            <a:r>
              <a:rPr sz="609" spc="-16" dirty="0">
                <a:solidFill>
                  <a:srgbClr val="2A2A2A"/>
                </a:solidFill>
                <a:latin typeface="Times New Roman"/>
                <a:cs typeface="Times New Roman"/>
              </a:rPr>
              <a:t> </a:t>
            </a:r>
            <a:r>
              <a:rPr sz="609" spc="-6" dirty="0">
                <a:solidFill>
                  <a:srgbClr val="3F3F3F"/>
                </a:solidFill>
                <a:latin typeface="Times New Roman"/>
                <a:cs typeface="Times New Roman"/>
              </a:rPr>
              <a:t>self­ critical</a:t>
            </a:r>
            <a:r>
              <a:rPr sz="609" spc="-3" dirty="0">
                <a:solidFill>
                  <a:srgbClr val="3F3F3F"/>
                </a:solidFill>
                <a:latin typeface="Times New Roman"/>
                <a:cs typeface="Times New Roman"/>
              </a:rPr>
              <a:t> </a:t>
            </a:r>
            <a:r>
              <a:rPr sz="609" dirty="0">
                <a:solidFill>
                  <a:srgbClr val="2A2A2A"/>
                </a:solidFill>
                <a:latin typeface="Times New Roman"/>
                <a:cs typeface="Times New Roman"/>
              </a:rPr>
              <a:t>in</a:t>
            </a:r>
            <a:r>
              <a:rPr sz="609" spc="67" dirty="0">
                <a:solidFill>
                  <a:srgbClr val="2A2A2A"/>
                </a:solidFill>
                <a:latin typeface="Times New Roman"/>
                <a:cs typeface="Times New Roman"/>
              </a:rPr>
              <a:t> </a:t>
            </a:r>
            <a:r>
              <a:rPr sz="609" dirty="0">
                <a:solidFill>
                  <a:srgbClr val="3F3F3F"/>
                </a:solidFill>
                <a:latin typeface="Times New Roman"/>
                <a:cs typeface="Times New Roman"/>
              </a:rPr>
              <a:t>eva</a:t>
            </a:r>
            <a:r>
              <a:rPr sz="609" dirty="0">
                <a:solidFill>
                  <a:srgbClr val="111111"/>
                </a:solidFill>
                <a:latin typeface="Times New Roman"/>
                <a:cs typeface="Times New Roman"/>
              </a:rPr>
              <a:t>lua</a:t>
            </a:r>
            <a:r>
              <a:rPr sz="609" dirty="0">
                <a:solidFill>
                  <a:srgbClr val="3F3F3F"/>
                </a:solidFill>
                <a:latin typeface="Times New Roman"/>
                <a:cs typeface="Times New Roman"/>
              </a:rPr>
              <a:t>ting</a:t>
            </a:r>
            <a:r>
              <a:rPr sz="609" spc="-22" dirty="0">
                <a:solidFill>
                  <a:srgbClr val="3F3F3F"/>
                </a:solidFill>
                <a:latin typeface="Times New Roman"/>
                <a:cs typeface="Times New Roman"/>
              </a:rPr>
              <a:t> </a:t>
            </a:r>
            <a:r>
              <a:rPr sz="609" dirty="0">
                <a:solidFill>
                  <a:srgbClr val="2A2A2A"/>
                </a:solidFill>
                <a:latin typeface="Times New Roman"/>
                <a:cs typeface="Times New Roman"/>
              </a:rPr>
              <a:t>and</a:t>
            </a:r>
            <a:r>
              <a:rPr sz="609" spc="22" dirty="0">
                <a:solidFill>
                  <a:srgbClr val="2A2A2A"/>
                </a:solidFill>
                <a:latin typeface="Times New Roman"/>
                <a:cs typeface="Times New Roman"/>
              </a:rPr>
              <a:t> </a:t>
            </a:r>
            <a:r>
              <a:rPr sz="609" dirty="0">
                <a:solidFill>
                  <a:srgbClr val="3F3F3F"/>
                </a:solidFill>
                <a:latin typeface="Times New Roman"/>
                <a:cs typeface="Times New Roman"/>
              </a:rPr>
              <a:t>correcting</a:t>
            </a:r>
            <a:r>
              <a:rPr sz="609" spc="-10" dirty="0">
                <a:solidFill>
                  <a:srgbClr val="3F3F3F"/>
                </a:solidFill>
                <a:latin typeface="Times New Roman"/>
                <a:cs typeface="Times New Roman"/>
              </a:rPr>
              <a:t> </a:t>
            </a:r>
            <a:r>
              <a:rPr sz="609" dirty="0">
                <a:solidFill>
                  <a:srgbClr val="2A2A2A"/>
                </a:solidFill>
                <a:latin typeface="Times New Roman"/>
                <a:cs typeface="Times New Roman"/>
              </a:rPr>
              <a:t>his</a:t>
            </a:r>
            <a:r>
              <a:rPr sz="609" spc="-10" dirty="0">
                <a:solidFill>
                  <a:srgbClr val="2A2A2A"/>
                </a:solidFill>
                <a:latin typeface="Times New Roman"/>
                <a:cs typeface="Times New Roman"/>
              </a:rPr>
              <a:t> </a:t>
            </a:r>
            <a:r>
              <a:rPr sz="609" dirty="0">
                <a:solidFill>
                  <a:srgbClr val="3F3F3F"/>
                </a:solidFill>
                <a:latin typeface="Times New Roman"/>
                <a:cs typeface="Times New Roman"/>
              </a:rPr>
              <a:t>or</a:t>
            </a:r>
            <a:r>
              <a:rPr sz="609" spc="-42" dirty="0">
                <a:solidFill>
                  <a:srgbClr val="3F3F3F"/>
                </a:solidFill>
                <a:latin typeface="Times New Roman"/>
                <a:cs typeface="Times New Roman"/>
              </a:rPr>
              <a:t> </a:t>
            </a:r>
            <a:r>
              <a:rPr sz="609" dirty="0">
                <a:solidFill>
                  <a:srgbClr val="2A2A2A"/>
                </a:solidFill>
                <a:latin typeface="Times New Roman"/>
                <a:cs typeface="Times New Roman"/>
              </a:rPr>
              <a:t>her</a:t>
            </a:r>
            <a:r>
              <a:rPr sz="609" spc="16" dirty="0">
                <a:solidFill>
                  <a:srgbClr val="2A2A2A"/>
                </a:solidFill>
                <a:latin typeface="Times New Roman"/>
                <a:cs typeface="Times New Roman"/>
              </a:rPr>
              <a:t> </a:t>
            </a:r>
            <a:r>
              <a:rPr sz="609" spc="-16" dirty="0">
                <a:solidFill>
                  <a:srgbClr val="2A2A2A"/>
                </a:solidFill>
                <a:latin typeface="Times New Roman"/>
                <a:cs typeface="Times New Roman"/>
              </a:rPr>
              <a:t>own </a:t>
            </a:r>
            <a:r>
              <a:rPr sz="609" spc="-6" dirty="0">
                <a:solidFill>
                  <a:srgbClr val="3F3F3F"/>
                </a:solidFill>
                <a:latin typeface="Times New Roman"/>
                <a:cs typeface="Times New Roman"/>
              </a:rPr>
              <a:t>efforts.</a:t>
            </a:r>
            <a:endParaRPr sz="609">
              <a:latin typeface="Times New Roman"/>
              <a:cs typeface="Times New Roman"/>
            </a:endParaRPr>
          </a:p>
          <a:p>
            <a:pPr marL="94884" marR="173478" indent="-86739">
              <a:lnSpc>
                <a:spcPts val="648"/>
              </a:lnSpc>
              <a:spcBef>
                <a:spcPts val="6"/>
              </a:spcBef>
            </a:pPr>
            <a:r>
              <a:rPr sz="609" spc="128" dirty="0">
                <a:solidFill>
                  <a:srgbClr val="3F3F3F"/>
                </a:solidFill>
                <a:latin typeface="Times New Roman"/>
                <a:cs typeface="Times New Roman"/>
              </a:rPr>
              <a:t>Shows</a:t>
            </a:r>
            <a:r>
              <a:rPr sz="609" spc="-10" dirty="0">
                <a:solidFill>
                  <a:srgbClr val="3F3F3F"/>
                </a:solidFill>
                <a:latin typeface="Times New Roman"/>
                <a:cs typeface="Times New Roman"/>
              </a:rPr>
              <a:t> </a:t>
            </a:r>
            <a:r>
              <a:rPr sz="609" dirty="0">
                <a:solidFill>
                  <a:srgbClr val="2A2A2A"/>
                </a:solidFill>
                <a:latin typeface="Times New Roman"/>
                <a:cs typeface="Times New Roman"/>
              </a:rPr>
              <a:t>initiative</a:t>
            </a:r>
            <a:r>
              <a:rPr sz="609" spc="-3" dirty="0">
                <a:solidFill>
                  <a:srgbClr val="2A2A2A"/>
                </a:solidFill>
                <a:latin typeface="Times New Roman"/>
                <a:cs typeface="Times New Roman"/>
              </a:rPr>
              <a:t> </a:t>
            </a:r>
            <a:r>
              <a:rPr sz="609" dirty="0">
                <a:solidFill>
                  <a:srgbClr val="3F3F3F"/>
                </a:solidFill>
                <a:latin typeface="Times New Roman"/>
                <a:cs typeface="Times New Roman"/>
              </a:rPr>
              <a:t>and</a:t>
            </a:r>
            <a:r>
              <a:rPr sz="609" spc="13" dirty="0">
                <a:solidFill>
                  <a:srgbClr val="3F3F3F"/>
                </a:solidFill>
                <a:latin typeface="Times New Roman"/>
                <a:cs typeface="Times New Roman"/>
              </a:rPr>
              <a:t> </a:t>
            </a:r>
            <a:r>
              <a:rPr sz="609" dirty="0">
                <a:solidFill>
                  <a:srgbClr val="2A2A2A"/>
                </a:solidFill>
                <a:latin typeface="Times New Roman"/>
                <a:cs typeface="Times New Roman"/>
              </a:rPr>
              <a:t>originality</a:t>
            </a:r>
            <a:r>
              <a:rPr sz="609" spc="-10" dirty="0">
                <a:solidFill>
                  <a:srgbClr val="2A2A2A"/>
                </a:solidFill>
                <a:latin typeface="Times New Roman"/>
                <a:cs typeface="Times New Roman"/>
              </a:rPr>
              <a:t> </a:t>
            </a:r>
            <a:r>
              <a:rPr sz="609" dirty="0">
                <a:solidFill>
                  <a:srgbClr val="2A2A2A"/>
                </a:solidFill>
                <a:latin typeface="Times New Roman"/>
                <a:cs typeface="Times New Roman"/>
              </a:rPr>
              <a:t>in</a:t>
            </a:r>
            <a:r>
              <a:rPr sz="609" spc="-29" dirty="0">
                <a:solidFill>
                  <a:srgbClr val="2A2A2A"/>
                </a:solidFill>
                <a:latin typeface="Times New Roman"/>
                <a:cs typeface="Times New Roman"/>
              </a:rPr>
              <a:t> </a:t>
            </a:r>
            <a:r>
              <a:rPr sz="609" spc="-6" dirty="0">
                <a:solidFill>
                  <a:srgbClr val="2A2A2A"/>
                </a:solidFill>
                <a:latin typeface="Times New Roman"/>
                <a:cs typeface="Times New Roman"/>
              </a:rPr>
              <a:t>intellectual </a:t>
            </a:r>
            <a:r>
              <a:rPr sz="609" spc="-6" dirty="0">
                <a:solidFill>
                  <a:srgbClr val="3F3F3F"/>
                </a:solidFill>
                <a:latin typeface="Times New Roman"/>
                <a:cs typeface="Times New Roman"/>
              </a:rPr>
              <a:t>work;</a:t>
            </a:r>
            <a:r>
              <a:rPr sz="609" spc="16" dirty="0">
                <a:solidFill>
                  <a:srgbClr val="3F3F3F"/>
                </a:solidFill>
                <a:latin typeface="Times New Roman"/>
                <a:cs typeface="Times New Roman"/>
              </a:rPr>
              <a:t> </a:t>
            </a:r>
            <a:r>
              <a:rPr sz="609" dirty="0">
                <a:solidFill>
                  <a:srgbClr val="3F3F3F"/>
                </a:solidFill>
                <a:latin typeface="Times New Roman"/>
                <a:cs typeface="Times New Roman"/>
              </a:rPr>
              <a:t>shows</a:t>
            </a:r>
            <a:r>
              <a:rPr sz="609" spc="-58" dirty="0">
                <a:solidFill>
                  <a:srgbClr val="3F3F3F"/>
                </a:solidFill>
                <a:latin typeface="Times New Roman"/>
                <a:cs typeface="Times New Roman"/>
              </a:rPr>
              <a:t> </a:t>
            </a:r>
            <a:r>
              <a:rPr sz="609" spc="-6" dirty="0">
                <a:solidFill>
                  <a:srgbClr val="2A2A2A"/>
                </a:solidFill>
                <a:latin typeface="Times New Roman"/>
                <a:cs typeface="Times New Roman"/>
              </a:rPr>
              <a:t>flexibility</a:t>
            </a:r>
            <a:r>
              <a:rPr sz="609" spc="13" dirty="0">
                <a:solidFill>
                  <a:srgbClr val="2A2A2A"/>
                </a:solidFill>
                <a:latin typeface="Times New Roman"/>
                <a:cs typeface="Times New Roman"/>
              </a:rPr>
              <a:t> </a:t>
            </a:r>
            <a:r>
              <a:rPr sz="609" dirty="0">
                <a:solidFill>
                  <a:srgbClr val="2A2A2A"/>
                </a:solidFill>
                <a:latin typeface="Times New Roman"/>
                <a:cs typeface="Times New Roman"/>
              </a:rPr>
              <a:t>in</a:t>
            </a:r>
            <a:r>
              <a:rPr sz="609" spc="-26" dirty="0">
                <a:solidFill>
                  <a:srgbClr val="2A2A2A"/>
                </a:solidFill>
                <a:latin typeface="Times New Roman"/>
                <a:cs typeface="Times New Roman"/>
              </a:rPr>
              <a:t> </a:t>
            </a:r>
            <a:r>
              <a:rPr sz="609" dirty="0">
                <a:solidFill>
                  <a:srgbClr val="2A2A2A"/>
                </a:solidFill>
                <a:latin typeface="Times New Roman"/>
                <a:cs typeface="Times New Roman"/>
              </a:rPr>
              <a:t>thinking and </a:t>
            </a:r>
            <a:r>
              <a:rPr sz="609" spc="-6" dirty="0">
                <a:solidFill>
                  <a:srgbClr val="3F3F3F"/>
                </a:solidFill>
                <a:latin typeface="Times New Roman"/>
                <a:cs typeface="Times New Roman"/>
              </a:rPr>
              <a:t>considers</a:t>
            </a:r>
            <a:endParaRPr sz="609">
              <a:latin typeface="Times New Roman"/>
              <a:cs typeface="Times New Roman"/>
            </a:endParaRPr>
          </a:p>
          <a:p>
            <a:pPr marL="95698">
              <a:lnSpc>
                <a:spcPts val="664"/>
              </a:lnSpc>
            </a:pPr>
            <a:r>
              <a:rPr sz="609" dirty="0">
                <a:solidFill>
                  <a:srgbClr val="2A2A2A"/>
                </a:solidFill>
                <a:latin typeface="Times New Roman"/>
                <a:cs typeface="Times New Roman"/>
              </a:rPr>
              <a:t>problems</a:t>
            </a:r>
            <a:r>
              <a:rPr sz="609" spc="-22" dirty="0">
                <a:solidFill>
                  <a:srgbClr val="2A2A2A"/>
                </a:solidFill>
                <a:latin typeface="Times New Roman"/>
                <a:cs typeface="Times New Roman"/>
              </a:rPr>
              <a:t> </a:t>
            </a:r>
            <a:r>
              <a:rPr sz="609" dirty="0">
                <a:solidFill>
                  <a:srgbClr val="2A2A2A"/>
                </a:solidFill>
                <a:latin typeface="Times New Roman"/>
                <a:cs typeface="Times New Roman"/>
              </a:rPr>
              <a:t>from</a:t>
            </a:r>
            <a:r>
              <a:rPr sz="609" spc="-19" dirty="0">
                <a:solidFill>
                  <a:srgbClr val="2A2A2A"/>
                </a:solidFill>
                <a:latin typeface="Times New Roman"/>
                <a:cs typeface="Times New Roman"/>
              </a:rPr>
              <a:t> </a:t>
            </a:r>
            <a:r>
              <a:rPr sz="609" dirty="0">
                <a:solidFill>
                  <a:srgbClr val="2A2A2A"/>
                </a:solidFill>
                <a:latin typeface="Times New Roman"/>
                <a:cs typeface="Times New Roman"/>
              </a:rPr>
              <a:t>a</a:t>
            </a:r>
            <a:r>
              <a:rPr sz="609" spc="61" dirty="0">
                <a:solidFill>
                  <a:srgbClr val="2A2A2A"/>
                </a:solidFill>
                <a:latin typeface="Times New Roman"/>
                <a:cs typeface="Times New Roman"/>
              </a:rPr>
              <a:t> </a:t>
            </a:r>
            <a:r>
              <a:rPr sz="609" dirty="0">
                <a:solidFill>
                  <a:srgbClr val="2A2A2A"/>
                </a:solidFill>
                <a:latin typeface="Times New Roman"/>
                <a:cs typeface="Times New Roman"/>
              </a:rPr>
              <a:t>number</a:t>
            </a:r>
            <a:r>
              <a:rPr sz="609" spc="-29" dirty="0">
                <a:solidFill>
                  <a:srgbClr val="2A2A2A"/>
                </a:solidFill>
                <a:latin typeface="Times New Roman"/>
                <a:cs typeface="Times New Roman"/>
              </a:rPr>
              <a:t> </a:t>
            </a:r>
            <a:r>
              <a:rPr sz="609" dirty="0">
                <a:solidFill>
                  <a:srgbClr val="2A2A2A"/>
                </a:solidFill>
                <a:latin typeface="Times New Roman"/>
                <a:cs typeface="Times New Roman"/>
              </a:rPr>
              <a:t>of</a:t>
            </a:r>
            <a:r>
              <a:rPr sz="609" spc="16" dirty="0">
                <a:solidFill>
                  <a:srgbClr val="2A2A2A"/>
                </a:solidFill>
                <a:latin typeface="Times New Roman"/>
                <a:cs typeface="Times New Roman"/>
              </a:rPr>
              <a:t> </a:t>
            </a:r>
            <a:r>
              <a:rPr sz="609" spc="-6" dirty="0">
                <a:solidFill>
                  <a:srgbClr val="2A2A2A"/>
                </a:solidFill>
                <a:latin typeface="Times New Roman"/>
                <a:cs typeface="Times New Roman"/>
              </a:rPr>
              <a:t>viewpoints.</a:t>
            </a:r>
            <a:endParaRPr sz="609">
              <a:latin typeface="Times New Roman"/>
              <a:cs typeface="Times New Roman"/>
            </a:endParaRPr>
          </a:p>
          <a:p>
            <a:pPr>
              <a:lnSpc>
                <a:spcPct val="100000"/>
              </a:lnSpc>
            </a:pPr>
            <a:endParaRPr sz="609">
              <a:latin typeface="Times New Roman"/>
              <a:cs typeface="Times New Roman"/>
            </a:endParaRPr>
          </a:p>
          <a:p>
            <a:pPr>
              <a:spcBef>
                <a:spcPts val="125"/>
              </a:spcBef>
            </a:pPr>
            <a:endParaRPr sz="609">
              <a:latin typeface="Times New Roman"/>
              <a:cs typeface="Times New Roman"/>
            </a:endParaRPr>
          </a:p>
          <a:p>
            <a:pPr marR="3258" algn="r"/>
            <a:r>
              <a:rPr sz="641" b="1" spc="-16" dirty="0">
                <a:solidFill>
                  <a:srgbClr val="3F3F3F"/>
                </a:solidFill>
              </a:rPr>
              <a:t>40</a:t>
            </a:r>
            <a:endParaRPr sz="641"/>
          </a:p>
        </p:txBody>
      </p:sp>
      <p:sp>
        <p:nvSpPr>
          <p:cNvPr id="46" name="object 46"/>
          <p:cNvSpPr txBox="1"/>
          <p:nvPr/>
        </p:nvSpPr>
        <p:spPr>
          <a:xfrm>
            <a:off x="4897027" y="2791001"/>
            <a:ext cx="248012" cy="146404"/>
          </a:xfrm>
          <a:prstGeom prst="rect">
            <a:avLst/>
          </a:prstGeom>
        </p:spPr>
        <p:txBody>
          <a:bodyPr vert="horz" wrap="square" lIns="0" tIns="8145" rIns="0" bIns="0" rtlCol="0">
            <a:spAutoFit/>
          </a:bodyPr>
          <a:lstStyle/>
          <a:p>
            <a:pPr marL="8145">
              <a:spcBef>
                <a:spcPts val="64"/>
              </a:spcBef>
            </a:pPr>
            <a:r>
              <a:rPr sz="898" b="1" spc="-186" dirty="0">
                <a:solidFill>
                  <a:srgbClr val="346B93"/>
                </a:solidFill>
              </a:rPr>
              <a:t>GATE</a:t>
            </a:r>
            <a:endParaRPr sz="898"/>
          </a:p>
        </p:txBody>
      </p:sp>
      <p:sp>
        <p:nvSpPr>
          <p:cNvPr id="47" name="object 47"/>
          <p:cNvSpPr txBox="1"/>
          <p:nvPr/>
        </p:nvSpPr>
        <p:spPr>
          <a:xfrm>
            <a:off x="4897733" y="2756245"/>
            <a:ext cx="150681" cy="309615"/>
          </a:xfrm>
          <a:prstGeom prst="rect">
            <a:avLst/>
          </a:prstGeom>
        </p:spPr>
        <p:txBody>
          <a:bodyPr vert="horz" wrap="square" lIns="0" tIns="8552" rIns="0" bIns="0" rtlCol="0">
            <a:spAutoFit/>
          </a:bodyPr>
          <a:lstStyle/>
          <a:p>
            <a:pPr marL="8145">
              <a:spcBef>
                <a:spcPts val="67"/>
              </a:spcBef>
            </a:pPr>
            <a:r>
              <a:rPr sz="1956" spc="-176" dirty="0">
                <a:solidFill>
                  <a:srgbClr val="6E8CA0"/>
                </a:solidFill>
              </a:rPr>
              <a:t>-</a:t>
            </a:r>
            <a:r>
              <a:rPr sz="1956" spc="-635" dirty="0">
                <a:solidFill>
                  <a:srgbClr val="6E8CA0"/>
                </a:solidFill>
              </a:rPr>
              <a:t>­</a:t>
            </a:r>
            <a:endParaRPr sz="1956"/>
          </a:p>
        </p:txBody>
      </p:sp>
      <p:sp>
        <p:nvSpPr>
          <p:cNvPr id="48" name="object 48"/>
          <p:cNvSpPr txBox="1"/>
          <p:nvPr/>
        </p:nvSpPr>
        <p:spPr>
          <a:xfrm>
            <a:off x="4913700" y="2948956"/>
            <a:ext cx="362040" cy="47787"/>
          </a:xfrm>
          <a:prstGeom prst="rect">
            <a:avLst/>
          </a:prstGeom>
        </p:spPr>
        <p:txBody>
          <a:bodyPr vert="horz" wrap="square" lIns="0" tIns="8145" rIns="0" bIns="0" rtlCol="0">
            <a:spAutoFit/>
          </a:bodyPr>
          <a:lstStyle/>
          <a:p>
            <a:pPr marL="8145">
              <a:spcBef>
                <a:spcPts val="64"/>
              </a:spcBef>
            </a:pPr>
            <a:r>
              <a:rPr sz="257" b="1" spc="32" dirty="0">
                <a:solidFill>
                  <a:srgbClr val="6E8CA0"/>
                </a:solidFill>
                <a:latin typeface="Times New Roman"/>
                <a:cs typeface="Times New Roman"/>
              </a:rPr>
              <a:t>lOSUl'f'OlfGrn'II</a:t>
            </a:r>
            <a:endParaRPr sz="257">
              <a:latin typeface="Times New Roman"/>
              <a:cs typeface="Times New Roman"/>
            </a:endParaRPr>
          </a:p>
        </p:txBody>
      </p:sp>
      <p:sp>
        <p:nvSpPr>
          <p:cNvPr id="49" name="object 49"/>
          <p:cNvSpPr txBox="1"/>
          <p:nvPr/>
        </p:nvSpPr>
        <p:spPr>
          <a:xfrm>
            <a:off x="4899832" y="2974248"/>
            <a:ext cx="306655" cy="52724"/>
          </a:xfrm>
          <a:prstGeom prst="rect">
            <a:avLst/>
          </a:prstGeom>
        </p:spPr>
        <p:txBody>
          <a:bodyPr vert="horz" wrap="square" lIns="0" tIns="8145" rIns="0" bIns="0" rtlCol="0">
            <a:spAutoFit/>
          </a:bodyPr>
          <a:lstStyle/>
          <a:p>
            <a:pPr marL="8145">
              <a:spcBef>
                <a:spcPts val="64"/>
              </a:spcBef>
            </a:pPr>
            <a:r>
              <a:rPr sz="289" b="1" spc="-22" dirty="0">
                <a:solidFill>
                  <a:srgbClr val="6E8CA0"/>
                </a:solidFill>
              </a:rPr>
              <a:t>NCJTN.umonw</a:t>
            </a:r>
            <a:r>
              <a:rPr sz="289" b="1" spc="-22" dirty="0">
                <a:solidFill>
                  <a:srgbClr val="44697C"/>
                </a:solidFill>
              </a:rPr>
              <a:t>n</a:t>
            </a:r>
            <a:r>
              <a:rPr sz="289" b="1" spc="-22" dirty="0">
                <a:solidFill>
                  <a:srgbClr val="6E8CA0"/>
                </a:solidFill>
              </a:rPr>
              <a:t>n</a:t>
            </a:r>
            <a:r>
              <a:rPr sz="289" b="1" spc="-22" dirty="0">
                <a:solidFill>
                  <a:srgbClr val="627780"/>
                </a:solidFill>
              </a:rPr>
              <a:t>s</a:t>
            </a:r>
            <a:endParaRPr sz="289"/>
          </a:p>
        </p:txBody>
      </p:sp>
      <p:sp>
        <p:nvSpPr>
          <p:cNvPr id="50" name="object 50"/>
          <p:cNvSpPr txBox="1"/>
          <p:nvPr/>
        </p:nvSpPr>
        <p:spPr>
          <a:xfrm>
            <a:off x="5773373" y="2844034"/>
            <a:ext cx="605166" cy="145489"/>
          </a:xfrm>
          <a:prstGeom prst="rect">
            <a:avLst/>
          </a:prstGeom>
        </p:spPr>
        <p:txBody>
          <a:bodyPr vert="horz" wrap="square" lIns="0" tIns="0" rIns="0" bIns="0" rtlCol="0">
            <a:spAutoFit/>
          </a:bodyPr>
          <a:lstStyle/>
          <a:p>
            <a:pPr marL="8145">
              <a:lnSpc>
                <a:spcPts val="830"/>
              </a:lnSpc>
            </a:pPr>
            <a:r>
              <a:rPr sz="2822" spc="-99" dirty="0">
                <a:solidFill>
                  <a:srgbClr val="136EBA"/>
                </a:solidFill>
              </a:rPr>
              <a:t>■</a:t>
            </a:r>
            <a:r>
              <a:rPr sz="481" spc="-3" dirty="0">
                <a:solidFill>
                  <a:srgbClr val="44697C"/>
                </a:solidFill>
              </a:rPr>
              <a:t>Funde</a:t>
            </a:r>
            <a:r>
              <a:rPr sz="481" spc="51" dirty="0">
                <a:solidFill>
                  <a:srgbClr val="44697C"/>
                </a:solidFill>
              </a:rPr>
              <a:t>d</a:t>
            </a:r>
            <a:r>
              <a:rPr sz="481" spc="3" dirty="0">
                <a:solidFill>
                  <a:srgbClr val="44697C"/>
                </a:solidFill>
              </a:rPr>
              <a:t>by</a:t>
            </a:r>
            <a:endParaRPr sz="481"/>
          </a:p>
          <a:p>
            <a:pPr marL="223567">
              <a:lnSpc>
                <a:spcPts val="298"/>
              </a:lnSpc>
            </a:pPr>
            <a:r>
              <a:rPr sz="481" spc="-80" dirty="0">
                <a:solidFill>
                  <a:srgbClr val="44697C"/>
                </a:solidFill>
              </a:rPr>
              <a:t>theEuropean</a:t>
            </a:r>
            <a:r>
              <a:rPr sz="481" spc="-10" dirty="0">
                <a:solidFill>
                  <a:srgbClr val="44697C"/>
                </a:solidFill>
              </a:rPr>
              <a:t> </a:t>
            </a:r>
            <a:r>
              <a:rPr sz="481" spc="-55" dirty="0">
                <a:solidFill>
                  <a:srgbClr val="44697C"/>
                </a:solidFill>
              </a:rPr>
              <a:t>Union</a:t>
            </a:r>
            <a:endParaRPr sz="481"/>
          </a:p>
        </p:txBody>
      </p:sp>
      <p:sp>
        <p:nvSpPr>
          <p:cNvPr id="51" name="object 51"/>
          <p:cNvSpPr txBox="1"/>
          <p:nvPr/>
        </p:nvSpPr>
        <p:spPr>
          <a:xfrm>
            <a:off x="4716672" y="3157822"/>
            <a:ext cx="1658707" cy="1758897"/>
          </a:xfrm>
          <a:prstGeom prst="rect">
            <a:avLst/>
          </a:prstGeom>
        </p:spPr>
        <p:txBody>
          <a:bodyPr vert="horz" wrap="square" lIns="0" tIns="8145" rIns="0" bIns="0" rtlCol="0">
            <a:spAutoFit/>
          </a:bodyPr>
          <a:lstStyle/>
          <a:p>
            <a:pPr marL="37464">
              <a:lnSpc>
                <a:spcPts val="667"/>
              </a:lnSpc>
              <a:spcBef>
                <a:spcPts val="64"/>
              </a:spcBef>
            </a:pPr>
            <a:r>
              <a:rPr sz="577" b="1" spc="55" dirty="0">
                <a:solidFill>
                  <a:srgbClr val="2A2A2A"/>
                </a:solidFill>
                <a:latin typeface="Times New Roman"/>
                <a:cs typeface="Times New Roman"/>
              </a:rPr>
              <a:t>What</a:t>
            </a:r>
            <a:r>
              <a:rPr sz="577" b="1" spc="-48" dirty="0">
                <a:solidFill>
                  <a:srgbClr val="2A2A2A"/>
                </a:solidFill>
                <a:latin typeface="Times New Roman"/>
                <a:cs typeface="Times New Roman"/>
              </a:rPr>
              <a:t> </a:t>
            </a:r>
            <a:r>
              <a:rPr sz="577" b="1" spc="42" dirty="0">
                <a:solidFill>
                  <a:srgbClr val="2A2A2A"/>
                </a:solidFill>
                <a:latin typeface="Times New Roman"/>
                <a:cs typeface="Times New Roman"/>
              </a:rPr>
              <a:t>can</a:t>
            </a:r>
            <a:r>
              <a:rPr sz="577" b="1" spc="-3" dirty="0">
                <a:solidFill>
                  <a:srgbClr val="2A2A2A"/>
                </a:solidFill>
                <a:latin typeface="Times New Roman"/>
                <a:cs typeface="Times New Roman"/>
              </a:rPr>
              <a:t> </a:t>
            </a:r>
            <a:r>
              <a:rPr sz="577" b="1" spc="42" dirty="0">
                <a:solidFill>
                  <a:srgbClr val="2A2A2A"/>
                </a:solidFill>
                <a:latin typeface="Times New Roman"/>
                <a:cs typeface="Times New Roman"/>
              </a:rPr>
              <a:t>be</a:t>
            </a:r>
            <a:r>
              <a:rPr sz="577" b="1" spc="35" dirty="0">
                <a:solidFill>
                  <a:srgbClr val="2A2A2A"/>
                </a:solidFill>
                <a:latin typeface="Times New Roman"/>
                <a:cs typeface="Times New Roman"/>
              </a:rPr>
              <a:t> </a:t>
            </a:r>
            <a:r>
              <a:rPr sz="577" b="1" spc="42" dirty="0">
                <a:solidFill>
                  <a:srgbClr val="3F3F3F"/>
                </a:solidFill>
                <a:latin typeface="Times New Roman"/>
                <a:cs typeface="Times New Roman"/>
              </a:rPr>
              <a:t>expected</a:t>
            </a:r>
            <a:r>
              <a:rPr sz="577" b="1" spc="13" dirty="0">
                <a:solidFill>
                  <a:srgbClr val="3F3F3F"/>
                </a:solidFill>
                <a:latin typeface="Times New Roman"/>
                <a:cs typeface="Times New Roman"/>
              </a:rPr>
              <a:t> </a:t>
            </a:r>
            <a:r>
              <a:rPr sz="577" b="1" spc="32" dirty="0">
                <a:solidFill>
                  <a:srgbClr val="2A2A2A"/>
                </a:solidFill>
                <a:latin typeface="Times New Roman"/>
                <a:cs typeface="Times New Roman"/>
              </a:rPr>
              <a:t>-</a:t>
            </a:r>
            <a:r>
              <a:rPr sz="577" b="1" spc="22" dirty="0">
                <a:solidFill>
                  <a:srgbClr val="2A2A2A"/>
                </a:solidFill>
                <a:latin typeface="Times New Roman"/>
                <a:cs typeface="Times New Roman"/>
              </a:rPr>
              <a:t>5:</a:t>
            </a:r>
            <a:endParaRPr sz="577">
              <a:latin typeface="Times New Roman"/>
              <a:cs typeface="Times New Roman"/>
            </a:endParaRPr>
          </a:p>
          <a:p>
            <a:pPr marL="8145">
              <a:lnSpc>
                <a:spcPts val="673"/>
              </a:lnSpc>
            </a:pPr>
            <a:r>
              <a:rPr sz="609" spc="80" dirty="0">
                <a:solidFill>
                  <a:srgbClr val="3F3F3F"/>
                </a:solidFill>
                <a:latin typeface="Times New Roman"/>
                <a:cs typeface="Times New Roman"/>
              </a:rPr>
              <a:t>Observes</a:t>
            </a:r>
            <a:r>
              <a:rPr sz="609" spc="-32" dirty="0">
                <a:solidFill>
                  <a:srgbClr val="3F3F3F"/>
                </a:solidFill>
                <a:latin typeface="Times New Roman"/>
                <a:cs typeface="Times New Roman"/>
              </a:rPr>
              <a:t> </a:t>
            </a:r>
            <a:r>
              <a:rPr sz="609" dirty="0">
                <a:solidFill>
                  <a:srgbClr val="2A2A2A"/>
                </a:solidFill>
                <a:latin typeface="Times New Roman"/>
                <a:cs typeface="Times New Roman"/>
              </a:rPr>
              <a:t>keenly</a:t>
            </a:r>
            <a:r>
              <a:rPr sz="609" spc="-58" dirty="0">
                <a:solidFill>
                  <a:srgbClr val="2A2A2A"/>
                </a:solidFill>
                <a:latin typeface="Times New Roman"/>
                <a:cs typeface="Times New Roman"/>
              </a:rPr>
              <a:t> </a:t>
            </a:r>
            <a:r>
              <a:rPr sz="609" dirty="0">
                <a:solidFill>
                  <a:srgbClr val="3F3F3F"/>
                </a:solidFill>
                <a:latin typeface="Times New Roman"/>
                <a:cs typeface="Times New Roman"/>
              </a:rPr>
              <a:t>and</a:t>
            </a:r>
            <a:r>
              <a:rPr sz="609" spc="35" dirty="0">
                <a:solidFill>
                  <a:srgbClr val="3F3F3F"/>
                </a:solidFill>
                <a:latin typeface="Times New Roman"/>
                <a:cs typeface="Times New Roman"/>
              </a:rPr>
              <a:t> </a:t>
            </a:r>
            <a:r>
              <a:rPr sz="609" dirty="0">
                <a:solidFill>
                  <a:srgbClr val="2A2A2A"/>
                </a:solidFill>
                <a:latin typeface="Times New Roman"/>
                <a:cs typeface="Times New Roman"/>
              </a:rPr>
              <a:t>is</a:t>
            </a:r>
            <a:r>
              <a:rPr sz="609" spc="-6" dirty="0">
                <a:solidFill>
                  <a:srgbClr val="2A2A2A"/>
                </a:solidFill>
                <a:latin typeface="Times New Roman"/>
                <a:cs typeface="Times New Roman"/>
              </a:rPr>
              <a:t> responsive</a:t>
            </a:r>
            <a:r>
              <a:rPr sz="609" spc="6" dirty="0">
                <a:solidFill>
                  <a:srgbClr val="2A2A2A"/>
                </a:solidFill>
                <a:latin typeface="Times New Roman"/>
                <a:cs typeface="Times New Roman"/>
              </a:rPr>
              <a:t> </a:t>
            </a:r>
            <a:r>
              <a:rPr sz="609" dirty="0">
                <a:solidFill>
                  <a:srgbClr val="2A2A2A"/>
                </a:solidFill>
                <a:latin typeface="Times New Roman"/>
                <a:cs typeface="Times New Roman"/>
              </a:rPr>
              <a:t>to</a:t>
            </a:r>
            <a:r>
              <a:rPr sz="609" spc="13" dirty="0">
                <a:solidFill>
                  <a:srgbClr val="2A2A2A"/>
                </a:solidFill>
                <a:latin typeface="Times New Roman"/>
                <a:cs typeface="Times New Roman"/>
              </a:rPr>
              <a:t> </a:t>
            </a:r>
            <a:r>
              <a:rPr sz="609" dirty="0">
                <a:solidFill>
                  <a:srgbClr val="2A2A2A"/>
                </a:solidFill>
                <a:latin typeface="Times New Roman"/>
                <a:cs typeface="Times New Roman"/>
              </a:rPr>
              <a:t>new</a:t>
            </a:r>
            <a:r>
              <a:rPr sz="609" spc="-83" dirty="0">
                <a:solidFill>
                  <a:srgbClr val="2A2A2A"/>
                </a:solidFill>
                <a:latin typeface="Times New Roman"/>
                <a:cs typeface="Times New Roman"/>
              </a:rPr>
              <a:t> </a:t>
            </a:r>
            <a:r>
              <a:rPr sz="609" spc="-6" dirty="0">
                <a:solidFill>
                  <a:srgbClr val="2A2A2A"/>
                </a:solidFill>
                <a:latin typeface="Times New Roman"/>
                <a:cs typeface="Times New Roman"/>
              </a:rPr>
              <a:t>ideas.</a:t>
            </a:r>
            <a:endParaRPr sz="609">
              <a:latin typeface="Times New Roman"/>
              <a:cs typeface="Times New Roman"/>
            </a:endParaRPr>
          </a:p>
          <a:p>
            <a:pPr marL="93255" marR="21176" indent="-84296">
              <a:lnSpc>
                <a:spcPts val="693"/>
              </a:lnSpc>
              <a:spcBef>
                <a:spcPts val="26"/>
              </a:spcBef>
            </a:pPr>
            <a:r>
              <a:rPr sz="609" spc="122" dirty="0">
                <a:solidFill>
                  <a:srgbClr val="3F3F3F"/>
                </a:solidFill>
                <a:latin typeface="Times New Roman"/>
                <a:cs typeface="Times New Roman"/>
              </a:rPr>
              <a:t>Shows</a:t>
            </a:r>
            <a:r>
              <a:rPr sz="609" spc="-3" dirty="0">
                <a:solidFill>
                  <a:srgbClr val="3F3F3F"/>
                </a:solidFill>
                <a:latin typeface="Times New Roman"/>
                <a:cs typeface="Times New Roman"/>
              </a:rPr>
              <a:t> </a:t>
            </a:r>
            <a:r>
              <a:rPr sz="609" spc="-6" dirty="0">
                <a:solidFill>
                  <a:srgbClr val="3F3F3F"/>
                </a:solidFill>
                <a:latin typeface="Times New Roman"/>
                <a:cs typeface="Times New Roman"/>
              </a:rPr>
              <a:t>social</a:t>
            </a:r>
            <a:r>
              <a:rPr sz="609" spc="10" dirty="0">
                <a:solidFill>
                  <a:srgbClr val="3F3F3F"/>
                </a:solidFill>
                <a:latin typeface="Times New Roman"/>
                <a:cs typeface="Times New Roman"/>
              </a:rPr>
              <a:t> </a:t>
            </a:r>
            <a:r>
              <a:rPr sz="609" dirty="0">
                <a:solidFill>
                  <a:srgbClr val="2A2A2A"/>
                </a:solidFill>
                <a:latin typeface="Times New Roman"/>
                <a:cs typeface="Times New Roman"/>
              </a:rPr>
              <a:t>poise</a:t>
            </a:r>
            <a:r>
              <a:rPr sz="609" spc="-38" dirty="0">
                <a:solidFill>
                  <a:srgbClr val="2A2A2A"/>
                </a:solidFill>
                <a:latin typeface="Times New Roman"/>
                <a:cs typeface="Times New Roman"/>
              </a:rPr>
              <a:t> </a:t>
            </a:r>
            <a:r>
              <a:rPr sz="609" dirty="0">
                <a:solidFill>
                  <a:srgbClr val="3F3F3F"/>
                </a:solidFill>
                <a:latin typeface="Times New Roman"/>
                <a:cs typeface="Times New Roman"/>
              </a:rPr>
              <a:t>and</a:t>
            </a:r>
            <a:r>
              <a:rPr sz="609" spc="-22" dirty="0">
                <a:solidFill>
                  <a:srgbClr val="3F3F3F"/>
                </a:solidFill>
                <a:latin typeface="Times New Roman"/>
                <a:cs typeface="Times New Roman"/>
              </a:rPr>
              <a:t> </a:t>
            </a:r>
            <a:r>
              <a:rPr sz="609" dirty="0">
                <a:solidFill>
                  <a:srgbClr val="2A2A2A"/>
                </a:solidFill>
                <a:latin typeface="Times New Roman"/>
                <a:cs typeface="Times New Roman"/>
              </a:rPr>
              <a:t>an</a:t>
            </a:r>
            <a:r>
              <a:rPr sz="609" spc="-16" dirty="0">
                <a:solidFill>
                  <a:srgbClr val="2A2A2A"/>
                </a:solidFill>
                <a:latin typeface="Times New Roman"/>
                <a:cs typeface="Times New Roman"/>
              </a:rPr>
              <a:t> </a:t>
            </a:r>
            <a:r>
              <a:rPr sz="609" dirty="0">
                <a:solidFill>
                  <a:srgbClr val="2A2A2A"/>
                </a:solidFill>
                <a:latin typeface="Times New Roman"/>
                <a:cs typeface="Times New Roman"/>
              </a:rPr>
              <a:t>ability</a:t>
            </a:r>
            <a:r>
              <a:rPr sz="609" spc="-29" dirty="0">
                <a:solidFill>
                  <a:srgbClr val="2A2A2A"/>
                </a:solidFill>
                <a:latin typeface="Times New Roman"/>
                <a:cs typeface="Times New Roman"/>
              </a:rPr>
              <a:t> </a:t>
            </a:r>
            <a:r>
              <a:rPr sz="609" dirty="0">
                <a:solidFill>
                  <a:srgbClr val="3F3F3F"/>
                </a:solidFill>
                <a:latin typeface="Times New Roman"/>
                <a:cs typeface="Times New Roman"/>
              </a:rPr>
              <a:t>to</a:t>
            </a:r>
            <a:r>
              <a:rPr sz="609" spc="-3" dirty="0">
                <a:solidFill>
                  <a:srgbClr val="3F3F3F"/>
                </a:solidFill>
                <a:latin typeface="Times New Roman"/>
                <a:cs typeface="Times New Roman"/>
              </a:rPr>
              <a:t> </a:t>
            </a:r>
            <a:r>
              <a:rPr sz="609" spc="-6" dirty="0">
                <a:solidFill>
                  <a:srgbClr val="2A2A2A"/>
                </a:solidFill>
                <a:latin typeface="Times New Roman"/>
                <a:cs typeface="Times New Roman"/>
              </a:rPr>
              <a:t>communicate </a:t>
            </a:r>
            <a:r>
              <a:rPr sz="609" dirty="0">
                <a:solidFill>
                  <a:srgbClr val="2A2A2A"/>
                </a:solidFill>
                <a:latin typeface="Times New Roman"/>
                <a:cs typeface="Times New Roman"/>
              </a:rPr>
              <a:t>with</a:t>
            </a:r>
            <a:r>
              <a:rPr sz="609" spc="-26" dirty="0">
                <a:solidFill>
                  <a:srgbClr val="2A2A2A"/>
                </a:solidFill>
                <a:latin typeface="Times New Roman"/>
                <a:cs typeface="Times New Roman"/>
              </a:rPr>
              <a:t> </a:t>
            </a:r>
            <a:r>
              <a:rPr sz="609" dirty="0">
                <a:solidFill>
                  <a:srgbClr val="2A2A2A"/>
                </a:solidFill>
                <a:latin typeface="Times New Roman"/>
                <a:cs typeface="Times New Roman"/>
              </a:rPr>
              <a:t>adults</a:t>
            </a:r>
            <a:r>
              <a:rPr sz="609" spc="29" dirty="0">
                <a:solidFill>
                  <a:srgbClr val="2A2A2A"/>
                </a:solidFill>
                <a:latin typeface="Times New Roman"/>
                <a:cs typeface="Times New Roman"/>
              </a:rPr>
              <a:t> </a:t>
            </a:r>
            <a:r>
              <a:rPr sz="609" dirty="0">
                <a:solidFill>
                  <a:srgbClr val="2A2A2A"/>
                </a:solidFill>
                <a:latin typeface="Times New Roman"/>
                <a:cs typeface="Times New Roman"/>
              </a:rPr>
              <a:t>in</a:t>
            </a:r>
            <a:r>
              <a:rPr sz="609" spc="16" dirty="0">
                <a:solidFill>
                  <a:srgbClr val="2A2A2A"/>
                </a:solidFill>
                <a:latin typeface="Times New Roman"/>
                <a:cs typeface="Times New Roman"/>
              </a:rPr>
              <a:t> </a:t>
            </a:r>
            <a:r>
              <a:rPr sz="609" dirty="0">
                <a:solidFill>
                  <a:srgbClr val="3F3F3F"/>
                </a:solidFill>
                <a:latin typeface="Times New Roman"/>
                <a:cs typeface="Times New Roman"/>
              </a:rPr>
              <a:t>a</a:t>
            </a:r>
            <a:r>
              <a:rPr sz="609" spc="6" dirty="0">
                <a:solidFill>
                  <a:srgbClr val="3F3F3F"/>
                </a:solidFill>
                <a:latin typeface="Times New Roman"/>
                <a:cs typeface="Times New Roman"/>
              </a:rPr>
              <a:t> </a:t>
            </a:r>
            <a:r>
              <a:rPr sz="609" dirty="0">
                <a:solidFill>
                  <a:srgbClr val="2A2A2A"/>
                </a:solidFill>
                <a:latin typeface="Times New Roman"/>
                <a:cs typeface="Times New Roman"/>
              </a:rPr>
              <a:t>mature</a:t>
            </a:r>
            <a:r>
              <a:rPr sz="609" spc="26" dirty="0">
                <a:solidFill>
                  <a:srgbClr val="2A2A2A"/>
                </a:solidFill>
                <a:latin typeface="Times New Roman"/>
                <a:cs typeface="Times New Roman"/>
              </a:rPr>
              <a:t> </a:t>
            </a:r>
            <a:r>
              <a:rPr sz="609" spc="-13" dirty="0">
                <a:solidFill>
                  <a:srgbClr val="3F3F3F"/>
                </a:solidFill>
                <a:latin typeface="Times New Roman"/>
                <a:cs typeface="Times New Roman"/>
              </a:rPr>
              <a:t>way.</a:t>
            </a:r>
            <a:endParaRPr sz="609">
              <a:latin typeface="Times New Roman"/>
              <a:cs typeface="Times New Roman"/>
            </a:endParaRPr>
          </a:p>
          <a:p>
            <a:pPr marL="93255" marR="103028" indent="407">
              <a:lnSpc>
                <a:spcPts val="673"/>
              </a:lnSpc>
              <a:spcBef>
                <a:spcPts val="16"/>
              </a:spcBef>
            </a:pPr>
            <a:r>
              <a:rPr sz="609" spc="-6" dirty="0">
                <a:solidFill>
                  <a:srgbClr val="3F3F3F"/>
                </a:solidFill>
                <a:latin typeface="Times New Roman"/>
                <a:cs typeface="Times New Roman"/>
              </a:rPr>
              <a:t>Gets</a:t>
            </a:r>
            <a:r>
              <a:rPr sz="609" spc="-29" dirty="0">
                <a:solidFill>
                  <a:srgbClr val="3F3F3F"/>
                </a:solidFill>
                <a:latin typeface="Times New Roman"/>
                <a:cs typeface="Times New Roman"/>
              </a:rPr>
              <a:t> </a:t>
            </a:r>
            <a:r>
              <a:rPr sz="609" dirty="0">
                <a:solidFill>
                  <a:srgbClr val="3F3F3F"/>
                </a:solidFill>
                <a:latin typeface="Times New Roman"/>
                <a:cs typeface="Times New Roman"/>
              </a:rPr>
              <a:t>excitement</a:t>
            </a:r>
            <a:r>
              <a:rPr sz="609" spc="-19" dirty="0">
                <a:solidFill>
                  <a:srgbClr val="3F3F3F"/>
                </a:solidFill>
                <a:latin typeface="Times New Roman"/>
                <a:cs typeface="Times New Roman"/>
              </a:rPr>
              <a:t> </a:t>
            </a:r>
            <a:r>
              <a:rPr sz="609" dirty="0">
                <a:solidFill>
                  <a:srgbClr val="2A2A2A"/>
                </a:solidFill>
                <a:latin typeface="Times New Roman"/>
                <a:cs typeface="Times New Roman"/>
              </a:rPr>
              <a:t>and</a:t>
            </a:r>
            <a:r>
              <a:rPr sz="609" spc="58" dirty="0">
                <a:solidFill>
                  <a:srgbClr val="2A2A2A"/>
                </a:solidFill>
                <a:latin typeface="Times New Roman"/>
                <a:cs typeface="Times New Roman"/>
              </a:rPr>
              <a:t> </a:t>
            </a:r>
            <a:r>
              <a:rPr sz="609" dirty="0">
                <a:solidFill>
                  <a:srgbClr val="2A2A2A"/>
                </a:solidFill>
                <a:latin typeface="Times New Roman"/>
                <a:cs typeface="Times New Roman"/>
              </a:rPr>
              <a:t>pleasure</a:t>
            </a:r>
            <a:r>
              <a:rPr sz="609" spc="-19" dirty="0">
                <a:solidFill>
                  <a:srgbClr val="2A2A2A"/>
                </a:solidFill>
                <a:latin typeface="Times New Roman"/>
                <a:cs typeface="Times New Roman"/>
              </a:rPr>
              <a:t> </a:t>
            </a:r>
            <a:r>
              <a:rPr sz="609" dirty="0">
                <a:solidFill>
                  <a:srgbClr val="3F3F3F"/>
                </a:solidFill>
                <a:latin typeface="Times New Roman"/>
                <a:cs typeface="Times New Roman"/>
              </a:rPr>
              <a:t>from</a:t>
            </a:r>
            <a:r>
              <a:rPr sz="609" spc="-29" dirty="0">
                <a:solidFill>
                  <a:srgbClr val="3F3F3F"/>
                </a:solidFill>
                <a:latin typeface="Times New Roman"/>
                <a:cs typeface="Times New Roman"/>
              </a:rPr>
              <a:t> </a:t>
            </a:r>
            <a:r>
              <a:rPr sz="609" spc="-6" dirty="0">
                <a:solidFill>
                  <a:srgbClr val="3F3F3F"/>
                </a:solidFill>
                <a:latin typeface="Times New Roman"/>
                <a:cs typeface="Times New Roman"/>
              </a:rPr>
              <a:t>intellectual challenge;</a:t>
            </a:r>
            <a:r>
              <a:rPr sz="609" spc="10" dirty="0">
                <a:solidFill>
                  <a:srgbClr val="3F3F3F"/>
                </a:solidFill>
                <a:latin typeface="Times New Roman"/>
                <a:cs typeface="Times New Roman"/>
              </a:rPr>
              <a:t> </a:t>
            </a:r>
            <a:r>
              <a:rPr sz="609" dirty="0">
                <a:solidFill>
                  <a:srgbClr val="3F3F3F"/>
                </a:solidFill>
                <a:latin typeface="Times New Roman"/>
                <a:cs typeface="Times New Roman"/>
              </a:rPr>
              <a:t>shows</a:t>
            </a:r>
            <a:r>
              <a:rPr sz="609" spc="-32" dirty="0">
                <a:solidFill>
                  <a:srgbClr val="3F3F3F"/>
                </a:solidFill>
                <a:latin typeface="Times New Roman"/>
                <a:cs typeface="Times New Roman"/>
              </a:rPr>
              <a:t> </a:t>
            </a:r>
            <a:r>
              <a:rPr sz="609" dirty="0">
                <a:solidFill>
                  <a:srgbClr val="3F3F3F"/>
                </a:solidFill>
                <a:latin typeface="Times New Roman"/>
                <a:cs typeface="Times New Roman"/>
              </a:rPr>
              <a:t>an</a:t>
            </a:r>
            <a:r>
              <a:rPr sz="609" spc="48" dirty="0">
                <a:solidFill>
                  <a:srgbClr val="3F3F3F"/>
                </a:solidFill>
                <a:latin typeface="Times New Roman"/>
                <a:cs typeface="Times New Roman"/>
              </a:rPr>
              <a:t> </a:t>
            </a:r>
            <a:r>
              <a:rPr sz="609" dirty="0">
                <a:solidFill>
                  <a:srgbClr val="3F3F3F"/>
                </a:solidFill>
                <a:latin typeface="Times New Roman"/>
                <a:cs typeface="Times New Roman"/>
              </a:rPr>
              <a:t>alert</a:t>
            </a:r>
            <a:r>
              <a:rPr sz="609" spc="-3" dirty="0">
                <a:solidFill>
                  <a:srgbClr val="3F3F3F"/>
                </a:solidFill>
                <a:latin typeface="Times New Roman"/>
                <a:cs typeface="Times New Roman"/>
              </a:rPr>
              <a:t> </a:t>
            </a:r>
            <a:r>
              <a:rPr sz="609" dirty="0">
                <a:solidFill>
                  <a:srgbClr val="3F3F3F"/>
                </a:solidFill>
                <a:latin typeface="Times New Roman"/>
                <a:cs typeface="Times New Roman"/>
              </a:rPr>
              <a:t>and</a:t>
            </a:r>
            <a:r>
              <a:rPr sz="609" spc="-19" dirty="0">
                <a:solidFill>
                  <a:srgbClr val="3F3F3F"/>
                </a:solidFill>
                <a:latin typeface="Times New Roman"/>
                <a:cs typeface="Times New Roman"/>
              </a:rPr>
              <a:t> </a:t>
            </a:r>
            <a:r>
              <a:rPr sz="609" dirty="0">
                <a:solidFill>
                  <a:srgbClr val="3F3F3F"/>
                </a:solidFill>
                <a:latin typeface="Times New Roman"/>
                <a:cs typeface="Times New Roman"/>
              </a:rPr>
              <a:t>subtle</a:t>
            </a:r>
            <a:r>
              <a:rPr sz="609" spc="-35" dirty="0">
                <a:solidFill>
                  <a:srgbClr val="3F3F3F"/>
                </a:solidFill>
                <a:latin typeface="Times New Roman"/>
                <a:cs typeface="Times New Roman"/>
              </a:rPr>
              <a:t> </a:t>
            </a:r>
            <a:r>
              <a:rPr sz="609" dirty="0">
                <a:solidFill>
                  <a:srgbClr val="3F3F3F"/>
                </a:solidFill>
                <a:latin typeface="Times New Roman"/>
                <a:cs typeface="Times New Roman"/>
              </a:rPr>
              <a:t>sense</a:t>
            </a:r>
            <a:r>
              <a:rPr sz="609" spc="10" dirty="0">
                <a:solidFill>
                  <a:srgbClr val="3F3F3F"/>
                </a:solidFill>
                <a:latin typeface="Times New Roman"/>
                <a:cs typeface="Times New Roman"/>
              </a:rPr>
              <a:t> </a:t>
            </a:r>
            <a:r>
              <a:rPr sz="609" spc="-16" dirty="0">
                <a:solidFill>
                  <a:srgbClr val="2A2A2A"/>
                </a:solidFill>
                <a:latin typeface="Times New Roman"/>
                <a:cs typeface="Times New Roman"/>
              </a:rPr>
              <a:t>of </a:t>
            </a:r>
            <a:r>
              <a:rPr sz="609" spc="-6" dirty="0">
                <a:solidFill>
                  <a:srgbClr val="2A2A2A"/>
                </a:solidFill>
                <a:latin typeface="Times New Roman"/>
                <a:cs typeface="Times New Roman"/>
              </a:rPr>
              <a:t>humor.</a:t>
            </a: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lnSpc>
                <a:spcPct val="100000"/>
              </a:lnSpc>
            </a:pPr>
            <a:endParaRPr sz="609">
              <a:latin typeface="Times New Roman"/>
              <a:cs typeface="Times New Roman"/>
            </a:endParaRPr>
          </a:p>
          <a:p>
            <a:pPr>
              <a:spcBef>
                <a:spcPts val="205"/>
              </a:spcBef>
            </a:pPr>
            <a:endParaRPr sz="609">
              <a:latin typeface="Times New Roman"/>
              <a:cs typeface="Times New Roman"/>
            </a:endParaRPr>
          </a:p>
          <a:p>
            <a:pPr marL="1061637">
              <a:lnSpc>
                <a:spcPts val="3107"/>
              </a:lnSpc>
            </a:pPr>
            <a:r>
              <a:rPr sz="2822" spc="-103" dirty="0">
                <a:solidFill>
                  <a:srgbClr val="136EBA"/>
                </a:solidFill>
              </a:rPr>
              <a:t>■</a:t>
            </a:r>
            <a:r>
              <a:rPr sz="481" spc="-6" dirty="0">
                <a:solidFill>
                  <a:srgbClr val="44697C"/>
                </a:solidFill>
              </a:rPr>
              <a:t>Funde</a:t>
            </a:r>
            <a:r>
              <a:rPr sz="481" spc="58" dirty="0">
                <a:solidFill>
                  <a:srgbClr val="44697C"/>
                </a:solidFill>
              </a:rPr>
              <a:t>d</a:t>
            </a:r>
            <a:r>
              <a:rPr sz="481" dirty="0">
                <a:solidFill>
                  <a:srgbClr val="44697C"/>
                </a:solidFill>
              </a:rPr>
              <a:t>by</a:t>
            </a:r>
            <a:endParaRPr sz="481"/>
          </a:p>
          <a:p>
            <a:pPr marR="3258" algn="r">
              <a:lnSpc>
                <a:spcPts val="298"/>
              </a:lnSpc>
            </a:pPr>
            <a:r>
              <a:rPr sz="481" spc="-80" dirty="0">
                <a:solidFill>
                  <a:srgbClr val="44697C"/>
                </a:solidFill>
              </a:rPr>
              <a:t>theEuropean</a:t>
            </a:r>
            <a:r>
              <a:rPr sz="481" spc="-10" dirty="0">
                <a:solidFill>
                  <a:srgbClr val="44697C"/>
                </a:solidFill>
              </a:rPr>
              <a:t> </a:t>
            </a:r>
            <a:r>
              <a:rPr sz="481" spc="-6" dirty="0">
                <a:solidFill>
                  <a:srgbClr val="44697C"/>
                </a:solidFill>
              </a:rPr>
              <a:t>Union</a:t>
            </a:r>
            <a:endParaRPr sz="481"/>
          </a:p>
        </p:txBody>
      </p:sp>
      <p:sp>
        <p:nvSpPr>
          <p:cNvPr id="52" name="object 52"/>
          <p:cNvSpPr txBox="1"/>
          <p:nvPr/>
        </p:nvSpPr>
        <p:spPr>
          <a:xfrm>
            <a:off x="6382345" y="4104247"/>
            <a:ext cx="116472" cy="106841"/>
          </a:xfrm>
          <a:prstGeom prst="rect">
            <a:avLst/>
          </a:prstGeom>
        </p:spPr>
        <p:txBody>
          <a:bodyPr vert="horz" wrap="square" lIns="0" tIns="8145" rIns="0" bIns="0" rtlCol="0">
            <a:spAutoFit/>
          </a:bodyPr>
          <a:lstStyle/>
          <a:p>
            <a:pPr marL="8145">
              <a:spcBef>
                <a:spcPts val="64"/>
              </a:spcBef>
            </a:pPr>
            <a:r>
              <a:rPr sz="641" b="1" spc="19" dirty="0">
                <a:solidFill>
                  <a:srgbClr val="3F3F3F"/>
                </a:solidFill>
              </a:rPr>
              <a:t>41</a:t>
            </a:r>
            <a:endParaRPr sz="641"/>
          </a:p>
        </p:txBody>
      </p:sp>
      <p:sp>
        <p:nvSpPr>
          <p:cNvPr id="53" name="object 53"/>
          <p:cNvSpPr txBox="1"/>
          <p:nvPr/>
        </p:nvSpPr>
        <p:spPr>
          <a:xfrm>
            <a:off x="6378814" y="5959401"/>
            <a:ext cx="78191" cy="111779"/>
          </a:xfrm>
          <a:prstGeom prst="rect">
            <a:avLst/>
          </a:prstGeom>
        </p:spPr>
        <p:txBody>
          <a:bodyPr vert="horz" wrap="square" lIns="0" tIns="8145" rIns="0" bIns="0" rtlCol="0">
            <a:spAutoFit/>
          </a:bodyPr>
          <a:lstStyle/>
          <a:p>
            <a:pPr marL="8145">
              <a:spcBef>
                <a:spcPts val="64"/>
              </a:spcBef>
            </a:pPr>
            <a:r>
              <a:rPr sz="673" b="1" spc="-77" dirty="0">
                <a:solidFill>
                  <a:srgbClr val="2A2A2A"/>
                </a:solidFill>
                <a:latin typeface="Times New Roman"/>
                <a:cs typeface="Times New Roman"/>
              </a:rPr>
              <a:t>42</a:t>
            </a:r>
            <a:endParaRPr sz="673">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A6F791-0D7A-AA6D-4D3D-69232F7ED8B6}"/>
              </a:ext>
            </a:extLst>
          </p:cNvPr>
          <p:cNvPicPr>
            <a:picLocks noChangeAspect="1"/>
          </p:cNvPicPr>
          <p:nvPr/>
        </p:nvPicPr>
        <p:blipFill>
          <a:blip r:embed="rId2"/>
          <a:stretch>
            <a:fillRect/>
          </a:stretch>
        </p:blipFill>
        <p:spPr>
          <a:xfrm>
            <a:off x="2416010" y="140251"/>
            <a:ext cx="4655349" cy="6577497"/>
          </a:xfrm>
          <a:prstGeom prst="rect">
            <a:avLst/>
          </a:prstGeom>
        </p:spPr>
      </p:pic>
    </p:spTree>
    <p:extLst>
      <p:ext uri="{BB962C8B-B14F-4D97-AF65-F5344CB8AC3E}">
        <p14:creationId xmlns:p14="http://schemas.microsoft.com/office/powerpoint/2010/main" val="1168657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43"/>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387" name="Google Shape;387;p43"/>
          <p:cNvPicPr preferRelativeResize="0"/>
          <p:nvPr/>
        </p:nvPicPr>
        <p:blipFill rotWithShape="1">
          <a:blip r:embed="rId4">
            <a:alphaModFix/>
          </a:blip>
          <a:srcRect/>
          <a:stretch/>
        </p:blipFill>
        <p:spPr>
          <a:xfrm>
            <a:off x="244202" y="337821"/>
            <a:ext cx="2829923" cy="1351642"/>
          </a:xfrm>
          <a:prstGeom prst="rect">
            <a:avLst/>
          </a:prstGeom>
          <a:noFill/>
          <a:ln>
            <a:noFill/>
          </a:ln>
        </p:spPr>
      </p:pic>
      <p:pic>
        <p:nvPicPr>
          <p:cNvPr id="388" name="Google Shape;388;p43"/>
          <p:cNvPicPr preferRelativeResize="0"/>
          <p:nvPr/>
        </p:nvPicPr>
        <p:blipFill rotWithShape="1">
          <a:blip r:embed="rId5">
            <a:alphaModFix/>
          </a:blip>
          <a:srcRect t="14159" b="20854"/>
          <a:stretch/>
        </p:blipFill>
        <p:spPr>
          <a:xfrm>
            <a:off x="1060967" y="1689463"/>
            <a:ext cx="6776748" cy="474283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6" name="תיבת טקסט 5">
            <a:extLst>
              <a:ext uri="{FF2B5EF4-FFF2-40B4-BE49-F238E27FC236}">
                <a16:creationId xmlns:a16="http://schemas.microsoft.com/office/drawing/2014/main" id="{2DF3A85F-F7FC-4799-9394-BD23F8561D91}"/>
              </a:ext>
            </a:extLst>
          </p:cNvPr>
          <p:cNvSpPr txBox="1"/>
          <p:nvPr/>
        </p:nvSpPr>
        <p:spPr>
          <a:xfrm>
            <a:off x="47898" y="1689463"/>
            <a:ext cx="9048204" cy="4801314"/>
          </a:xfrm>
          <a:prstGeom prst="rect">
            <a:avLst/>
          </a:prstGeom>
          <a:noFill/>
        </p:spPr>
        <p:txBody>
          <a:bodyPr wrap="square" rtlCol="1">
            <a:spAutoFit/>
          </a:bodyPr>
          <a:lstStyle/>
          <a:p>
            <a:pPr algn="ctr">
              <a:lnSpc>
                <a:spcPct val="150000"/>
              </a:lnSpc>
            </a:pPr>
            <a:r>
              <a:rPr lang="en-US" sz="3600" b="1" dirty="0">
                <a:effectLst>
                  <a:outerShdw blurRad="38100" dist="38100" dir="2700000" algn="tl">
                    <a:srgbClr val="000000">
                      <a:alpha val="43137"/>
                    </a:srgbClr>
                  </a:outerShdw>
                </a:effectLst>
                <a:latin typeface="Georgia" panose="02040502050405020303" pitchFamily="18" charset="0"/>
              </a:rPr>
              <a:t>GATE project 1</a:t>
            </a:r>
            <a:r>
              <a:rPr lang="en-US" sz="3600" b="1" baseline="30000" dirty="0">
                <a:effectLst>
                  <a:outerShdw blurRad="38100" dist="38100" dir="2700000" algn="tl">
                    <a:srgbClr val="000000">
                      <a:alpha val="43137"/>
                    </a:srgbClr>
                  </a:outerShdw>
                </a:effectLst>
                <a:latin typeface="Georgia" panose="02040502050405020303" pitchFamily="18" charset="0"/>
              </a:rPr>
              <a:t>st</a:t>
            </a:r>
            <a:r>
              <a:rPr lang="en-US" sz="3600" b="1" dirty="0">
                <a:effectLst>
                  <a:outerShdw blurRad="38100" dist="38100" dir="2700000" algn="tl">
                    <a:srgbClr val="000000">
                      <a:alpha val="43137"/>
                    </a:srgbClr>
                  </a:outerShdw>
                </a:effectLst>
                <a:latin typeface="Georgia" panose="02040502050405020303" pitchFamily="18" charset="0"/>
              </a:rPr>
              <a:t> Learning, Teaching and Training Activity (LTTA)</a:t>
            </a:r>
          </a:p>
          <a:p>
            <a:pPr algn="ctr">
              <a:lnSpc>
                <a:spcPct val="150000"/>
              </a:lnSpc>
            </a:pPr>
            <a:r>
              <a:rPr lang="en-US" sz="2800" dirty="0">
                <a:effectLst>
                  <a:outerShdw blurRad="38100" dist="38100" dir="2700000" algn="tl">
                    <a:srgbClr val="000000">
                      <a:alpha val="43137"/>
                    </a:srgbClr>
                  </a:outerShdw>
                </a:effectLst>
                <a:latin typeface="Georgia" panose="02040502050405020303" pitchFamily="18" charset="0"/>
              </a:rPr>
              <a:t>October 17-21, 2022</a:t>
            </a:r>
          </a:p>
          <a:p>
            <a:pPr algn="ctr"/>
            <a:r>
              <a:rPr lang="en-US" sz="2800" dirty="0">
                <a:effectLst>
                  <a:outerShdw blurRad="38100" dist="38100" dir="2700000" algn="tl">
                    <a:srgbClr val="000000">
                      <a:alpha val="43137"/>
                    </a:srgbClr>
                  </a:outerShdw>
                </a:effectLst>
                <a:latin typeface="Georgia" panose="02040502050405020303" pitchFamily="18" charset="0"/>
              </a:rPr>
              <a:t>Kaunas Lithuania</a:t>
            </a:r>
          </a:p>
          <a:p>
            <a:pPr algn="ctr"/>
            <a:endParaRPr lang="en-US" sz="3200" dirty="0">
              <a:effectLst>
                <a:outerShdw blurRad="38100" dist="38100" dir="2700000" algn="tl">
                  <a:srgbClr val="000000">
                    <a:alpha val="43137"/>
                  </a:srgbClr>
                </a:outerShdw>
              </a:effectLst>
              <a:latin typeface="Georgia" panose="02040502050405020303" pitchFamily="18" charset="0"/>
            </a:endParaRPr>
          </a:p>
          <a:p>
            <a:pPr algn="ctr"/>
            <a:endParaRPr lang="en-US" sz="2800" dirty="0">
              <a:effectLst>
                <a:outerShdw blurRad="38100" dist="38100" dir="2700000" algn="tl">
                  <a:srgbClr val="000000">
                    <a:alpha val="43137"/>
                  </a:srgbClr>
                </a:outerShdw>
              </a:effectLst>
              <a:latin typeface="Georgia" panose="02040502050405020303" pitchFamily="18" charset="0"/>
            </a:endParaRPr>
          </a:p>
          <a:p>
            <a:pPr algn="ctr"/>
            <a:r>
              <a:rPr lang="en-US" sz="3200" dirty="0">
                <a:effectLst>
                  <a:outerShdw blurRad="38100" dist="38100" dir="2700000" algn="tl">
                    <a:srgbClr val="000000">
                      <a:alpha val="43137"/>
                    </a:srgbClr>
                  </a:outerShdw>
                </a:effectLst>
                <a:latin typeface="Georgia" panose="02040502050405020303" pitchFamily="18" charset="0"/>
              </a:rPr>
              <a:t>Seminar by</a:t>
            </a:r>
          </a:p>
          <a:p>
            <a:pPr algn="ctr"/>
            <a:r>
              <a:rPr lang="en-US" sz="3200" dirty="0">
                <a:effectLst>
                  <a:outerShdw blurRad="38100" dist="38100" dir="2700000" algn="tl">
                    <a:srgbClr val="000000">
                      <a:alpha val="43137"/>
                    </a:srgbClr>
                  </a:outerShdw>
                </a:effectLst>
                <a:latin typeface="Georgia" panose="02040502050405020303" pitchFamily="18" charset="0"/>
              </a:rPr>
              <a:t>Dr. Yehuda Hamovitz</a:t>
            </a:r>
            <a:endParaRPr lang="he-IL" sz="32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844596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6" name="תיבת טקסט 5">
            <a:extLst>
              <a:ext uri="{FF2B5EF4-FFF2-40B4-BE49-F238E27FC236}">
                <a16:creationId xmlns:a16="http://schemas.microsoft.com/office/drawing/2014/main" id="{2DF3A85F-F7FC-4799-9394-BD23F8561D91}"/>
              </a:ext>
            </a:extLst>
          </p:cNvPr>
          <p:cNvSpPr txBox="1"/>
          <p:nvPr/>
        </p:nvSpPr>
        <p:spPr>
          <a:xfrm>
            <a:off x="165462" y="1619792"/>
            <a:ext cx="8734335" cy="4395499"/>
          </a:xfrm>
          <a:prstGeom prst="rect">
            <a:avLst/>
          </a:prstGeom>
          <a:noFill/>
        </p:spPr>
        <p:txBody>
          <a:bodyPr wrap="square" rtlCol="1">
            <a:spAutoFit/>
          </a:bodyPr>
          <a:lstStyle/>
          <a:p>
            <a:pPr algn="ctr"/>
            <a:r>
              <a:rPr lang="en-US" sz="4000" dirty="0">
                <a:effectLst>
                  <a:outerShdw blurRad="38100" dist="38100" dir="2700000" algn="tl">
                    <a:srgbClr val="000000">
                      <a:alpha val="43137"/>
                    </a:srgbClr>
                  </a:outerShdw>
                </a:effectLst>
                <a:latin typeface="Georgia" panose="02040502050405020303" pitchFamily="18" charset="0"/>
              </a:rPr>
              <a:t>GATE dissemination workshop</a:t>
            </a:r>
            <a:endParaRPr lang="en-US" sz="3200" dirty="0">
              <a:effectLst>
                <a:outerShdw blurRad="38100" dist="38100" dir="2700000" algn="tl">
                  <a:srgbClr val="000000">
                    <a:alpha val="43137"/>
                  </a:srgbClr>
                </a:outerShdw>
              </a:effectLst>
              <a:latin typeface="Georgia" panose="02040502050405020303" pitchFamily="18" charset="0"/>
            </a:endParaRPr>
          </a:p>
          <a:p>
            <a:pPr algn="ctr"/>
            <a:r>
              <a:rPr lang="en-US" sz="3200" dirty="0">
                <a:effectLst>
                  <a:outerShdw blurRad="38100" dist="38100" dir="2700000" algn="tl">
                    <a:srgbClr val="000000">
                      <a:alpha val="43137"/>
                    </a:srgbClr>
                  </a:outerShdw>
                </a:effectLst>
                <a:latin typeface="Georgia" panose="02040502050405020303" pitchFamily="18" charset="0"/>
              </a:rPr>
              <a:t>Workshop’s program</a:t>
            </a:r>
          </a:p>
          <a:p>
            <a:endParaRPr lang="en-US" sz="3200" dirty="0">
              <a:effectLst>
                <a:outerShdw blurRad="38100" dist="38100" dir="2700000" algn="tl">
                  <a:srgbClr val="000000">
                    <a:alpha val="43137"/>
                  </a:srgbClr>
                </a:outerShdw>
              </a:effectLst>
              <a:latin typeface="Georgia" panose="02040502050405020303" pitchFamily="18" charset="0"/>
            </a:endParaRP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1 – The gifted arena.</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2 - The image of the gifted children's teacher.</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3 –Learning strategies and assembling a Leeson.</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4 - Participants give monitored and feedbacked lessons.</a:t>
            </a:r>
          </a:p>
          <a:p>
            <a:pPr>
              <a:lnSpc>
                <a:spcPct val="150000"/>
              </a:lnSpc>
            </a:pPr>
            <a:r>
              <a:rPr lang="en-US" sz="2400" dirty="0">
                <a:effectLst>
                  <a:outerShdw blurRad="38100" dist="38100" dir="2700000" algn="tl">
                    <a:srgbClr val="000000">
                      <a:alpha val="43137"/>
                    </a:srgbClr>
                  </a:outerShdw>
                </a:effectLst>
                <a:latin typeface="Georgia" panose="02040502050405020303" pitchFamily="18" charset="0"/>
              </a:rPr>
              <a:t>Day 5 - Teaching techniques and learning strategies.</a:t>
            </a:r>
            <a:endParaRPr lang="en-US" sz="20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682205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1059452" y="1689462"/>
            <a:ext cx="7025096" cy="144655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3600" b="1" dirty="0">
              <a:effectLst>
                <a:outerShdw blurRad="38100" dist="38100" dir="2700000" algn="tl">
                  <a:srgbClr val="000000">
                    <a:alpha val="43137"/>
                  </a:srgbClr>
                </a:outerShdw>
              </a:effectLst>
              <a:latin typeface="Georgia" panose="02040502050405020303" pitchFamily="18" charset="0"/>
            </a:endParaRPr>
          </a:p>
        </p:txBody>
      </p:sp>
      <p:pic>
        <p:nvPicPr>
          <p:cNvPr id="3" name="Picture 2" descr="Program Increment Day 2 - Knoldus Blogs">
            <a:extLst>
              <a:ext uri="{FF2B5EF4-FFF2-40B4-BE49-F238E27FC236}">
                <a16:creationId xmlns:a16="http://schemas.microsoft.com/office/drawing/2014/main" id="{A59B9F8F-8503-41C5-AA24-D55089DD4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790" y="3318890"/>
            <a:ext cx="3148420" cy="32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236" rIns="0" bIns="0" rtlCol="0">
            <a:spAutoFit/>
          </a:bodyPr>
          <a:lstStyle/>
          <a:p>
            <a:pPr marL="12700">
              <a:lnSpc>
                <a:spcPct val="100000"/>
              </a:lnSpc>
              <a:spcBef>
                <a:spcPts val="95"/>
              </a:spcBef>
            </a:pPr>
            <a:r>
              <a:rPr sz="4400" spc="-10" dirty="0"/>
              <a:t>Commitment</a:t>
            </a:r>
            <a:r>
              <a:rPr sz="4400" spc="-165" dirty="0"/>
              <a:t> </a:t>
            </a:r>
            <a:r>
              <a:rPr sz="4400" dirty="0"/>
              <a:t>to</a:t>
            </a:r>
            <a:r>
              <a:rPr sz="4400" spc="-225" dirty="0"/>
              <a:t> </a:t>
            </a:r>
            <a:r>
              <a:rPr sz="4400" spc="-10" dirty="0"/>
              <a:t>knowledge</a:t>
            </a:r>
            <a:endParaRPr sz="4400"/>
          </a:p>
        </p:txBody>
      </p:sp>
      <p:pic>
        <p:nvPicPr>
          <p:cNvPr id="3" name="object 3"/>
          <p:cNvPicPr/>
          <p:nvPr/>
        </p:nvPicPr>
        <p:blipFill>
          <a:blip r:embed="rId2" cstate="print"/>
          <a:stretch>
            <a:fillRect/>
          </a:stretch>
        </p:blipFill>
        <p:spPr>
          <a:xfrm>
            <a:off x="5681471" y="6025896"/>
            <a:ext cx="2273807" cy="530351"/>
          </a:xfrm>
          <a:prstGeom prst="rect">
            <a:avLst/>
          </a:prstGeom>
        </p:spPr>
      </p:pic>
      <p:pic>
        <p:nvPicPr>
          <p:cNvPr id="4" name="object 4"/>
          <p:cNvPicPr/>
          <p:nvPr/>
        </p:nvPicPr>
        <p:blipFill>
          <a:blip r:embed="rId3" cstate="print"/>
          <a:stretch>
            <a:fillRect/>
          </a:stretch>
        </p:blipFill>
        <p:spPr>
          <a:xfrm>
            <a:off x="3212592" y="6031991"/>
            <a:ext cx="1856232" cy="536448"/>
          </a:xfrm>
          <a:prstGeom prst="rect">
            <a:avLst/>
          </a:prstGeom>
        </p:spPr>
      </p:pic>
      <p:pic>
        <p:nvPicPr>
          <p:cNvPr id="5" name="object 5"/>
          <p:cNvPicPr/>
          <p:nvPr/>
        </p:nvPicPr>
        <p:blipFill>
          <a:blip r:embed="rId4" cstate="print"/>
          <a:stretch>
            <a:fillRect/>
          </a:stretch>
        </p:blipFill>
        <p:spPr>
          <a:xfrm>
            <a:off x="1213103" y="6025896"/>
            <a:ext cx="1286256" cy="573024"/>
          </a:xfrm>
          <a:prstGeom prst="rect">
            <a:avLst/>
          </a:prstGeom>
        </p:spPr>
      </p:pic>
      <p:sp>
        <p:nvSpPr>
          <p:cNvPr id="6" name="object 6"/>
          <p:cNvSpPr txBox="1"/>
          <p:nvPr/>
        </p:nvSpPr>
        <p:spPr>
          <a:xfrm>
            <a:off x="532282" y="1535922"/>
            <a:ext cx="8030209" cy="3898265"/>
          </a:xfrm>
          <a:prstGeom prst="rect">
            <a:avLst/>
          </a:prstGeom>
        </p:spPr>
        <p:txBody>
          <a:bodyPr vert="horz" wrap="square" lIns="0" tIns="12700" rIns="0" bIns="0" rtlCol="0">
            <a:spAutoFit/>
          </a:bodyPr>
          <a:lstStyle/>
          <a:p>
            <a:pPr marL="469900" marR="163830" indent="-457200">
              <a:lnSpc>
                <a:spcPct val="150100"/>
              </a:lnSpc>
              <a:spcBef>
                <a:spcPts val="100"/>
              </a:spcBef>
              <a:buFont typeface="Arial"/>
              <a:buChar char="•"/>
              <a:tabLst>
                <a:tab pos="469900" algn="l"/>
              </a:tabLst>
            </a:pPr>
            <a:r>
              <a:rPr sz="3200" dirty="0">
                <a:latin typeface="Times New Roman"/>
                <a:cs typeface="Times New Roman"/>
              </a:rPr>
              <a:t>Trusted</a:t>
            </a:r>
            <a:r>
              <a:rPr sz="3200" spc="-165" dirty="0">
                <a:latin typeface="Times New Roman"/>
                <a:cs typeface="Times New Roman"/>
              </a:rPr>
              <a:t> </a:t>
            </a:r>
            <a:r>
              <a:rPr sz="3200" dirty="0">
                <a:latin typeface="Times New Roman"/>
                <a:cs typeface="Times New Roman"/>
              </a:rPr>
              <a:t>sources,</a:t>
            </a:r>
            <a:r>
              <a:rPr sz="3200" spc="-145" dirty="0">
                <a:latin typeface="Times New Roman"/>
                <a:cs typeface="Times New Roman"/>
              </a:rPr>
              <a:t> </a:t>
            </a:r>
            <a:r>
              <a:rPr sz="3200" dirty="0">
                <a:latin typeface="Times New Roman"/>
                <a:cs typeface="Times New Roman"/>
              </a:rPr>
              <a:t>facts,</a:t>
            </a:r>
            <a:r>
              <a:rPr sz="3200" spc="-145" dirty="0">
                <a:latin typeface="Times New Roman"/>
                <a:cs typeface="Times New Roman"/>
              </a:rPr>
              <a:t> </a:t>
            </a:r>
            <a:r>
              <a:rPr sz="3200" dirty="0">
                <a:latin typeface="Times New Roman"/>
                <a:cs typeface="Times New Roman"/>
              </a:rPr>
              <a:t>laws,</a:t>
            </a:r>
            <a:r>
              <a:rPr sz="3200" spc="-165" dirty="0">
                <a:latin typeface="Times New Roman"/>
                <a:cs typeface="Times New Roman"/>
              </a:rPr>
              <a:t> </a:t>
            </a:r>
            <a:r>
              <a:rPr sz="3200" dirty="0">
                <a:latin typeface="Times New Roman"/>
                <a:cs typeface="Times New Roman"/>
              </a:rPr>
              <a:t>studies,</a:t>
            </a:r>
            <a:r>
              <a:rPr sz="3200" spc="-170" dirty="0">
                <a:latin typeface="Times New Roman"/>
                <a:cs typeface="Times New Roman"/>
              </a:rPr>
              <a:t> </a:t>
            </a:r>
            <a:r>
              <a:rPr sz="3200" spc="-10" dirty="0">
                <a:latin typeface="Times New Roman"/>
                <a:cs typeface="Times New Roman"/>
              </a:rPr>
              <a:t>expert</a:t>
            </a:r>
            <a:r>
              <a:rPr sz="3200" spc="-10" dirty="0">
                <a:latin typeface="Gill Sans MT"/>
                <a:cs typeface="Gill Sans MT"/>
              </a:rPr>
              <a:t>— </a:t>
            </a:r>
            <a:r>
              <a:rPr sz="3200" spc="-10" dirty="0">
                <a:latin typeface="Times New Roman"/>
                <a:cs typeface="Times New Roman"/>
              </a:rPr>
              <a:t>opinions,</a:t>
            </a:r>
            <a:r>
              <a:rPr sz="3200" spc="-125" dirty="0">
                <a:latin typeface="Times New Roman"/>
                <a:cs typeface="Times New Roman"/>
              </a:rPr>
              <a:t> </a:t>
            </a:r>
            <a:r>
              <a:rPr sz="3200" spc="-20" dirty="0">
                <a:latin typeface="Times New Roman"/>
                <a:cs typeface="Times New Roman"/>
              </a:rPr>
              <a:t>etc.</a:t>
            </a:r>
            <a:endParaRPr sz="3200">
              <a:latin typeface="Times New Roman"/>
              <a:cs typeface="Times New Roman"/>
            </a:endParaRPr>
          </a:p>
          <a:p>
            <a:pPr marL="469900" marR="5080" indent="-457200">
              <a:lnSpc>
                <a:spcPct val="150100"/>
              </a:lnSpc>
              <a:spcBef>
                <a:spcPts val="1680"/>
              </a:spcBef>
              <a:buFont typeface="Arial"/>
              <a:buChar char="•"/>
              <a:tabLst>
                <a:tab pos="469900" algn="l"/>
              </a:tabLst>
            </a:pPr>
            <a:r>
              <a:rPr sz="3200" dirty="0">
                <a:latin typeface="Times New Roman"/>
                <a:cs typeface="Times New Roman"/>
              </a:rPr>
              <a:t>Provide</a:t>
            </a:r>
            <a:r>
              <a:rPr sz="3200" spc="-160" dirty="0">
                <a:latin typeface="Times New Roman"/>
                <a:cs typeface="Times New Roman"/>
              </a:rPr>
              <a:t> </a:t>
            </a:r>
            <a:r>
              <a:rPr sz="3200" spc="-20" dirty="0">
                <a:latin typeface="Times New Roman"/>
                <a:cs typeface="Times New Roman"/>
              </a:rPr>
              <a:t>evidence</a:t>
            </a:r>
            <a:r>
              <a:rPr sz="3200" spc="-20" dirty="0">
                <a:latin typeface="Gill Sans MT"/>
                <a:cs typeface="Gill Sans MT"/>
              </a:rPr>
              <a:t>—</a:t>
            </a:r>
            <a:r>
              <a:rPr sz="3200" dirty="0">
                <a:latin typeface="Times New Roman"/>
                <a:cs typeface="Times New Roman"/>
              </a:rPr>
              <a:t>based</a:t>
            </a:r>
            <a:r>
              <a:rPr sz="3200" spc="-114" dirty="0">
                <a:latin typeface="Times New Roman"/>
                <a:cs typeface="Times New Roman"/>
              </a:rPr>
              <a:t> </a:t>
            </a:r>
            <a:r>
              <a:rPr sz="3200" dirty="0">
                <a:latin typeface="Times New Roman"/>
                <a:cs typeface="Times New Roman"/>
              </a:rPr>
              <a:t>claims</a:t>
            </a:r>
            <a:r>
              <a:rPr sz="3200" spc="-120" dirty="0">
                <a:latin typeface="Times New Roman"/>
                <a:cs typeface="Times New Roman"/>
              </a:rPr>
              <a:t> </a:t>
            </a:r>
            <a:r>
              <a:rPr sz="3200" spc="-25" dirty="0">
                <a:latin typeface="Times New Roman"/>
                <a:cs typeface="Times New Roman"/>
              </a:rPr>
              <a:t>and </a:t>
            </a:r>
            <a:r>
              <a:rPr sz="3200" spc="-10" dirty="0">
                <a:latin typeface="Times New Roman"/>
                <a:cs typeface="Times New Roman"/>
              </a:rPr>
              <a:t>explanations,</a:t>
            </a:r>
            <a:r>
              <a:rPr sz="3200" spc="-145" dirty="0">
                <a:latin typeface="Times New Roman"/>
                <a:cs typeface="Times New Roman"/>
              </a:rPr>
              <a:t> </a:t>
            </a:r>
            <a:r>
              <a:rPr sz="3200" dirty="0">
                <a:latin typeface="Times New Roman"/>
                <a:cs typeface="Times New Roman"/>
              </a:rPr>
              <a:t>counter</a:t>
            </a:r>
            <a:r>
              <a:rPr sz="3200" spc="-170" dirty="0">
                <a:latin typeface="Times New Roman"/>
                <a:cs typeface="Times New Roman"/>
              </a:rPr>
              <a:t> </a:t>
            </a:r>
            <a:r>
              <a:rPr sz="3200" dirty="0">
                <a:latin typeface="Times New Roman"/>
                <a:cs typeface="Times New Roman"/>
              </a:rPr>
              <a:t>arguments,</a:t>
            </a:r>
            <a:r>
              <a:rPr sz="3200" spc="-125" dirty="0">
                <a:latin typeface="Times New Roman"/>
                <a:cs typeface="Times New Roman"/>
              </a:rPr>
              <a:t> </a:t>
            </a:r>
            <a:r>
              <a:rPr sz="3200" dirty="0">
                <a:latin typeface="Times New Roman"/>
                <a:cs typeface="Times New Roman"/>
              </a:rPr>
              <a:t>and</a:t>
            </a:r>
            <a:r>
              <a:rPr sz="3200" spc="-160" dirty="0">
                <a:latin typeface="Times New Roman"/>
                <a:cs typeface="Times New Roman"/>
              </a:rPr>
              <a:t> </a:t>
            </a:r>
            <a:r>
              <a:rPr sz="3200" spc="-10" dirty="0">
                <a:latin typeface="Times New Roman"/>
                <a:cs typeface="Times New Roman"/>
              </a:rPr>
              <a:t>drowned conclusions</a:t>
            </a:r>
            <a:r>
              <a:rPr sz="3200" spc="-105" dirty="0">
                <a:latin typeface="Times New Roman"/>
                <a:cs typeface="Times New Roman"/>
              </a:rPr>
              <a:t> </a:t>
            </a:r>
            <a:r>
              <a:rPr sz="3200" spc="-10" dirty="0">
                <a:latin typeface="Times New Roman"/>
                <a:cs typeface="Times New Roman"/>
              </a:rPr>
              <a:t>accordingly.</a:t>
            </a:r>
            <a:endParaRPr sz="3200">
              <a:latin typeface="Times New Roman"/>
              <a:cs typeface="Times New Roman"/>
            </a:endParaRPr>
          </a:p>
        </p:txBody>
      </p:sp>
      <p:sp>
        <p:nvSpPr>
          <p:cNvPr id="7" name="object 7"/>
          <p:cNvSpPr txBox="1"/>
          <p:nvPr/>
        </p:nvSpPr>
        <p:spPr>
          <a:xfrm>
            <a:off x="539292" y="6477765"/>
            <a:ext cx="76835" cy="141605"/>
          </a:xfrm>
          <a:prstGeom prst="rect">
            <a:avLst/>
          </a:prstGeom>
        </p:spPr>
        <p:txBody>
          <a:bodyPr vert="horz" wrap="square" lIns="0" tIns="0" rIns="0" bIns="0" rtlCol="0">
            <a:spAutoFit/>
          </a:bodyPr>
          <a:lstStyle/>
          <a:p>
            <a:pPr marL="12700">
              <a:lnSpc>
                <a:spcPts val="960"/>
              </a:lnSpc>
            </a:pPr>
            <a:r>
              <a:rPr sz="900" spc="-50" dirty="0">
                <a:solidFill>
                  <a:srgbClr val="888888"/>
                </a:solidFill>
                <a:latin typeface="Gill Sans MT"/>
                <a:cs typeface="Gill Sans MT"/>
              </a:rPr>
              <a:t>7</a:t>
            </a:r>
            <a:endParaRPr sz="900">
              <a:latin typeface="Gill Sans MT"/>
              <a:cs typeface="Gill Sans M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805542" y="1506584"/>
            <a:ext cx="7532915"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p:txBody>
      </p:sp>
      <p:sp>
        <p:nvSpPr>
          <p:cNvPr id="3" name="תיבת טקסט 2">
            <a:extLst>
              <a:ext uri="{FF2B5EF4-FFF2-40B4-BE49-F238E27FC236}">
                <a16:creationId xmlns:a16="http://schemas.microsoft.com/office/drawing/2014/main" id="{7D92FA4B-9534-4CB5-9FCD-44CF9E4D1C14}"/>
              </a:ext>
            </a:extLst>
          </p:cNvPr>
          <p:cNvSpPr txBox="1"/>
          <p:nvPr/>
        </p:nvSpPr>
        <p:spPr>
          <a:xfrm>
            <a:off x="331288" y="2719705"/>
            <a:ext cx="8629831" cy="3598357"/>
          </a:xfrm>
          <a:prstGeom prst="rect">
            <a:avLst/>
          </a:prstGeom>
          <a:noFill/>
        </p:spPr>
        <p:txBody>
          <a:bodyPr wrap="square" rtlCol="1">
            <a:spAutoFit/>
          </a:bodyPr>
          <a:lstStyle/>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Foundation of the adequate teacher for gifted children.</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Characteristics of the teacher: background and education. Models identifying the effective teacher.</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Professional and didactic abilities of the teacher. </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Closing gaps – evolving from a classic teacher to a gifted one.</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gifted classroom – understanding and applying. </a:t>
            </a:r>
          </a:p>
          <a:p>
            <a:pPr marL="342900" indent="-342900">
              <a:lnSpc>
                <a:spcPct val="120000"/>
              </a:lnSpc>
              <a:buFont typeface="Wingdings" panose="05000000000000000000" pitchFamily="2" charset="2"/>
              <a:buChar char="ü"/>
            </a:pPr>
            <a:r>
              <a:rPr lang="en-US" sz="2400" dirty="0">
                <a:effectLst>
                  <a:outerShdw blurRad="38100" dist="38100" dir="2700000" algn="tl">
                    <a:srgbClr val="000000">
                      <a:alpha val="43137"/>
                    </a:srgbClr>
                  </a:outerShdw>
                </a:effectLst>
                <a:latin typeface="Georgia" panose="02040502050405020303" pitchFamily="18" charset="0"/>
              </a:rPr>
              <a:t>The gifted classroom and a natural development arena.</a:t>
            </a:r>
          </a:p>
        </p:txBody>
      </p:sp>
    </p:spTree>
    <p:extLst>
      <p:ext uri="{BB962C8B-B14F-4D97-AF65-F5344CB8AC3E}">
        <p14:creationId xmlns:p14="http://schemas.microsoft.com/office/powerpoint/2010/main" val="994618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596559"/>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Foundation of the adequate teacher for gifted children</a:t>
            </a:r>
            <a:endParaRPr lang="en-US" sz="3600" b="1" dirty="0">
              <a:effectLst>
                <a:outerShdw blurRad="38100" dist="38100" dir="2700000" algn="tl">
                  <a:srgbClr val="000000">
                    <a:alpha val="43137"/>
                  </a:srgbClr>
                </a:outerShdw>
              </a:effectLst>
              <a:latin typeface="Georgia" panose="02040502050405020303" pitchFamily="18" charset="0"/>
            </a:endParaRPr>
          </a:p>
        </p:txBody>
      </p:sp>
      <p:pic>
        <p:nvPicPr>
          <p:cNvPr id="2050" name="Picture 2" descr="Strong Foundation Stock Illustrations – 1,763 Strong Foundation Stock  Illustrations, Vectors &amp; Clipart - Dreamstime">
            <a:extLst>
              <a:ext uri="{FF2B5EF4-FFF2-40B4-BE49-F238E27FC236}">
                <a16:creationId xmlns:a16="http://schemas.microsoft.com/office/drawing/2014/main" id="{F60582BD-EFE6-4DA1-ABFE-C63FABB4F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503" y="4257039"/>
            <a:ext cx="5582193" cy="22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2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Foundation of the adequate teacher for gifted children</a:t>
            </a:r>
          </a:p>
        </p:txBody>
      </p:sp>
      <p:sp>
        <p:nvSpPr>
          <p:cNvPr id="3" name="מלבן 2">
            <a:extLst>
              <a:ext uri="{FF2B5EF4-FFF2-40B4-BE49-F238E27FC236}">
                <a16:creationId xmlns:a16="http://schemas.microsoft.com/office/drawing/2014/main" id="{18B31B66-041D-46F8-9296-E22F64F48765}"/>
              </a:ext>
            </a:extLst>
          </p:cNvPr>
          <p:cNvSpPr/>
          <p:nvPr/>
        </p:nvSpPr>
        <p:spPr>
          <a:xfrm>
            <a:off x="862149" y="2999920"/>
            <a:ext cx="7870915" cy="3275384"/>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One who is not afraid from this mission.</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Present a strong and firm personality.</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Have the desire to learn and develop.</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Allows itself to be involved in all life aspect of the pupil.</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Well educated, well trained and with access to multiple sources of information.</a:t>
            </a:r>
          </a:p>
        </p:txBody>
      </p:sp>
    </p:spTree>
    <p:extLst>
      <p:ext uri="{BB962C8B-B14F-4D97-AF65-F5344CB8AC3E}">
        <p14:creationId xmlns:p14="http://schemas.microsoft.com/office/powerpoint/2010/main" val="3333682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Characteristics of the teacher: background and education.</a:t>
            </a:r>
          </a:p>
        </p:txBody>
      </p:sp>
      <p:pic>
        <p:nvPicPr>
          <p:cNvPr id="3074" name="Picture 2" descr="10 Characteristics of a Passionate Person - HubPages">
            <a:extLst>
              <a:ext uri="{FF2B5EF4-FFF2-40B4-BE49-F238E27FC236}">
                <a16:creationId xmlns:a16="http://schemas.microsoft.com/office/drawing/2014/main" id="{E8864213-46A8-4A2C-A4E6-333FB8FA8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71" y="4167064"/>
            <a:ext cx="3918858" cy="214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38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73337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Characteristics of the teacher: background and education.</a:t>
            </a:r>
          </a:p>
        </p:txBody>
      </p:sp>
      <p:sp>
        <p:nvSpPr>
          <p:cNvPr id="3" name="מלבן 2">
            <a:extLst>
              <a:ext uri="{FF2B5EF4-FFF2-40B4-BE49-F238E27FC236}">
                <a16:creationId xmlns:a16="http://schemas.microsoft.com/office/drawing/2014/main" id="{7D7FA51C-1855-4E10-AB50-B97451A8729D}"/>
              </a:ext>
            </a:extLst>
          </p:cNvPr>
          <p:cNvSpPr/>
          <p:nvPr/>
        </p:nvSpPr>
        <p:spPr>
          <a:xfrm>
            <a:off x="570410" y="3041105"/>
            <a:ext cx="8162654" cy="2815258"/>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 young enough teacher that will be perceived by the pupils as partner for studying and less a parent.</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Enthusiastic to learn, able to admit not knowing.</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Strong and stable personality, assertive, humble, tactful.</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Can see the big picture, future orientation</a:t>
            </a:r>
          </a:p>
        </p:txBody>
      </p:sp>
    </p:spTree>
    <p:extLst>
      <p:ext uri="{BB962C8B-B14F-4D97-AF65-F5344CB8AC3E}">
        <p14:creationId xmlns:p14="http://schemas.microsoft.com/office/powerpoint/2010/main" val="2702439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733379"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Models identifying the effective teacher.</a:t>
            </a:r>
          </a:p>
        </p:txBody>
      </p:sp>
      <p:pic>
        <p:nvPicPr>
          <p:cNvPr id="4098" name="Picture 2" descr="Effective Stock Illustrations – 31,768 Effective Stock Illustrations,  Vectors &amp; Clipart - Dreamstime">
            <a:extLst>
              <a:ext uri="{FF2B5EF4-FFF2-40B4-BE49-F238E27FC236}">
                <a16:creationId xmlns:a16="http://schemas.microsoft.com/office/drawing/2014/main" id="{AB8FE13C-01AC-4CC7-B8F7-C61739B5E84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5520" y="3642421"/>
            <a:ext cx="4632960" cy="273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7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526868" y="1689463"/>
            <a:ext cx="8503921" cy="3841693"/>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12 characteristics for the effective teacher for gifted children:</a:t>
            </a:r>
            <a:r>
              <a:rPr lang="en-US" sz="20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(Hultgren &amp; Seely 1982)</a:t>
            </a:r>
            <a:endParaRPr lang="en-US" sz="20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pP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Mature, experienced and self-secured.</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Holder higher intelligence.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Interested in a wider scope of intellectual knowledge.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Achievement pro.</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Has a sympathetic attitude toward gifted children.</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Systematic and orderly.</a:t>
            </a:r>
          </a:p>
        </p:txBody>
      </p:sp>
    </p:spTree>
    <p:extLst>
      <p:ext uri="{BB962C8B-B14F-4D97-AF65-F5344CB8AC3E}">
        <p14:creationId xmlns:p14="http://schemas.microsoft.com/office/powerpoint/2010/main" val="4017885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439782" y="1891000"/>
            <a:ext cx="8503921" cy="4266424"/>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12 characteristics for the effective teacher for gifted children:</a:t>
            </a:r>
            <a:r>
              <a:rPr lang="en-US" sz="20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a:t>
            </a: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(Hultgren &amp; Seely 1982)</a:t>
            </a:r>
            <a:endParaRPr lang="en-US" sz="20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Alarming and imaginative.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Has a sense of humor.</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Can assist in learning without giving instructions and directing.</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Understanding the necessity to work harder.</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Has broad general knowledge and expertise.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Recognizes interpersonal differences.</a:t>
            </a:r>
          </a:p>
        </p:txBody>
      </p:sp>
    </p:spTree>
    <p:extLst>
      <p:ext uri="{BB962C8B-B14F-4D97-AF65-F5344CB8AC3E}">
        <p14:creationId xmlns:p14="http://schemas.microsoft.com/office/powerpoint/2010/main" val="722909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457200" y="1689463"/>
            <a:ext cx="8503921" cy="4266424"/>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What Do Students Look for in a “Good” Teacher?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 Khalil &amp; Z. </a:t>
            </a:r>
            <a:r>
              <a:rPr lang="en-US" sz="2800"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Accariya</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2016)</a:t>
            </a:r>
          </a:p>
          <a:p>
            <a:pPr marL="514350" indent="-51435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qualities and skills of a good teacher can be divided into two distinct categories: professional-pedagogical and personal-emotional.</a:t>
            </a:r>
          </a:p>
          <a:p>
            <a:pPr marL="514350" indent="-51435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Professionally, good teachers are:</a:t>
            </a:r>
          </a:p>
          <a:p>
            <a:pPr marL="1428750" lvl="2"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authorities in their field</a:t>
            </a:r>
          </a:p>
          <a:p>
            <a:pPr marL="1428750" lvl="2"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capable of stimulating their students</a:t>
            </a:r>
          </a:p>
          <a:p>
            <a:pPr marL="1428750" lvl="2"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developing their intellectual abilities.</a:t>
            </a:r>
          </a:p>
        </p:txBody>
      </p:sp>
    </p:spTree>
    <p:extLst>
      <p:ext uri="{BB962C8B-B14F-4D97-AF65-F5344CB8AC3E}">
        <p14:creationId xmlns:p14="http://schemas.microsoft.com/office/powerpoint/2010/main" val="38149866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518159" y="1760371"/>
            <a:ext cx="8503921" cy="4726550"/>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What Do Students Look for in a “Good” Teacher?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 Khalil &amp; Z. </a:t>
            </a:r>
            <a:r>
              <a:rPr lang="en-US" sz="2800"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Accariya</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2016)</a:t>
            </a:r>
            <a:endPar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Pedagogically, good teachers are:</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demonstrate originality and creativity, </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furnish a personal example to their students, </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guide and encourage the development of intellectual curiosity and learning motivation among their students.</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able to expresses their ideas simply and understandably.</a:t>
            </a:r>
          </a:p>
        </p:txBody>
      </p:sp>
    </p:spTree>
    <p:extLst>
      <p:ext uri="{BB962C8B-B14F-4D97-AF65-F5344CB8AC3E}">
        <p14:creationId xmlns:p14="http://schemas.microsoft.com/office/powerpoint/2010/main" val="84925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282" y="1475943"/>
            <a:ext cx="8240395" cy="3830320"/>
          </a:xfrm>
          <a:prstGeom prst="rect">
            <a:avLst/>
          </a:prstGeom>
        </p:spPr>
        <p:txBody>
          <a:bodyPr vert="horz" wrap="square" lIns="0" tIns="12065" rIns="0" bIns="0" rtlCol="0">
            <a:spAutoFit/>
          </a:bodyPr>
          <a:lstStyle/>
          <a:p>
            <a:pPr marL="267335" marR="179705" indent="-255270">
              <a:lnSpc>
                <a:spcPct val="100000"/>
              </a:lnSpc>
              <a:spcBef>
                <a:spcPts val="95"/>
              </a:spcBef>
              <a:buFont typeface="Arial"/>
              <a:buChar char="•"/>
              <a:tabLst>
                <a:tab pos="268605" algn="l"/>
              </a:tabLst>
            </a:pPr>
            <a:r>
              <a:rPr sz="3200" dirty="0">
                <a:latin typeface="Times New Roman"/>
                <a:cs typeface="Times New Roman"/>
              </a:rPr>
              <a:t>We</a:t>
            </a:r>
            <a:r>
              <a:rPr sz="3200" spc="-130" dirty="0">
                <a:latin typeface="Times New Roman"/>
                <a:cs typeface="Times New Roman"/>
              </a:rPr>
              <a:t> </a:t>
            </a:r>
            <a:r>
              <a:rPr sz="3200" dirty="0">
                <a:latin typeface="Times New Roman"/>
                <a:cs typeface="Times New Roman"/>
              </a:rPr>
              <a:t>are</a:t>
            </a:r>
            <a:r>
              <a:rPr sz="3200" spc="-114" dirty="0">
                <a:latin typeface="Times New Roman"/>
                <a:cs typeface="Times New Roman"/>
              </a:rPr>
              <a:t> </a:t>
            </a:r>
            <a:r>
              <a:rPr sz="3200" spc="-10" dirty="0">
                <a:latin typeface="Times New Roman"/>
                <a:cs typeface="Times New Roman"/>
              </a:rPr>
              <a:t>establishing</a:t>
            </a:r>
            <a:r>
              <a:rPr sz="3200" spc="-140" dirty="0">
                <a:latin typeface="Times New Roman"/>
                <a:cs typeface="Times New Roman"/>
              </a:rPr>
              <a:t> </a:t>
            </a:r>
            <a:r>
              <a:rPr sz="3200" dirty="0">
                <a:latin typeface="Times New Roman"/>
                <a:cs typeface="Times New Roman"/>
              </a:rPr>
              <a:t>our</a:t>
            </a:r>
            <a:r>
              <a:rPr sz="3200" spc="-160" dirty="0">
                <a:latin typeface="Times New Roman"/>
                <a:cs typeface="Times New Roman"/>
              </a:rPr>
              <a:t> </a:t>
            </a:r>
            <a:r>
              <a:rPr sz="3200" dirty="0">
                <a:latin typeface="Times New Roman"/>
                <a:cs typeface="Times New Roman"/>
              </a:rPr>
              <a:t>process</a:t>
            </a:r>
            <a:r>
              <a:rPr sz="3200" spc="-95" dirty="0">
                <a:latin typeface="Times New Roman"/>
                <a:cs typeface="Times New Roman"/>
              </a:rPr>
              <a:t> </a:t>
            </a:r>
            <a:r>
              <a:rPr sz="3200" dirty="0">
                <a:latin typeface="Times New Roman"/>
                <a:cs typeface="Times New Roman"/>
              </a:rPr>
              <a:t>on</a:t>
            </a:r>
            <a:r>
              <a:rPr sz="3200" spc="-145" dirty="0">
                <a:latin typeface="Times New Roman"/>
                <a:cs typeface="Times New Roman"/>
              </a:rPr>
              <a:t> </a:t>
            </a:r>
            <a:r>
              <a:rPr sz="3200" spc="-10" dirty="0">
                <a:latin typeface="Times New Roman"/>
                <a:cs typeface="Times New Roman"/>
              </a:rPr>
              <a:t>transparency 	</a:t>
            </a:r>
            <a:r>
              <a:rPr sz="3200" dirty="0">
                <a:latin typeface="Times New Roman"/>
                <a:cs typeface="Times New Roman"/>
              </a:rPr>
              <a:t>honesty</a:t>
            </a:r>
            <a:r>
              <a:rPr sz="3200" spc="-145" dirty="0">
                <a:latin typeface="Times New Roman"/>
                <a:cs typeface="Times New Roman"/>
              </a:rPr>
              <a:t> </a:t>
            </a:r>
            <a:r>
              <a:rPr sz="3200" dirty="0">
                <a:latin typeface="Times New Roman"/>
                <a:cs typeface="Times New Roman"/>
              </a:rPr>
              <a:t>and</a:t>
            </a:r>
            <a:r>
              <a:rPr sz="3200" spc="-140" dirty="0">
                <a:latin typeface="Times New Roman"/>
                <a:cs typeface="Times New Roman"/>
              </a:rPr>
              <a:t> </a:t>
            </a:r>
            <a:r>
              <a:rPr sz="3200" spc="-10" dirty="0">
                <a:latin typeface="Times New Roman"/>
                <a:cs typeface="Times New Roman"/>
              </a:rPr>
              <a:t>professional</a:t>
            </a:r>
            <a:r>
              <a:rPr sz="3200" spc="-135" dirty="0">
                <a:latin typeface="Times New Roman"/>
                <a:cs typeface="Times New Roman"/>
              </a:rPr>
              <a:t> </a:t>
            </a:r>
            <a:r>
              <a:rPr sz="3200" spc="-10" dirty="0">
                <a:latin typeface="Times New Roman"/>
                <a:cs typeface="Times New Roman"/>
              </a:rPr>
              <a:t>openness.</a:t>
            </a:r>
            <a:endParaRPr sz="3200">
              <a:latin typeface="Times New Roman"/>
              <a:cs typeface="Times New Roman"/>
            </a:endParaRPr>
          </a:p>
          <a:p>
            <a:pPr>
              <a:lnSpc>
                <a:spcPct val="100000"/>
              </a:lnSpc>
              <a:spcBef>
                <a:spcPts val="1700"/>
              </a:spcBef>
              <a:buFont typeface="Arial"/>
              <a:buChar char="•"/>
            </a:pPr>
            <a:endParaRPr sz="3200">
              <a:latin typeface="Times New Roman"/>
              <a:cs typeface="Times New Roman"/>
            </a:endParaRPr>
          </a:p>
          <a:p>
            <a:pPr marL="267335" marR="474345" indent="-255270">
              <a:lnSpc>
                <a:spcPct val="100000"/>
              </a:lnSpc>
              <a:buFont typeface="Arial"/>
              <a:buChar char="•"/>
              <a:tabLst>
                <a:tab pos="268605" algn="l"/>
              </a:tabLst>
            </a:pPr>
            <a:r>
              <a:rPr sz="3200" dirty="0">
                <a:latin typeface="Times New Roman"/>
                <a:cs typeface="Times New Roman"/>
              </a:rPr>
              <a:t>We</a:t>
            </a:r>
            <a:r>
              <a:rPr sz="3200" spc="-145" dirty="0">
                <a:latin typeface="Times New Roman"/>
                <a:cs typeface="Times New Roman"/>
              </a:rPr>
              <a:t> </a:t>
            </a:r>
            <a:r>
              <a:rPr sz="3200" dirty="0">
                <a:latin typeface="Times New Roman"/>
                <a:cs typeface="Times New Roman"/>
              </a:rPr>
              <a:t>investigate</a:t>
            </a:r>
            <a:r>
              <a:rPr sz="3200" spc="-145" dirty="0">
                <a:latin typeface="Times New Roman"/>
                <a:cs typeface="Times New Roman"/>
              </a:rPr>
              <a:t> </a:t>
            </a:r>
            <a:r>
              <a:rPr sz="3200" dirty="0">
                <a:latin typeface="Times New Roman"/>
                <a:cs typeface="Times New Roman"/>
              </a:rPr>
              <a:t>our</a:t>
            </a:r>
            <a:r>
              <a:rPr sz="3200" spc="-170" dirty="0">
                <a:latin typeface="Times New Roman"/>
                <a:cs typeface="Times New Roman"/>
              </a:rPr>
              <a:t> </a:t>
            </a:r>
            <a:r>
              <a:rPr sz="3200" dirty="0">
                <a:latin typeface="Times New Roman"/>
                <a:cs typeface="Times New Roman"/>
              </a:rPr>
              <a:t>profession</a:t>
            </a:r>
            <a:r>
              <a:rPr sz="3200" spc="-135" dirty="0">
                <a:latin typeface="Times New Roman"/>
                <a:cs typeface="Times New Roman"/>
              </a:rPr>
              <a:t> </a:t>
            </a:r>
            <a:r>
              <a:rPr sz="3200" dirty="0">
                <a:latin typeface="Times New Roman"/>
                <a:cs typeface="Times New Roman"/>
              </a:rPr>
              <a:t>in</a:t>
            </a:r>
            <a:r>
              <a:rPr sz="3200" spc="-140" dirty="0">
                <a:latin typeface="Times New Roman"/>
                <a:cs typeface="Times New Roman"/>
              </a:rPr>
              <a:t> </a:t>
            </a:r>
            <a:r>
              <a:rPr sz="3200" dirty="0">
                <a:latin typeface="Times New Roman"/>
                <a:cs typeface="Times New Roman"/>
              </a:rPr>
              <a:t>order</a:t>
            </a:r>
            <a:r>
              <a:rPr sz="3200" spc="-145" dirty="0">
                <a:latin typeface="Times New Roman"/>
                <a:cs typeface="Times New Roman"/>
              </a:rPr>
              <a:t> </a:t>
            </a:r>
            <a:r>
              <a:rPr sz="3200" dirty="0">
                <a:latin typeface="Times New Roman"/>
                <a:cs typeface="Times New Roman"/>
              </a:rPr>
              <a:t>to</a:t>
            </a:r>
            <a:r>
              <a:rPr sz="3200" spc="-145" dirty="0">
                <a:latin typeface="Times New Roman"/>
                <a:cs typeface="Times New Roman"/>
              </a:rPr>
              <a:t> </a:t>
            </a:r>
            <a:r>
              <a:rPr sz="3200" spc="-10" dirty="0">
                <a:latin typeface="Times New Roman"/>
                <a:cs typeface="Times New Roman"/>
              </a:rPr>
              <a:t>learn 	</a:t>
            </a:r>
            <a:r>
              <a:rPr sz="3200" dirty="0">
                <a:latin typeface="Times New Roman"/>
                <a:cs typeface="Times New Roman"/>
              </a:rPr>
              <a:t>and</a:t>
            </a:r>
            <a:r>
              <a:rPr sz="3200" spc="-135" dirty="0">
                <a:latin typeface="Times New Roman"/>
                <a:cs typeface="Times New Roman"/>
              </a:rPr>
              <a:t> </a:t>
            </a:r>
            <a:r>
              <a:rPr sz="3200" dirty="0">
                <a:latin typeface="Times New Roman"/>
                <a:cs typeface="Times New Roman"/>
              </a:rPr>
              <a:t>develop</a:t>
            </a:r>
            <a:r>
              <a:rPr sz="3200" spc="-140" dirty="0">
                <a:latin typeface="Times New Roman"/>
                <a:cs typeface="Times New Roman"/>
              </a:rPr>
              <a:t> </a:t>
            </a:r>
            <a:r>
              <a:rPr sz="3200" dirty="0">
                <a:latin typeface="Times New Roman"/>
                <a:cs typeface="Times New Roman"/>
              </a:rPr>
              <a:t>and</a:t>
            </a:r>
            <a:r>
              <a:rPr sz="3200" spc="-114" dirty="0">
                <a:latin typeface="Times New Roman"/>
                <a:cs typeface="Times New Roman"/>
              </a:rPr>
              <a:t> </a:t>
            </a:r>
            <a:r>
              <a:rPr sz="3200" dirty="0">
                <a:latin typeface="Times New Roman"/>
                <a:cs typeface="Times New Roman"/>
              </a:rPr>
              <a:t>not</a:t>
            </a:r>
            <a:r>
              <a:rPr sz="3200" spc="-145" dirty="0">
                <a:latin typeface="Times New Roman"/>
                <a:cs typeface="Times New Roman"/>
              </a:rPr>
              <a:t> </a:t>
            </a:r>
            <a:r>
              <a:rPr sz="3200" dirty="0">
                <a:latin typeface="Times New Roman"/>
                <a:cs typeface="Times New Roman"/>
              </a:rPr>
              <a:t>to</a:t>
            </a:r>
            <a:r>
              <a:rPr sz="3200" spc="-140" dirty="0">
                <a:latin typeface="Times New Roman"/>
                <a:cs typeface="Times New Roman"/>
              </a:rPr>
              <a:t> </a:t>
            </a:r>
            <a:r>
              <a:rPr sz="3200" dirty="0">
                <a:latin typeface="Times New Roman"/>
                <a:cs typeface="Times New Roman"/>
              </a:rPr>
              <a:t>judge</a:t>
            </a:r>
            <a:r>
              <a:rPr sz="3200" spc="-155" dirty="0">
                <a:latin typeface="Times New Roman"/>
                <a:cs typeface="Times New Roman"/>
              </a:rPr>
              <a:t> </a:t>
            </a:r>
            <a:r>
              <a:rPr sz="3200" dirty="0">
                <a:latin typeface="Times New Roman"/>
                <a:cs typeface="Times New Roman"/>
              </a:rPr>
              <a:t>or</a:t>
            </a:r>
            <a:r>
              <a:rPr sz="3200" spc="-135" dirty="0">
                <a:latin typeface="Times New Roman"/>
                <a:cs typeface="Times New Roman"/>
              </a:rPr>
              <a:t> </a:t>
            </a:r>
            <a:r>
              <a:rPr sz="3200" spc="-10" dirty="0">
                <a:latin typeface="Times New Roman"/>
                <a:cs typeface="Times New Roman"/>
              </a:rPr>
              <a:t>criticize.</a:t>
            </a:r>
            <a:endParaRPr sz="3200">
              <a:latin typeface="Times New Roman"/>
              <a:cs typeface="Times New Roman"/>
            </a:endParaRPr>
          </a:p>
          <a:p>
            <a:pPr>
              <a:lnSpc>
                <a:spcPct val="100000"/>
              </a:lnSpc>
              <a:spcBef>
                <a:spcPts val="1700"/>
              </a:spcBef>
              <a:buFont typeface="Arial"/>
              <a:buChar char="•"/>
            </a:pPr>
            <a:endParaRPr sz="3200">
              <a:latin typeface="Times New Roman"/>
              <a:cs typeface="Times New Roman"/>
            </a:endParaRPr>
          </a:p>
          <a:p>
            <a:pPr marL="267970" indent="-255270">
              <a:lnSpc>
                <a:spcPct val="100000"/>
              </a:lnSpc>
              <a:spcBef>
                <a:spcPts val="5"/>
              </a:spcBef>
              <a:buFont typeface="Arial"/>
              <a:buChar char="•"/>
              <a:tabLst>
                <a:tab pos="267970" algn="l"/>
              </a:tabLst>
            </a:pPr>
            <a:r>
              <a:rPr sz="3200" dirty="0">
                <a:latin typeface="Times New Roman"/>
                <a:cs typeface="Times New Roman"/>
              </a:rPr>
              <a:t>We</a:t>
            </a:r>
            <a:r>
              <a:rPr sz="3200" spc="-125" dirty="0">
                <a:latin typeface="Times New Roman"/>
                <a:cs typeface="Times New Roman"/>
              </a:rPr>
              <a:t> </a:t>
            </a:r>
            <a:r>
              <a:rPr sz="3200" dirty="0">
                <a:latin typeface="Times New Roman"/>
                <a:cs typeface="Times New Roman"/>
              </a:rPr>
              <a:t>assume</a:t>
            </a:r>
            <a:r>
              <a:rPr sz="3200" spc="-100" dirty="0">
                <a:latin typeface="Times New Roman"/>
                <a:cs typeface="Times New Roman"/>
              </a:rPr>
              <a:t> </a:t>
            </a:r>
            <a:r>
              <a:rPr sz="3200" spc="85" dirty="0">
                <a:latin typeface="Times New Roman"/>
                <a:cs typeface="Times New Roman"/>
              </a:rPr>
              <a:t>it</a:t>
            </a:r>
            <a:r>
              <a:rPr sz="3200" spc="85" dirty="0">
                <a:latin typeface="Gill Sans MT"/>
                <a:cs typeface="Gill Sans MT"/>
              </a:rPr>
              <a:t>’</a:t>
            </a:r>
            <a:r>
              <a:rPr sz="3200" spc="85" dirty="0">
                <a:latin typeface="Times New Roman"/>
                <a:cs typeface="Times New Roman"/>
              </a:rPr>
              <a:t>s</a:t>
            </a:r>
            <a:r>
              <a:rPr sz="3200" spc="-120" dirty="0">
                <a:latin typeface="Times New Roman"/>
                <a:cs typeface="Times New Roman"/>
              </a:rPr>
              <a:t> </a:t>
            </a:r>
            <a:r>
              <a:rPr sz="3200" dirty="0">
                <a:latin typeface="Times New Roman"/>
                <a:cs typeface="Times New Roman"/>
              </a:rPr>
              <a:t>only</a:t>
            </a:r>
            <a:r>
              <a:rPr sz="3200" spc="-135" dirty="0">
                <a:latin typeface="Times New Roman"/>
                <a:cs typeface="Times New Roman"/>
              </a:rPr>
              <a:t> </a:t>
            </a:r>
            <a:r>
              <a:rPr sz="3200" dirty="0">
                <a:latin typeface="Times New Roman"/>
                <a:cs typeface="Times New Roman"/>
              </a:rPr>
              <a:t>a</a:t>
            </a:r>
            <a:r>
              <a:rPr sz="3200" spc="-120" dirty="0">
                <a:latin typeface="Times New Roman"/>
                <a:cs typeface="Times New Roman"/>
              </a:rPr>
              <a:t> </a:t>
            </a:r>
            <a:r>
              <a:rPr sz="3200" dirty="0">
                <a:latin typeface="Times New Roman"/>
                <a:cs typeface="Times New Roman"/>
              </a:rPr>
              <a:t>part</a:t>
            </a:r>
            <a:r>
              <a:rPr sz="3200" spc="-125" dirty="0">
                <a:latin typeface="Times New Roman"/>
                <a:cs typeface="Times New Roman"/>
              </a:rPr>
              <a:t> </a:t>
            </a:r>
            <a:r>
              <a:rPr sz="3200" dirty="0">
                <a:latin typeface="Times New Roman"/>
                <a:cs typeface="Times New Roman"/>
              </a:rPr>
              <a:t>of</a:t>
            </a:r>
            <a:r>
              <a:rPr sz="3200" spc="-150" dirty="0">
                <a:latin typeface="Times New Roman"/>
                <a:cs typeface="Times New Roman"/>
              </a:rPr>
              <a:t> </a:t>
            </a:r>
            <a:r>
              <a:rPr sz="3200" dirty="0">
                <a:latin typeface="Times New Roman"/>
                <a:cs typeface="Times New Roman"/>
              </a:rPr>
              <a:t>a</a:t>
            </a:r>
            <a:r>
              <a:rPr sz="3200" spc="-120" dirty="0">
                <a:latin typeface="Times New Roman"/>
                <a:cs typeface="Times New Roman"/>
              </a:rPr>
              <a:t> </a:t>
            </a:r>
            <a:r>
              <a:rPr sz="3200" dirty="0">
                <a:latin typeface="Times New Roman"/>
                <a:cs typeface="Times New Roman"/>
              </a:rPr>
              <a:t>wider</a:t>
            </a:r>
            <a:r>
              <a:rPr sz="3200" spc="-100" dirty="0">
                <a:latin typeface="Times New Roman"/>
                <a:cs typeface="Times New Roman"/>
              </a:rPr>
              <a:t> </a:t>
            </a:r>
            <a:r>
              <a:rPr sz="3200" spc="-10" dirty="0">
                <a:latin typeface="Times New Roman"/>
                <a:cs typeface="Times New Roman"/>
              </a:rPr>
              <a:t>connection.</a:t>
            </a:r>
            <a:endParaRPr sz="32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46558" rIns="0" bIns="0" rtlCol="0">
            <a:spAutoFit/>
          </a:bodyPr>
          <a:lstStyle/>
          <a:p>
            <a:pPr marL="12700">
              <a:lnSpc>
                <a:spcPct val="100000"/>
              </a:lnSpc>
              <a:spcBef>
                <a:spcPts val="110"/>
              </a:spcBef>
            </a:pPr>
            <a:r>
              <a:rPr dirty="0"/>
              <a:t>The</a:t>
            </a:r>
            <a:r>
              <a:rPr spc="-140" dirty="0"/>
              <a:t> </a:t>
            </a:r>
            <a:r>
              <a:rPr dirty="0"/>
              <a:t>Ethical</a:t>
            </a:r>
            <a:r>
              <a:rPr spc="-135" dirty="0"/>
              <a:t> </a:t>
            </a:r>
            <a:r>
              <a:rPr dirty="0"/>
              <a:t>Code</a:t>
            </a:r>
            <a:r>
              <a:rPr spc="-170" dirty="0"/>
              <a:t> </a:t>
            </a:r>
            <a:r>
              <a:rPr dirty="0"/>
              <a:t>for</a:t>
            </a:r>
            <a:r>
              <a:rPr spc="-135" dirty="0"/>
              <a:t> </a:t>
            </a:r>
            <a:r>
              <a:rPr dirty="0"/>
              <a:t>Peer</a:t>
            </a:r>
            <a:r>
              <a:rPr spc="-135" dirty="0"/>
              <a:t> </a:t>
            </a:r>
            <a:r>
              <a:rPr spc="-10" dirty="0"/>
              <a:t>Assessment</a:t>
            </a:r>
          </a:p>
        </p:txBody>
      </p:sp>
      <p:pic>
        <p:nvPicPr>
          <p:cNvPr id="4" name="object 4"/>
          <p:cNvPicPr/>
          <p:nvPr/>
        </p:nvPicPr>
        <p:blipFill>
          <a:blip r:embed="rId2" cstate="print"/>
          <a:stretch>
            <a:fillRect/>
          </a:stretch>
        </p:blipFill>
        <p:spPr>
          <a:xfrm>
            <a:off x="5681471" y="6025896"/>
            <a:ext cx="2273807" cy="530351"/>
          </a:xfrm>
          <a:prstGeom prst="rect">
            <a:avLst/>
          </a:prstGeom>
        </p:spPr>
      </p:pic>
      <p:pic>
        <p:nvPicPr>
          <p:cNvPr id="5" name="object 5"/>
          <p:cNvPicPr/>
          <p:nvPr/>
        </p:nvPicPr>
        <p:blipFill>
          <a:blip r:embed="rId3" cstate="print"/>
          <a:stretch>
            <a:fillRect/>
          </a:stretch>
        </p:blipFill>
        <p:spPr>
          <a:xfrm>
            <a:off x="3212592" y="6031991"/>
            <a:ext cx="1856232" cy="536448"/>
          </a:xfrm>
          <a:prstGeom prst="rect">
            <a:avLst/>
          </a:prstGeom>
        </p:spPr>
      </p:pic>
      <p:pic>
        <p:nvPicPr>
          <p:cNvPr id="6" name="object 6"/>
          <p:cNvPicPr/>
          <p:nvPr/>
        </p:nvPicPr>
        <p:blipFill>
          <a:blip r:embed="rId4" cstate="print"/>
          <a:stretch>
            <a:fillRect/>
          </a:stretch>
        </p:blipFill>
        <p:spPr>
          <a:xfrm>
            <a:off x="1213103" y="6025896"/>
            <a:ext cx="1286256" cy="573024"/>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500742" y="1978086"/>
            <a:ext cx="8503921" cy="2886046"/>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What Do Students Look for in a “Good” Teacher?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 Khalil &amp; Z. </a:t>
            </a:r>
            <a:r>
              <a:rPr lang="en-US" sz="2800"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Accariya</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2016)</a:t>
            </a:r>
            <a:endPar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On the personal-emotional side:</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good teachers have the attributes of good parents.</a:t>
            </a:r>
          </a:p>
          <a:p>
            <a:pPr marL="971550" lvl="1" indent="-514350">
              <a:lnSpc>
                <a:spcPct val="115000"/>
              </a:lnSpc>
              <a:buFont typeface="+mj-lt"/>
              <a:buAutoNum type="alphaLcPeriod"/>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they are sensitive, concerned, attentive, understanding, encouraging, and supportive. </a:t>
            </a:r>
          </a:p>
        </p:txBody>
      </p:sp>
    </p:spTree>
    <p:extLst>
      <p:ext uri="{BB962C8B-B14F-4D97-AF65-F5344CB8AC3E}">
        <p14:creationId xmlns:p14="http://schemas.microsoft.com/office/powerpoint/2010/main" val="235970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3" name="מלבן 2">
            <a:extLst>
              <a:ext uri="{FF2B5EF4-FFF2-40B4-BE49-F238E27FC236}">
                <a16:creationId xmlns:a16="http://schemas.microsoft.com/office/drawing/2014/main" id="{8211D068-2C20-4770-9483-C0371E7F406F}"/>
              </a:ext>
            </a:extLst>
          </p:cNvPr>
          <p:cNvSpPr/>
          <p:nvPr/>
        </p:nvSpPr>
        <p:spPr>
          <a:xfrm>
            <a:off x="320039" y="1725336"/>
            <a:ext cx="8503921" cy="4691156"/>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Good Teachers: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t>
            </a:r>
            <a:r>
              <a:rPr lang="en-US" sz="2800"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Avinon</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 2004)</a:t>
            </a:r>
          </a:p>
          <a:p>
            <a:pPr marL="514350" indent="-51435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 good teacher is brave, honest, and affectionate, and demonstrates self-respect, self-awareness, individual responsibility, imagination, improvisation skills, and a sense of humor. </a:t>
            </a:r>
          </a:p>
          <a:p>
            <a:pPr marL="514350" indent="-51435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Such personality traits enable development of a personal relationship between students and teachers in which teachers are transformed into mentors-educators who strive to stabilize the identity, world- view, and life values of their student.</a:t>
            </a:r>
          </a:p>
        </p:txBody>
      </p:sp>
    </p:spTree>
    <p:extLst>
      <p:ext uri="{BB962C8B-B14F-4D97-AF65-F5344CB8AC3E}">
        <p14:creationId xmlns:p14="http://schemas.microsoft.com/office/powerpoint/2010/main" val="2710887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pic>
        <p:nvPicPr>
          <p:cNvPr id="5122" name="Picture 2" descr="Pokemon Sword and Shield | List Of All Abilities | Isle Of Armor - GameWith">
            <a:extLst>
              <a:ext uri="{FF2B5EF4-FFF2-40B4-BE49-F238E27FC236}">
                <a16:creationId xmlns:a16="http://schemas.microsoft.com/office/drawing/2014/main" id="{94CDDE26-1690-436B-9071-8037F624C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466" y="4167064"/>
            <a:ext cx="4593591" cy="241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65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3879973"/>
          </a:xfrm>
          <a:prstGeom prst="rect">
            <a:avLst/>
          </a:prstGeom>
        </p:spPr>
        <p:txBody>
          <a:bodyPr wrap="square">
            <a:spAutoFit/>
          </a:bodyPr>
          <a:lstStyle/>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Becomes an expert in the subjects one teaches.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Motivated to look for new and advanced learning materials and learning options and sources.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Uses many different and multiple teaching skills and techniques.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Builds curricula and set goals (KPI – Key Performance Indicators) for achievement.</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Assist in selecting sources of information.</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Develop the product and make assessments</a:t>
            </a:r>
            <a:endParaRPr lang="en-US"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314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59891"/>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3879973"/>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lvl="0">
              <a:lnSpc>
                <a:spcPct val="115000"/>
              </a:lnSpc>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(Alleducationschools.com 2022)</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Design a curriculum that addresses the cognitive, physical, emotional and social needs of gifted students</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Create assignments/activities for gifted learners with different levels of ability rather than a one-size-fits-all approach.</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Be flexible in all things and try to turn unexpected circumstances into learning opportunities.</a:t>
            </a:r>
          </a:p>
        </p:txBody>
      </p:sp>
    </p:spTree>
    <p:extLst>
      <p:ext uri="{BB962C8B-B14F-4D97-AF65-F5344CB8AC3E}">
        <p14:creationId xmlns:p14="http://schemas.microsoft.com/office/powerpoint/2010/main" val="943011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46281"/>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3879973"/>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Permit students to take on individual projects based on their own interests.</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Allow students to work ahead at their own pace, and stress learning skills like researching and questioning rather than rote memorization and regurgitation.</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Make as much of your curriculum as possible interactive, either between the students and the teacher, or between the students themselves.</a:t>
            </a:r>
          </a:p>
        </p:txBody>
      </p:sp>
    </p:spTree>
    <p:extLst>
      <p:ext uri="{BB962C8B-B14F-4D97-AF65-F5344CB8AC3E}">
        <p14:creationId xmlns:p14="http://schemas.microsoft.com/office/powerpoint/2010/main" val="3139187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3879973"/>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Explore the real world and contemporary issues in the classroom. Don’t be afraid to state opinions and encourage debate.</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Bring other educators into the classroom to expand learning opportunities for students.</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Encourage gifted students from other grade levels and schools to interact.</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Promote extracurricular activities with an intellectual focus.</a:t>
            </a:r>
          </a:p>
        </p:txBody>
      </p:sp>
    </p:spTree>
    <p:extLst>
      <p:ext uri="{BB962C8B-B14F-4D97-AF65-F5344CB8AC3E}">
        <p14:creationId xmlns:p14="http://schemas.microsoft.com/office/powerpoint/2010/main" val="2861898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69507"/>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05163" y="2849879"/>
            <a:ext cx="8708208" cy="3455241"/>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Allow students to set individual goals and encourage them to be ambitious.</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Incorporate insights and advice offered by the parents of gifted students.</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Do not place too much pressure on gifted students or set expectations too high.</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Provide counseling when necessary.</a:t>
            </a:r>
          </a:p>
        </p:txBody>
      </p:sp>
    </p:spTree>
    <p:extLst>
      <p:ext uri="{BB962C8B-B14F-4D97-AF65-F5344CB8AC3E}">
        <p14:creationId xmlns:p14="http://schemas.microsoft.com/office/powerpoint/2010/main" val="3692713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59891"/>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3455241"/>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Acknowledge that students who are gifted in one area may struggle in another.</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Avoid giving extra in-class work or homework to students who finish early. Even gifted kids interpret this as an unfair punishment.</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Offer lots of opportunities for gifted kids to socialize with each other and with other students in the school.</a:t>
            </a:r>
          </a:p>
        </p:txBody>
      </p:sp>
    </p:spTree>
    <p:extLst>
      <p:ext uri="{BB962C8B-B14F-4D97-AF65-F5344CB8AC3E}">
        <p14:creationId xmlns:p14="http://schemas.microsoft.com/office/powerpoint/2010/main" val="14143604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59891"/>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Professional and didactic abilities of the teacher</a:t>
            </a:r>
          </a:p>
        </p:txBody>
      </p:sp>
      <p:sp>
        <p:nvSpPr>
          <p:cNvPr id="3" name="מלבן 2">
            <a:extLst>
              <a:ext uri="{FF2B5EF4-FFF2-40B4-BE49-F238E27FC236}">
                <a16:creationId xmlns:a16="http://schemas.microsoft.com/office/drawing/2014/main" id="{F83F622D-171F-4463-BFC8-B7B68A96844F}"/>
              </a:ext>
            </a:extLst>
          </p:cNvPr>
          <p:cNvSpPr/>
          <p:nvPr/>
        </p:nvSpPr>
        <p:spPr>
          <a:xfrm>
            <a:off x="322580" y="2830647"/>
            <a:ext cx="8708208" cy="2605778"/>
          </a:xfrm>
          <a:prstGeom prst="rect">
            <a:avLst/>
          </a:prstGeom>
        </p:spPr>
        <p:txBody>
          <a:bodyPr wrap="square">
            <a:spAutoFit/>
          </a:bodyPr>
          <a:lstStyle/>
          <a:p>
            <a:pPr lvl="0">
              <a:lnSpc>
                <a:spcPct val="115000"/>
              </a:lnSpc>
              <a:tabLst>
                <a:tab pos="228600" algn="l"/>
                <a:tab pos="457200" algn="l"/>
              </a:tabLst>
            </a:pPr>
            <a:r>
              <a:rPr lang="en-US" sz="2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teacher should know how to:</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Provide supplementary learning tools that students can pursue at their own direction.</a:t>
            </a:r>
          </a:p>
          <a:p>
            <a:pPr marL="342900" lvl="0" indent="-342900">
              <a:lnSpc>
                <a:spcPct val="115000"/>
              </a:lnSpc>
              <a:buFont typeface="Wingdings" panose="05000000000000000000" pitchFamily="2" charset="2"/>
              <a:buChar char="ü"/>
              <a:tabLst>
                <a:tab pos="228600" algn="l"/>
                <a:tab pos="457200" algn="l"/>
              </a:tabLst>
            </a:pPr>
            <a:r>
              <a:rPr lang="en-US" sz="24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Honor the differences of your students and look for what makes each child unique beyond his or her intellectual abilities.</a:t>
            </a:r>
          </a:p>
        </p:txBody>
      </p:sp>
    </p:spTree>
    <p:extLst>
      <p:ext uri="{BB962C8B-B14F-4D97-AF65-F5344CB8AC3E}">
        <p14:creationId xmlns:p14="http://schemas.microsoft.com/office/powerpoint/2010/main" val="372872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677354" y="476342"/>
            <a:ext cx="3055710" cy="1030242"/>
          </a:xfrm>
          <a:prstGeom prst="rect">
            <a:avLst/>
          </a:prstGeom>
          <a:noFill/>
          <a:ln>
            <a:noFill/>
          </a:ln>
        </p:spPr>
      </p:pic>
      <p:pic>
        <p:nvPicPr>
          <p:cNvPr id="85" name="Google Shape;85;p1"/>
          <p:cNvPicPr preferRelativeResize="0"/>
          <p:nvPr/>
        </p:nvPicPr>
        <p:blipFill rotWithShape="1">
          <a:blip r:embed="rId4">
            <a:alphaModFix/>
          </a:blip>
          <a:srcRect/>
          <a:stretch/>
        </p:blipFill>
        <p:spPr>
          <a:xfrm>
            <a:off x="244202" y="337821"/>
            <a:ext cx="2829923" cy="1351642"/>
          </a:xfrm>
          <a:prstGeom prst="rect">
            <a:avLst/>
          </a:prstGeom>
          <a:noFill/>
          <a:ln>
            <a:noFill/>
          </a:ln>
        </p:spPr>
      </p:pic>
      <p:sp>
        <p:nvSpPr>
          <p:cNvPr id="86" name="Google Shape;86;p1"/>
          <p:cNvSpPr txBox="1"/>
          <p:nvPr/>
        </p:nvSpPr>
        <p:spPr>
          <a:xfrm>
            <a:off x="47898" y="1689463"/>
            <a:ext cx="9048204" cy="480131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1" i="0" u="none" strike="noStrike" cap="none">
                <a:solidFill>
                  <a:schemeClr val="dk1"/>
                </a:solidFill>
                <a:latin typeface="Georgia"/>
                <a:ea typeface="Georgia"/>
                <a:cs typeface="Georgia"/>
                <a:sym typeface="Georgia"/>
              </a:rPr>
              <a:t>GATE project 1</a:t>
            </a:r>
            <a:r>
              <a:rPr lang="en-US" sz="3600" b="1" i="0" u="none" strike="noStrike" cap="none" baseline="30000">
                <a:solidFill>
                  <a:schemeClr val="dk1"/>
                </a:solidFill>
                <a:latin typeface="Georgia"/>
                <a:ea typeface="Georgia"/>
                <a:cs typeface="Georgia"/>
                <a:sym typeface="Georgia"/>
              </a:rPr>
              <a:t>st</a:t>
            </a:r>
            <a:r>
              <a:rPr lang="en-US" sz="3600" b="1" i="0" u="none" strike="noStrike" cap="none">
                <a:solidFill>
                  <a:schemeClr val="dk1"/>
                </a:solidFill>
                <a:latin typeface="Georgia"/>
                <a:ea typeface="Georgia"/>
                <a:cs typeface="Georgia"/>
                <a:sym typeface="Georgia"/>
              </a:rPr>
              <a:t> Learning, Teaching and Training Activity (LTTA)</a:t>
            </a:r>
            <a:endParaRPr/>
          </a:p>
          <a:p>
            <a:pPr marL="0" marR="0" lvl="0" indent="0" algn="ctr" rtl="0">
              <a:lnSpc>
                <a:spcPct val="150000"/>
              </a:lnSpc>
              <a:spcBef>
                <a:spcPts val="0"/>
              </a:spcBef>
              <a:spcAft>
                <a:spcPts val="0"/>
              </a:spcAft>
              <a:buNone/>
            </a:pPr>
            <a:r>
              <a:rPr lang="en-US" sz="2800" b="0" i="0" u="none" strike="noStrike" cap="none">
                <a:solidFill>
                  <a:schemeClr val="dk1"/>
                </a:solidFill>
                <a:latin typeface="Georgia"/>
                <a:ea typeface="Georgia"/>
                <a:cs typeface="Georgia"/>
                <a:sym typeface="Georgia"/>
              </a:rPr>
              <a:t>October 17-21, 2022</a:t>
            </a:r>
            <a:endParaRPr/>
          </a:p>
          <a:p>
            <a:pPr marL="0" marR="0" lvl="0" indent="0" algn="ctr" rtl="0">
              <a:spcBef>
                <a:spcPts val="0"/>
              </a:spcBef>
              <a:spcAft>
                <a:spcPts val="0"/>
              </a:spcAft>
              <a:buNone/>
            </a:pPr>
            <a:r>
              <a:rPr lang="en-US" sz="2800" b="0" i="0" u="none" strike="noStrike" cap="none">
                <a:solidFill>
                  <a:schemeClr val="dk1"/>
                </a:solidFill>
                <a:latin typeface="Georgia"/>
                <a:ea typeface="Georgia"/>
                <a:cs typeface="Georgia"/>
                <a:sym typeface="Georgia"/>
              </a:rPr>
              <a:t>Kaunas Lithuania</a:t>
            </a:r>
            <a:endParaRPr/>
          </a:p>
          <a:p>
            <a:pPr marL="0" marR="0" lvl="0" indent="0" algn="ctr" rtl="0">
              <a:spcBef>
                <a:spcPts val="0"/>
              </a:spcBef>
              <a:spcAft>
                <a:spcPts val="0"/>
              </a:spcAft>
              <a:buNone/>
            </a:pPr>
            <a:endParaRPr sz="3200" b="0" i="0" u="none" strike="noStrike" cap="none">
              <a:solidFill>
                <a:schemeClr val="dk1"/>
              </a:solidFill>
              <a:latin typeface="Georgia"/>
              <a:ea typeface="Georgia"/>
              <a:cs typeface="Georgia"/>
              <a:sym typeface="Georgia"/>
            </a:endParaRPr>
          </a:p>
          <a:p>
            <a:pPr marL="0" marR="0" lvl="0" indent="0" algn="ctr" rtl="0">
              <a:spcBef>
                <a:spcPts val="0"/>
              </a:spcBef>
              <a:spcAft>
                <a:spcPts val="0"/>
              </a:spcAft>
              <a:buNone/>
            </a:pPr>
            <a:endParaRPr sz="2800" b="0" i="0" u="none" strike="noStrike" cap="none">
              <a:solidFill>
                <a:schemeClr val="dk1"/>
              </a:solidFill>
              <a:latin typeface="Georgia"/>
              <a:ea typeface="Georgia"/>
              <a:cs typeface="Georgia"/>
              <a:sym typeface="Georgia"/>
            </a:endParaRPr>
          </a:p>
          <a:p>
            <a:pPr marL="0" marR="0" lvl="0" indent="0" algn="ctr" rtl="0">
              <a:spcBef>
                <a:spcPts val="0"/>
              </a:spcBef>
              <a:spcAft>
                <a:spcPts val="0"/>
              </a:spcAft>
              <a:buNone/>
            </a:pPr>
            <a:r>
              <a:rPr lang="en-US" sz="3200" b="0" i="0" u="none" strike="noStrike" cap="none">
                <a:solidFill>
                  <a:schemeClr val="dk1"/>
                </a:solidFill>
                <a:latin typeface="Georgia"/>
                <a:ea typeface="Georgia"/>
                <a:cs typeface="Georgia"/>
                <a:sym typeface="Georgia"/>
              </a:rPr>
              <a:t>Seminar by</a:t>
            </a:r>
            <a:endParaRPr/>
          </a:p>
          <a:p>
            <a:pPr marL="0" marR="0" lvl="0" indent="0" algn="ctr" rtl="0">
              <a:spcBef>
                <a:spcPts val="0"/>
              </a:spcBef>
              <a:spcAft>
                <a:spcPts val="0"/>
              </a:spcAft>
              <a:buNone/>
            </a:pPr>
            <a:r>
              <a:rPr lang="en-US" sz="3200" b="0" i="0" u="none" strike="noStrike" cap="none">
                <a:solidFill>
                  <a:schemeClr val="dk1"/>
                </a:solidFill>
                <a:latin typeface="Georgia"/>
                <a:ea typeface="Georgia"/>
                <a:cs typeface="Georgia"/>
                <a:sym typeface="Georgia"/>
              </a:rPr>
              <a:t>Dr. Yehuda Hamovitz</a:t>
            </a:r>
            <a:endParaRPr sz="3200" b="0" i="0" u="none" strike="noStrike" cap="none">
              <a:solidFill>
                <a:schemeClr val="dk1"/>
              </a:solidFill>
              <a:latin typeface="Georgia"/>
              <a:ea typeface="Georgia"/>
              <a:cs typeface="Georgia"/>
              <a:sym typeface="Georgi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8"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Closing gaps – evolving from a classic teacher to a gifted one</a:t>
            </a:r>
          </a:p>
        </p:txBody>
      </p:sp>
      <p:pic>
        <p:nvPicPr>
          <p:cNvPr id="6146" name="Picture 2" descr="2 X MIND THE GAP- HAZARD WARNING STICKER - HEALTH &amp; SAFETY SIGNS BUSINESS :  Amazon.co.uk: DIY &amp; Tools">
            <a:extLst>
              <a:ext uri="{FF2B5EF4-FFF2-40B4-BE49-F238E27FC236}">
                <a16:creationId xmlns:a16="http://schemas.microsoft.com/office/drawing/2014/main" id="{73BA5C9B-C567-45CB-A1AB-6C616BCA4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78" y="4349943"/>
            <a:ext cx="4645843" cy="193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06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Closing gaps – evolving from a classic teacher to a gifted one</a:t>
            </a:r>
          </a:p>
        </p:txBody>
      </p:sp>
      <p:sp>
        <p:nvSpPr>
          <p:cNvPr id="3" name="מלבן 2">
            <a:extLst>
              <a:ext uri="{FF2B5EF4-FFF2-40B4-BE49-F238E27FC236}">
                <a16:creationId xmlns:a16="http://schemas.microsoft.com/office/drawing/2014/main" id="{FF4C1E6E-911F-4964-B345-FA645B8F1FB0}"/>
              </a:ext>
            </a:extLst>
          </p:cNvPr>
          <p:cNvSpPr/>
          <p:nvPr/>
        </p:nvSpPr>
        <p:spPr>
          <a:xfrm>
            <a:off x="733379" y="2912887"/>
            <a:ext cx="7801021" cy="3735510"/>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Perceiving and embedding the change in power relations between the teacher and the pupil, from more authoritarian to a partner to self-development.</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Perceiving the need to widen the scope of every subject learned and going deeper into details.</a:t>
            </a:r>
          </a:p>
          <a:p>
            <a:pPr marL="457200" lvl="0" indent="-457200">
              <a:lnSpc>
                <a:spcPct val="115000"/>
              </a:lnSpc>
              <a:buFont typeface="Wingdings" panose="05000000000000000000" pitchFamily="2" charset="2"/>
              <a:buChar char="ü"/>
              <a:tabLst>
                <a:tab pos="228600" algn="l"/>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Thorough training both in pedagogic skills, professional skills and emotional skills.</a:t>
            </a:r>
          </a:p>
        </p:txBody>
      </p:sp>
    </p:spTree>
    <p:extLst>
      <p:ext uri="{BB962C8B-B14F-4D97-AF65-F5344CB8AC3E}">
        <p14:creationId xmlns:p14="http://schemas.microsoft.com/office/powerpoint/2010/main" val="1203739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247760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The image of the gifted children's teacher</a:t>
            </a:r>
            <a:endParaRPr lang="en-US" sz="2800" b="1" dirty="0">
              <a:effectLst>
                <a:outerShdw blurRad="38100" dist="38100" dir="2700000" algn="tl">
                  <a:srgbClr val="000000">
                    <a:alpha val="43137"/>
                  </a:srgbClr>
                </a:outerShdw>
              </a:effectLst>
              <a:latin typeface="Georgia" panose="02040502050405020303" pitchFamily="18" charset="0"/>
            </a:endParaRPr>
          </a:p>
          <a:p>
            <a:pPr algn="ctr"/>
            <a:endParaRPr lang="en-US" sz="1100" dirty="0">
              <a:effectLst>
                <a:outerShdw blurRad="38100" dist="38100" dir="2700000" algn="tl">
                  <a:srgbClr val="000000">
                    <a:alpha val="43137"/>
                  </a:srgbClr>
                </a:outerShdw>
              </a:effectLst>
              <a:latin typeface="Georgia" panose="02040502050405020303" pitchFamily="18" charset="0"/>
            </a:endParaRPr>
          </a:p>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pic>
        <p:nvPicPr>
          <p:cNvPr id="7170" name="Picture 2" descr="Building a Positive Classroom Culture [4 Creative Ways]">
            <a:extLst>
              <a:ext uri="{FF2B5EF4-FFF2-40B4-BE49-F238E27FC236}">
                <a16:creationId xmlns:a16="http://schemas.microsoft.com/office/drawing/2014/main" id="{BC7175BC-2CBB-401F-8D22-FDFD42F4E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17" y="4455308"/>
            <a:ext cx="4537166" cy="212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784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57897"/>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2815258"/>
          </a:xfrm>
          <a:prstGeom prst="rect">
            <a:avLst/>
          </a:prstGeom>
        </p:spPr>
        <p:txBody>
          <a:bodyPr wrap="square">
            <a:spAutoFit/>
          </a:bodyPr>
          <a:lstStyle/>
          <a:p>
            <a:pPr marL="457200" lvl="0" indent="-457200">
              <a:lnSpc>
                <a:spcPct val="115000"/>
              </a:lnSpc>
              <a:buFont typeface="Wingdings" panose="05000000000000000000" pitchFamily="2" charset="2"/>
              <a:buChar char="ü"/>
              <a:tabLst>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classroom should include the possibility of providing a comprehensive educational response to the gifted</a:t>
            </a:r>
            <a:r>
              <a:rPr lang="he-IL"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 </a:t>
            </a: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focusing on their being well</a:t>
            </a:r>
            <a:r>
              <a:rPr lang="he-IL"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 </a:t>
            </a:r>
            <a:endPar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endParaRPr>
          </a:p>
          <a:p>
            <a:pPr marL="457200" lvl="0" indent="-457200">
              <a:lnSpc>
                <a:spcPct val="115000"/>
              </a:lnSpc>
              <a:buFont typeface="Wingdings" panose="05000000000000000000" pitchFamily="2" charset="2"/>
              <a:buChar char="ü"/>
              <a:tabLst>
                <a:tab pos="4572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ability of this class as an educational setting touching this topic optimally is derived from some of its characteristics:</a:t>
            </a:r>
          </a:p>
        </p:txBody>
      </p:sp>
    </p:spTree>
    <p:extLst>
      <p:ext uri="{BB962C8B-B14F-4D97-AF65-F5344CB8AC3E}">
        <p14:creationId xmlns:p14="http://schemas.microsoft.com/office/powerpoint/2010/main" val="1349448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73680"/>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3275384"/>
          </a:xfrm>
          <a:prstGeom prst="rect">
            <a:avLst/>
          </a:prstGeom>
        </p:spPr>
        <p:txBody>
          <a:bodyPr wrap="square">
            <a:spAutoFit/>
          </a:bodyPr>
          <a:lstStyle/>
          <a:p>
            <a:pPr marL="342900" lvl="0" indent="-342900">
              <a:lnSpc>
                <a:spcPct val="115000"/>
              </a:lnSpc>
              <a:buFont typeface="+mj-lt"/>
              <a:buAutoNum type="alphaLcPeriod"/>
              <a:tabLst>
                <a:tab pos="6858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Being a classroom within the school</a:t>
            </a:r>
          </a:p>
          <a:p>
            <a:pPr marL="342900" lvl="0" indent="-342900">
              <a:lnSpc>
                <a:spcPct val="115000"/>
              </a:lnSpc>
              <a:buFont typeface="+mj-lt"/>
              <a:buAutoNum type="alphaLcPeriod"/>
              <a:tabLst>
                <a:tab pos="6858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ability to produce a holistic view, based on the understanding that the cognitive aspect emphasized in the emotional aspect</a:t>
            </a:r>
          </a:p>
          <a:p>
            <a:pPr marL="342900" lvl="0" indent="-342900">
              <a:lnSpc>
                <a:spcPct val="115000"/>
              </a:lnSpc>
              <a:buFont typeface="+mj-lt"/>
              <a:buAutoNum type="alphaLcPeriod"/>
              <a:tabLst>
                <a:tab pos="685800" algn="l"/>
              </a:tabLst>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opportunity to produce the gifted classroom as a common development space for the individual pupil, the class and the teachers. dialog.</a:t>
            </a:r>
          </a:p>
        </p:txBody>
      </p:sp>
    </p:spTree>
    <p:extLst>
      <p:ext uri="{BB962C8B-B14F-4D97-AF65-F5344CB8AC3E}">
        <p14:creationId xmlns:p14="http://schemas.microsoft.com/office/powerpoint/2010/main" val="9726202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57897"/>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2815258"/>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Gifted are identified based on their cognitive abilities and achievements. Their main expectations of their parents, teachers, and of their environment focuses on cognitive performance.</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central aspect in most gifted programs is the cognitive one. an emotional dialog.</a:t>
            </a:r>
          </a:p>
        </p:txBody>
      </p:sp>
    </p:spTree>
    <p:extLst>
      <p:ext uri="{BB962C8B-B14F-4D97-AF65-F5344CB8AC3E}">
        <p14:creationId xmlns:p14="http://schemas.microsoft.com/office/powerpoint/2010/main" val="1345034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73680"/>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3735510"/>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Attempts to answer the emotional aspect as well is often reflected in external components of the program, such as emotional workshops or meetings with the counselor.</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Those important components express a concept that separates the cognitive and emotional aspects.</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Modern approaches emphasize the synchronization of the two aspects. </a:t>
            </a:r>
          </a:p>
        </p:txBody>
      </p:sp>
    </p:spTree>
    <p:extLst>
      <p:ext uri="{BB962C8B-B14F-4D97-AF65-F5344CB8AC3E}">
        <p14:creationId xmlns:p14="http://schemas.microsoft.com/office/powerpoint/2010/main" val="1284722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3275384"/>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possess sharp cognitive tools like criticism, doubt and rationalization. Those tools that often lead them to their high achievement and appreciation from the environment. </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gifted are display those tools at the forefront of their struggles and sometimes as their business card in the world.</a:t>
            </a:r>
          </a:p>
        </p:txBody>
      </p:sp>
    </p:spTree>
    <p:extLst>
      <p:ext uri="{BB962C8B-B14F-4D97-AF65-F5344CB8AC3E}">
        <p14:creationId xmlns:p14="http://schemas.microsoft.com/office/powerpoint/2010/main" val="27428675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89463"/>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2355132"/>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They use those cognitive tools to cope with the field of emotional c as a defense mechanism or as an attempt to understand the world.</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This tendency often creates distortions in interpersonal communication. </a:t>
            </a:r>
          </a:p>
        </p:txBody>
      </p:sp>
    </p:spTree>
    <p:extLst>
      <p:ext uri="{BB962C8B-B14F-4D97-AF65-F5344CB8AC3E}">
        <p14:creationId xmlns:p14="http://schemas.microsoft.com/office/powerpoint/2010/main" val="3284167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B861E609-88EF-4E82-BFDA-716695600546}"/>
              </a:ext>
            </a:extLst>
          </p:cNvPr>
          <p:cNvPicPr/>
          <p:nvPr/>
        </p:nvPicPr>
        <p:blipFill>
          <a:blip r:embed="rId2"/>
          <a:srcRect/>
          <a:stretch>
            <a:fillRect/>
          </a:stretch>
        </p:blipFill>
        <p:spPr>
          <a:xfrm>
            <a:off x="5677354" y="476342"/>
            <a:ext cx="3055710" cy="1030242"/>
          </a:xfrm>
          <a:prstGeom prst="rect">
            <a:avLst/>
          </a:prstGeom>
          <a:ln/>
        </p:spPr>
      </p:pic>
      <p:pic>
        <p:nvPicPr>
          <p:cNvPr id="5" name="image1.png">
            <a:extLst>
              <a:ext uri="{FF2B5EF4-FFF2-40B4-BE49-F238E27FC236}">
                <a16:creationId xmlns:a16="http://schemas.microsoft.com/office/drawing/2014/main" id="{389F89F3-25A9-4D10-8193-859D8C37253D}"/>
              </a:ext>
            </a:extLst>
          </p:cNvPr>
          <p:cNvPicPr/>
          <p:nvPr/>
        </p:nvPicPr>
        <p:blipFill>
          <a:blip r:embed="rId3">
            <a:extLst>
              <a:ext uri="{28A0092B-C50C-407E-A947-70E740481C1C}">
                <a14:useLocalDpi xmlns:a14="http://schemas.microsoft.com/office/drawing/2010/main" val="0"/>
              </a:ext>
            </a:extLst>
          </a:blip>
          <a:stretch>
            <a:fillRect/>
          </a:stretch>
        </p:blipFill>
        <p:spPr>
          <a:xfrm>
            <a:off x="244202" y="337821"/>
            <a:ext cx="2829923" cy="1351642"/>
          </a:xfrm>
          <a:prstGeom prst="rect">
            <a:avLst/>
          </a:prstGeom>
          <a:ln/>
        </p:spPr>
      </p:pic>
      <p:sp>
        <p:nvSpPr>
          <p:cNvPr id="2" name="מלבן 1">
            <a:extLst>
              <a:ext uri="{FF2B5EF4-FFF2-40B4-BE49-F238E27FC236}">
                <a16:creationId xmlns:a16="http://schemas.microsoft.com/office/drawing/2014/main" id="{EE60361A-730B-4362-9DE1-2D948F6C6D28}"/>
              </a:ext>
            </a:extLst>
          </p:cNvPr>
          <p:cNvSpPr/>
          <p:nvPr/>
        </p:nvSpPr>
        <p:spPr>
          <a:xfrm>
            <a:off x="929639" y="1673680"/>
            <a:ext cx="7284722" cy="1200329"/>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Georgia" panose="02040502050405020303" pitchFamily="18" charset="0"/>
              </a:rPr>
              <a:t>The gifted classroom: understanding and applying. </a:t>
            </a:r>
          </a:p>
        </p:txBody>
      </p:sp>
      <p:sp>
        <p:nvSpPr>
          <p:cNvPr id="3" name="מלבן 2">
            <a:extLst>
              <a:ext uri="{FF2B5EF4-FFF2-40B4-BE49-F238E27FC236}">
                <a16:creationId xmlns:a16="http://schemas.microsoft.com/office/drawing/2014/main" id="{07D78E71-A1FC-4B28-AF33-7991FA0EF247}"/>
              </a:ext>
            </a:extLst>
          </p:cNvPr>
          <p:cNvSpPr/>
          <p:nvPr/>
        </p:nvSpPr>
        <p:spPr>
          <a:xfrm>
            <a:off x="601254" y="3041105"/>
            <a:ext cx="8255364" cy="3275384"/>
          </a:xfrm>
          <a:prstGeom prst="rect">
            <a:avLst/>
          </a:prstGeom>
        </p:spPr>
        <p:txBody>
          <a:bodyPr wrap="square">
            <a:spAutoFit/>
          </a:bodyPr>
          <a:lstStyle/>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By understanding those mechanisms, we can understand them the teacher can decide when to adopt this trend and use the cognitive path tools to gain access to their emotional arena that is, many times blocked or fenced.</a:t>
            </a:r>
          </a:p>
          <a:p>
            <a:pPr marL="457200" lvl="0" indent="-457200">
              <a:lnSpc>
                <a:spcPct val="115000"/>
              </a:lnSpc>
              <a:buFont typeface="Wingdings" panose="05000000000000000000" pitchFamily="2" charset="2"/>
              <a:buChar char="ü"/>
            </a:pPr>
            <a:r>
              <a:rPr lang="en-US" sz="26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Arial" panose="020B0604020202020204" pitchFamily="34" charset="0"/>
              </a:rPr>
              <a:t>The teacher can decide when to resist this trend and try to stimulate an emotional dialog.</a:t>
            </a:r>
          </a:p>
        </p:txBody>
      </p:sp>
    </p:spTree>
    <p:extLst>
      <p:ext uri="{BB962C8B-B14F-4D97-AF65-F5344CB8AC3E}">
        <p14:creationId xmlns:p14="http://schemas.microsoft.com/office/powerpoint/2010/main" val="1554682205"/>
      </p:ext>
    </p:extLst>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15612</Words>
  <Application>Microsoft Office PowerPoint</Application>
  <PresentationFormat>On-screen Show (4:3)</PresentationFormat>
  <Paragraphs>2264</Paragraphs>
  <Slides>202</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202</vt:i4>
      </vt:variant>
    </vt:vector>
  </HeadingPairs>
  <TitlesOfParts>
    <vt:vector size="215" baseType="lpstr">
      <vt:lpstr>Arial</vt:lpstr>
      <vt:lpstr>Bodoni MT Black</vt:lpstr>
      <vt:lpstr>Calibri</vt:lpstr>
      <vt:lpstr>Courier New</vt:lpstr>
      <vt:lpstr>Georgia</vt:lpstr>
      <vt:lpstr>Gill Sans MT</vt:lpstr>
      <vt:lpstr>Lucida Sans</vt:lpstr>
      <vt:lpstr>Noto Sans Symbols</vt:lpstr>
      <vt:lpstr>Tahoma</vt:lpstr>
      <vt:lpstr>Times New Roman</vt:lpstr>
      <vt:lpstr>Verdana</vt:lpstr>
      <vt:lpstr>Wingdings</vt:lpstr>
      <vt:lpstr>ערכת נושא Office</vt:lpstr>
      <vt:lpstr>Accountable Discourse</vt:lpstr>
      <vt:lpstr>Accountable Discourse – Rational:</vt:lpstr>
      <vt:lpstr>Accountable Discourse - 3 rules:</vt:lpstr>
      <vt:lpstr>Commitment to the community</vt:lpstr>
      <vt:lpstr>Commitment to standards of thinking</vt:lpstr>
      <vt:lpstr>Commitment to standards of thinking</vt:lpstr>
      <vt:lpstr>Commitment to knowledge</vt:lpstr>
      <vt:lpstr>The Ethical Code for Peer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-MIOTIUHTtPm.oam­</vt:lpstr>
      <vt:lpstr>-IINOTIU!'flU&gt;fTUtl­ (Jffl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-NtDTNUfTIOmapffi­</vt:lpstr>
      <vt:lpstr>PowerPoint Presentation</vt:lpstr>
      <vt:lpstr>PowerPoint Presentation</vt:lpstr>
      <vt:lpstr>PowerPoint Presentation</vt:lpstr>
      <vt:lpstr>PowerPoint Presentation</vt:lpstr>
      <vt:lpstr>PowerPoint Presentation</vt:lpstr>
      <vt:lpstr>PowerPoint Presentation</vt:lpstr>
      <vt:lpstr>-N«l-lAWIT!DSMtH'TS­</vt:lpstr>
      <vt:lpstr>PowerPoint Presentation</vt:lpstr>
      <vt:lpstr>PowerPoint Presentation</vt:lpstr>
      <vt:lpstr>PowerPoint Presentation</vt:lpstr>
      <vt:lpstr>Teaching Methods and Strategies</vt:lpstr>
      <vt:lpstr>A Quick Moment for Terminology</vt:lpstr>
      <vt:lpstr>Why?</vt:lpstr>
      <vt:lpstr>Strategies build Environment</vt:lpstr>
      <vt:lpstr>Uniqueness of the Gifted Child</vt:lpstr>
      <vt:lpstr>Environments promote objectives</vt:lpstr>
      <vt:lpstr>All along, we must remember</vt:lpstr>
      <vt:lpstr>Methods of Teaching—Learning</vt:lpstr>
      <vt:lpstr>Teaching—Learning Methods</vt:lpstr>
      <vt:lpstr>Teaching—Learning Methods</vt:lpstr>
      <vt:lpstr>Strategies for Teaching—Learning</vt:lpstr>
      <vt:lpstr>So many decisions…</vt:lpstr>
      <vt:lpstr>We choose the strategy that will serve our goal.</vt:lpstr>
      <vt:lpstr>Educational Goals and Strategies</vt:lpstr>
      <vt:lpstr>Educational Goals and Strategies</vt:lpstr>
      <vt:lpstr>my strategy</vt:lpstr>
      <vt:lpstr>Accountable Discourse</vt:lpstr>
      <vt:lpstr>Accountable Discourse – Rational:</vt:lpstr>
      <vt:lpstr>Accountable Discourse - 3 rules:</vt:lpstr>
      <vt:lpstr>Commitment to the community</vt:lpstr>
      <vt:lpstr>Commitment to standards of thinking</vt:lpstr>
      <vt:lpstr>Commitment to standards of thinking</vt:lpstr>
      <vt:lpstr>Commitment to knowledge</vt:lpstr>
      <vt:lpstr>The Ethical Code for Peer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-NC1T"LlNTionu0om:­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Yehuda Hamovitz</dc:creator>
  <cp:lastModifiedBy>Goda Jocytė</cp:lastModifiedBy>
  <cp:revision>1</cp:revision>
  <dcterms:created xsi:type="dcterms:W3CDTF">2022-10-05T09:49:46Z</dcterms:created>
  <dcterms:modified xsi:type="dcterms:W3CDTF">2024-07-10T08:58:26Z</dcterms:modified>
</cp:coreProperties>
</file>